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  <p:sldMasterId id="2147483658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8" r:id="rId4"/>
    <p:sldId id="264" r:id="rId5"/>
    <p:sldId id="265" r:id="rId6"/>
    <p:sldId id="259" r:id="rId7"/>
    <p:sldId id="260" r:id="rId8"/>
    <p:sldId id="262" r:id="rId9"/>
    <p:sldId id="267" r:id="rId10"/>
    <p:sldId id="289" r:id="rId11"/>
    <p:sldId id="261" r:id="rId12"/>
    <p:sldId id="290" r:id="rId13"/>
    <p:sldId id="287" r:id="rId14"/>
    <p:sldId id="291" r:id="rId15"/>
    <p:sldId id="284" r:id="rId16"/>
    <p:sldId id="300" r:id="rId17"/>
    <p:sldId id="294" r:id="rId18"/>
    <p:sldId id="295" r:id="rId19"/>
    <p:sldId id="296" r:id="rId20"/>
    <p:sldId id="302" r:id="rId21"/>
    <p:sldId id="299" r:id="rId22"/>
    <p:sldId id="263" r:id="rId23"/>
    <p:sldId id="282" r:id="rId24"/>
  </p:sldIdLst>
  <p:sldSz cx="9144000" cy="5143500" type="screen16x9"/>
  <p:notesSz cx="6735763" cy="9866313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TH SarabunPSK" panose="020B0500040200020003" pitchFamily="34" charset="-34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876"/>
    <a:srgbClr val="3B5352"/>
    <a:srgbClr val="D9D9D9"/>
    <a:srgbClr val="DA8F00"/>
    <a:srgbClr val="3F6BFF"/>
    <a:srgbClr val="5D54FF"/>
    <a:srgbClr val="74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10/18/2023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2224C-4D5A-48AD-AD02-8F577D9D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079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512344"/>
      </p:ext>
    </p:extLst>
  </p:cSld>
  <p:clrMap bg1="lt1" tx1="dk1" bg2="dk2" tx2="lt2" accent1="accent1" accent2="accent2" accent3="accent3" accent4="accent4" accent5="accent5" accent6="accent6" hlink="hlink" folHlink="folHlink"/>
  <p:hf hdr="0" ftr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06f77e0e56_0_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g106f77e0e5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218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6f77e0e56_0_15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06f77e0e5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32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6f77e0e56_0_1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06f77e0e5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9997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6f77e0e56_0_15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06f77e0e5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002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6f77e0e56_0_1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06f77e0e5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6f77e0e56_0_20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106f77e0e5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3069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6f77e0e56_0_8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06f77e0e5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84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6f77e0e56_0_19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106f77e0e56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010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6f77e0e56_0_2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106f77e0e5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505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6f77e0e56_0_9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06f77e0e5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130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6f77e0e56_0_1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06f77e0e5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762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6f77e0e56_0_3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106f77e0e5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058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6f77e0e56_0_5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106f77e0e5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60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6f77e0e56_0_6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106f77e0e5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98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6f77e0e56_0_15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06f77e0e5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090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6f77e0e56_0_6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106f77e0e5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71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4462150" y="0"/>
            <a:ext cx="4682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4350" y="1581925"/>
            <a:ext cx="3467400" cy="207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326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500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505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7783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094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643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691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2883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6548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800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4423391" y="0"/>
            <a:ext cx="4720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997350" y="495300"/>
            <a:ext cx="3291300" cy="207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" name="Google Shape;15;p3"/>
          <p:cNvSpPr>
            <a:spLocks noGrp="1"/>
          </p:cNvSpPr>
          <p:nvPr>
            <p:ph type="pic" idx="2"/>
          </p:nvPr>
        </p:nvSpPr>
        <p:spPr>
          <a:xfrm>
            <a:off x="523825" y="523875"/>
            <a:ext cx="3428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997400" y="3562350"/>
            <a:ext cx="3291300" cy="106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821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731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514350" y="514350"/>
            <a:ext cx="81153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943225" y="3714375"/>
            <a:ext cx="53127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r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r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r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r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r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r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r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r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888075" y="846450"/>
            <a:ext cx="7368000" cy="207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accent3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14350" y="509600"/>
            <a:ext cx="7966200" cy="58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514350" y="2749975"/>
            <a:ext cx="8115300" cy="18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4350" y="509600"/>
            <a:ext cx="7966200" cy="58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514350" y="2749975"/>
            <a:ext cx="3589200" cy="18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5040470" y="2749975"/>
            <a:ext cx="3589200" cy="18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accent3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514350" y="509600"/>
            <a:ext cx="7966200" cy="58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14350" y="2749975"/>
            <a:ext cx="2304000" cy="18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3419963" y="2749975"/>
            <a:ext cx="2304000" cy="18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6325563" y="2749975"/>
            <a:ext cx="2304000" cy="18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-9" y="0"/>
            <a:ext cx="4720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ctrTitle"/>
          </p:nvPr>
        </p:nvSpPr>
        <p:spPr>
          <a:xfrm>
            <a:off x="573950" y="1532700"/>
            <a:ext cx="3291300" cy="207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2"/>
          </p:nvPr>
        </p:nvSpPr>
        <p:spPr>
          <a:xfrm>
            <a:off x="5244625" y="523875"/>
            <a:ext cx="3428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81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81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81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81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81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810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11DDA-6B14-4E15-8C5C-C4F251023C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47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/>
        </p:nvSpPr>
        <p:spPr>
          <a:xfrm>
            <a:off x="324196" y="2017752"/>
            <a:ext cx="413781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Minimal passing level: </a:t>
            </a:r>
            <a:r>
              <a:rPr lang="en-US" sz="3600" b="1" i="0" u="none" strike="noStrike" cap="none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Ebel</a:t>
            </a:r>
            <a:r>
              <a:rPr lang="en-US" sz="36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 method</a:t>
            </a:r>
            <a:endParaRPr lang="en-US" sz="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Google Shape;46;p11"/>
          <p:cNvPicPr preferRelativeResize="0"/>
          <p:nvPr/>
        </p:nvPicPr>
        <p:blipFill rotWithShape="1">
          <a:blip r:embed="rId3">
            <a:alphaModFix/>
          </a:blip>
          <a:srcRect l="24300" r="14994"/>
          <a:stretch/>
        </p:blipFill>
        <p:spPr>
          <a:xfrm>
            <a:off x="4462010" y="0"/>
            <a:ext cx="4681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303A1B00-21C8-46F3-A462-7ABC5D5CF35E}"/>
              </a:ext>
            </a:extLst>
          </p:cNvPr>
          <p:cNvSpPr txBox="1">
            <a:spLocks/>
          </p:cNvSpPr>
          <p:nvPr/>
        </p:nvSpPr>
        <p:spPr>
          <a:xfrm>
            <a:off x="1742067" y="4001229"/>
            <a:ext cx="7242907" cy="1070353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th-TH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H SarabunPSK" panose="020B0500040200020003" pitchFamily="34" charset="-34"/>
              </a:rPr>
              <a:t>ภาควิชาสรีรวิทยา</a:t>
            </a:r>
          </a:p>
          <a:p>
            <a:pPr algn="r"/>
            <a:r>
              <a:rPr lang="th-TH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H SarabunPSK" panose="020B0500040200020003" pitchFamily="34" charset="-34"/>
              </a:rPr>
              <a:t>คณะเภสัชศาสตร์ มหาวิทยาลัยมหิดล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236A57-2EBB-445C-8A5A-24F900BDB25F}"/>
              </a:ext>
            </a:extLst>
          </p:cNvPr>
          <p:cNvSpPr txBox="1"/>
          <p:nvPr/>
        </p:nvSpPr>
        <p:spPr>
          <a:xfrm>
            <a:off x="324196" y="4327744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18 ตุลาคม พ.ศ. 2566</a:t>
            </a:r>
          </a:p>
          <a:p>
            <a:r>
              <a:rPr 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คณะเภสัชศาสตร์ มหาวิทยาลัยมหิดล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E12983-7C59-42A5-B664-B777EDC472FA}"/>
              </a:ext>
            </a:extLst>
          </p:cNvPr>
          <p:cNvSpPr/>
          <p:nvPr/>
        </p:nvSpPr>
        <p:spPr>
          <a:xfrm>
            <a:off x="39756" y="71918"/>
            <a:ext cx="4353339" cy="11422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B5E403-2B86-494B-9F1D-AA55024C3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4" b="35795"/>
          <a:stretch/>
        </p:blipFill>
        <p:spPr>
          <a:xfrm>
            <a:off x="234744" y="161825"/>
            <a:ext cx="3419115" cy="9454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/>
        </p:nvSpPr>
        <p:spPr>
          <a:xfrm>
            <a:off x="177889" y="1200564"/>
            <a:ext cx="281379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ตารางกรอกค่า </a:t>
            </a:r>
            <a:r>
              <a:rPr lang="en-US" sz="3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MPL </a:t>
            </a:r>
            <a:r>
              <a:rPr lang="th-TH" sz="3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ของอาจารย์แต่ละท่าน</a:t>
            </a:r>
            <a:endParaRPr sz="3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6A42D9-F0B5-49E0-8E74-DEECA1FC9D3F}"/>
              </a:ext>
            </a:extLst>
          </p:cNvPr>
          <p:cNvGrpSpPr/>
          <p:nvPr/>
        </p:nvGrpSpPr>
        <p:grpSpPr>
          <a:xfrm>
            <a:off x="2909986" y="103348"/>
            <a:ext cx="6144562" cy="4814696"/>
            <a:chOff x="2909986" y="103348"/>
            <a:chExt cx="6144562" cy="48146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6ADF3E7-E3EE-45FD-8EC6-028643D82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986" y="103348"/>
              <a:ext cx="6144562" cy="4814696"/>
            </a:xfrm>
            <a:prstGeom prst="rect">
              <a:avLst/>
            </a:prstGeom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xmlns="" id="{28FDCF9F-83FB-4FD2-A0B2-1600F09DFB39}"/>
                </a:ext>
              </a:extLst>
            </p:cNvPr>
            <p:cNvSpPr/>
            <p:nvPr/>
          </p:nvSpPr>
          <p:spPr>
            <a:xfrm rot="10800000">
              <a:off x="6645919" y="4532979"/>
              <a:ext cx="299899" cy="146162"/>
            </a:xfrm>
            <a:prstGeom prst="rightArrow">
              <a:avLst>
                <a:gd name="adj1" fmla="val 50000"/>
                <a:gd name="adj2" fmla="val 71065"/>
              </a:avLst>
            </a:prstGeom>
            <a:solidFill>
              <a:srgbClr val="3F6BFF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F6BFF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F184B8-9BD2-4163-BD0D-E3FA0BBD7C68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403FF8-4803-46FB-B0ED-98926A4111A2}"/>
              </a:ext>
            </a:extLst>
          </p:cNvPr>
          <p:cNvSpPr/>
          <p:nvPr/>
        </p:nvSpPr>
        <p:spPr>
          <a:xfrm>
            <a:off x="4864964" y="1164507"/>
            <a:ext cx="4151357" cy="1516549"/>
          </a:xfrm>
          <a:prstGeom prst="rect">
            <a:avLst/>
          </a:prstGeom>
          <a:solidFill>
            <a:srgbClr val="5678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822C35B-2368-44B6-AD77-55023DDB5349}"/>
              </a:ext>
            </a:extLst>
          </p:cNvPr>
          <p:cNvGrpSpPr/>
          <p:nvPr/>
        </p:nvGrpSpPr>
        <p:grpSpPr>
          <a:xfrm>
            <a:off x="462708" y="1034515"/>
            <a:ext cx="8553613" cy="3803688"/>
            <a:chOff x="462708" y="696571"/>
            <a:chExt cx="8553613" cy="38036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71AB30B-920F-46A7-913E-FEBD3DB93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061" t="19205" r="34552" b="34256"/>
            <a:stretch/>
          </p:blipFill>
          <p:spPr>
            <a:xfrm>
              <a:off x="462708" y="1020726"/>
              <a:ext cx="4278258" cy="325692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7DF6789-3A0B-4AD7-8520-6BFE0732B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317" t="69376" r="34639" b="5265"/>
            <a:stretch/>
          </p:blipFill>
          <p:spPr>
            <a:xfrm>
              <a:off x="4780754" y="2725559"/>
              <a:ext cx="4235567" cy="17747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8351340-7F72-4A16-8852-9D4BE2E9F062}"/>
                </a:ext>
              </a:extLst>
            </p:cNvPr>
            <p:cNvSpPr txBox="1"/>
            <p:nvPr/>
          </p:nvSpPr>
          <p:spPr>
            <a:xfrm>
              <a:off x="462708" y="696571"/>
              <a:ext cx="36134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วิชา กายวิภาคศาสตร์และสรีรวิทยาของมนุษย์ 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กลางภาคต้น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117898F-2DEA-4980-8DD0-38D1302C1710}"/>
                </a:ext>
              </a:extLst>
            </p:cNvPr>
            <p:cNvSpPr txBox="1"/>
            <p:nvPr/>
          </p:nvSpPr>
          <p:spPr>
            <a:xfrm>
              <a:off x="4740966" y="2465268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D54F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Using MPL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E937F8-C598-4357-B0C6-8235D7AAFCAB}"/>
              </a:ext>
            </a:extLst>
          </p:cNvPr>
          <p:cNvSpPr txBox="1"/>
          <p:nvPr/>
        </p:nvSpPr>
        <p:spPr>
          <a:xfrm>
            <a:off x="462708" y="305297"/>
            <a:ext cx="6688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67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Educational Evaluation: </a:t>
            </a:r>
            <a:r>
              <a:rPr lang="en-US" sz="2400" b="1" dirty="0" err="1">
                <a:solidFill>
                  <a:srgbClr val="567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Ebel</a:t>
            </a:r>
            <a:r>
              <a:rPr lang="en-US" sz="2400" b="1" dirty="0">
                <a:solidFill>
                  <a:srgbClr val="567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method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733F42F-0856-4309-84E8-61B514BE9E8B}"/>
              </a:ext>
            </a:extLst>
          </p:cNvPr>
          <p:cNvSpPr/>
          <p:nvPr/>
        </p:nvSpPr>
        <p:spPr>
          <a:xfrm>
            <a:off x="1490472" y="2696680"/>
            <a:ext cx="530352" cy="257799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8522FAF-F39E-4967-A483-A35BAC627096}"/>
              </a:ext>
            </a:extLst>
          </p:cNvPr>
          <p:cNvSpPr/>
          <p:nvPr/>
        </p:nvSpPr>
        <p:spPr>
          <a:xfrm>
            <a:off x="1490472" y="1754259"/>
            <a:ext cx="530352" cy="257799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384370-BF39-40E3-991F-EF2785DBEACB}"/>
              </a:ext>
            </a:extLst>
          </p:cNvPr>
          <p:cNvSpPr txBox="1"/>
          <p:nvPr/>
        </p:nvSpPr>
        <p:spPr>
          <a:xfrm>
            <a:off x="5103962" y="1219332"/>
            <a:ext cx="3456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การหาช่วงคะแนน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74-45 = 29</a:t>
            </a:r>
          </a:p>
          <a:p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**MPL = </a:t>
            </a:r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เกรด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จากเกรด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 = 4 </a:t>
            </a:r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 แต่ละช่วงจะมีระยะห่างคะแนน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29/4 </a:t>
            </a:r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         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7.25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--&gt; 8</a:t>
            </a:r>
            <a:endParaRPr lang="en-US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036740-CFED-48B2-AF1C-4BB0E9CFF9B2}"/>
              </a:ext>
            </a:extLst>
          </p:cNvPr>
          <p:cNvSpPr txBox="1"/>
          <p:nvPr/>
        </p:nvSpPr>
        <p:spPr>
          <a:xfrm>
            <a:off x="8351233" y="4802930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6192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/>
          <p:nvPr/>
        </p:nvSpPr>
        <p:spPr>
          <a:xfrm>
            <a:off x="2514516" y="2233522"/>
            <a:ext cx="6480258" cy="263274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352959" y="1729565"/>
            <a:ext cx="22128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สิ่งที่ได้เรียนรู้</a:t>
            </a:r>
            <a:endParaRPr sz="105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2660650" y="2492482"/>
            <a:ext cx="21888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ประโยชน์ที่ได้รับ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D23E8E-12A4-4083-BC72-7F468E48F684}"/>
              </a:ext>
            </a:extLst>
          </p:cNvPr>
          <p:cNvSpPr/>
          <p:nvPr/>
        </p:nvSpPr>
        <p:spPr>
          <a:xfrm>
            <a:off x="2514516" y="497102"/>
            <a:ext cx="6480258" cy="184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ความแตกต่างของการตัดสินค่า </a:t>
            </a:r>
            <a:r>
              <a:rPr lang="en-US">
                <a:latin typeface="TH SarabunPSK" panose="020B0500040200020003" pitchFamily="34" charset="-34"/>
                <a:cs typeface="TH SarabunPSK" panose="020B0500040200020003" pitchFamily="34" charset="-34"/>
              </a:rPr>
              <a:t>MPL </a:t>
            </a:r>
          </a:p>
          <a:p>
            <a:pPr lvl="1"/>
            <a:r>
              <a:rPr lang="en-US">
                <a:latin typeface="TH SarabunPSK" panose="020B0500040200020003" pitchFamily="34" charset="-34"/>
                <a:cs typeface="TH SarabunPSK" panose="020B0500040200020003" pitchFamily="34" charset="-34"/>
              </a:rPr>
              <a:t>Content expert</a:t>
            </a:r>
          </a:p>
          <a:p>
            <a:pPr lvl="1"/>
            <a:r>
              <a:rPr lang="th-TH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การพิจารณาข้อสอบ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Google Shape;206;p22">
            <a:extLst>
              <a:ext uri="{FF2B5EF4-FFF2-40B4-BE49-F238E27FC236}">
                <a16:creationId xmlns:a16="http://schemas.microsoft.com/office/drawing/2014/main" xmlns="" id="{F52A313E-22DD-4A98-902F-A5D91D6C9B45}"/>
              </a:ext>
            </a:extLst>
          </p:cNvPr>
          <p:cNvSpPr txBox="1"/>
          <p:nvPr/>
        </p:nvSpPr>
        <p:spPr>
          <a:xfrm>
            <a:off x="2660650" y="560756"/>
            <a:ext cx="21888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567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อุปสรรคและการแก้ไข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47912A-BF42-4B44-B76B-29669D22BE1A}"/>
              </a:ext>
            </a:extLst>
          </p:cNvPr>
          <p:cNvSpPr txBox="1"/>
          <p:nvPr/>
        </p:nvSpPr>
        <p:spPr>
          <a:xfrm>
            <a:off x="2803983" y="1033193"/>
            <a:ext cx="37441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ความแตกต่างของการตัดสินค่า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MPL </a:t>
            </a:r>
          </a:p>
          <a:p>
            <a:pPr lvl="1"/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- Content expert</a:t>
            </a:r>
          </a:p>
          <a:p>
            <a:pPr lvl="1"/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-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การพิจารณาข้อสอบ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45A805-520F-4B45-A036-C638DE9D2011}"/>
              </a:ext>
            </a:extLst>
          </p:cNvPr>
          <p:cNvSpPr txBox="1"/>
          <p:nvPr/>
        </p:nvSpPr>
        <p:spPr>
          <a:xfrm>
            <a:off x="2834065" y="3107510"/>
            <a:ext cx="6085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-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เกณฑ์ที่เหมาะสม</a:t>
            </a:r>
          </a:p>
          <a:p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ทำให้มีการปรับข้อสอบเพื่อส่งเสริมในส่วนของการนำไปใช้ต่อให้มากขึ้น 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</a:p>
          <a:p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-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การปรับเนื้อหาในการสอนรอบถัดไป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เน้นการเชื่อมโยงนำความรู้</a:t>
            </a:r>
            <a:endParaRPr lang="en-US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0F1F68-525E-465B-802B-1F8E4D17DF32}"/>
              </a:ext>
            </a:extLst>
          </p:cNvPr>
          <p:cNvSpPr txBox="1"/>
          <p:nvPr/>
        </p:nvSpPr>
        <p:spPr>
          <a:xfrm>
            <a:off x="8320497" y="4858288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7519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ooms taxonomy">
            <a:extLst>
              <a:ext uri="{FF2B5EF4-FFF2-40B4-BE49-F238E27FC236}">
                <a16:creationId xmlns:a16="http://schemas.microsoft.com/office/drawing/2014/main" xmlns="" id="{6DB4CE5C-0FA7-4E90-93BB-7DC64FC5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0" y="73580"/>
            <a:ext cx="8292142" cy="49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73590D-8194-4D76-90B2-5ED10E1C03EA}"/>
              </a:ext>
            </a:extLst>
          </p:cNvPr>
          <p:cNvSpPr txBox="1"/>
          <p:nvPr/>
        </p:nvSpPr>
        <p:spPr>
          <a:xfrm>
            <a:off x="8437603" y="4808310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91244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514350" y="514350"/>
            <a:ext cx="81153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 txBox="1"/>
          <p:nvPr/>
        </p:nvSpPr>
        <p:spPr>
          <a:xfrm>
            <a:off x="1576093" y="1906953"/>
            <a:ext cx="2779776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3600" b="1" i="0" u="none" strike="noStrike" cap="none" dirty="0">
                <a:solidFill>
                  <a:schemeClr val="dk1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การนำไปใช้จริง</a:t>
            </a:r>
          </a:p>
        </p:txBody>
      </p:sp>
      <p:sp>
        <p:nvSpPr>
          <p:cNvPr id="169" name="Google Shape;169;p20"/>
          <p:cNvSpPr txBox="1"/>
          <p:nvPr/>
        </p:nvSpPr>
        <p:spPr>
          <a:xfrm>
            <a:off x="888068" y="845038"/>
            <a:ext cx="5787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Second step</a:t>
            </a:r>
            <a:endParaRPr sz="7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EF3CBA-3E51-4AD6-BA3C-493E1FD183EB}"/>
              </a:ext>
            </a:extLst>
          </p:cNvPr>
          <p:cNvSpPr txBox="1"/>
          <p:nvPr/>
        </p:nvSpPr>
        <p:spPr>
          <a:xfrm>
            <a:off x="1969445" y="2863663"/>
            <a:ext cx="6443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นำมาปรับใช้จริงในรายวิชา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กายวิภาคศาสตร์และสรีรวิทยามนุษย์ 1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ของภาคการศึกษา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1/2566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4FC130-E2B0-4210-A2B7-4B5A99758CA5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6451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F26E349-7088-43F7-BADF-2EE9F7B8091F}"/>
              </a:ext>
            </a:extLst>
          </p:cNvPr>
          <p:cNvGrpSpPr/>
          <p:nvPr/>
        </p:nvGrpSpPr>
        <p:grpSpPr>
          <a:xfrm>
            <a:off x="251256" y="829916"/>
            <a:ext cx="5294437" cy="4049120"/>
            <a:chOff x="251256" y="720587"/>
            <a:chExt cx="5294437" cy="4049120"/>
          </a:xfrm>
        </p:grpSpPr>
        <p:sp>
          <p:nvSpPr>
            <p:cNvPr id="204" name="Google Shape;204;p22"/>
            <p:cNvSpPr/>
            <p:nvPr/>
          </p:nvSpPr>
          <p:spPr>
            <a:xfrm>
              <a:off x="251256" y="720587"/>
              <a:ext cx="5294437" cy="264796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22"/>
            <p:cNvSpPr txBox="1"/>
            <p:nvPr/>
          </p:nvSpPr>
          <p:spPr>
            <a:xfrm>
              <a:off x="747351" y="935199"/>
              <a:ext cx="3162454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</a:t>
              </a: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ข้อสอบ</a:t>
              </a:r>
              <a:endPara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ตารางกำหนดค่า </a:t>
              </a: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MPL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5854FEB-39AA-4309-8543-9BC3CE437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256" y="2121742"/>
              <a:ext cx="5294437" cy="26479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85759B6-76DD-4321-A910-50A6558724C2}"/>
                </a:ext>
              </a:extLst>
            </p:cNvPr>
            <p:cNvSpPr txBox="1"/>
            <p:nvPr/>
          </p:nvSpPr>
          <p:spPr>
            <a:xfrm>
              <a:off x="655641" y="1571144"/>
              <a:ext cx="4890052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ตารางกรอกค่า </a:t>
              </a: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MPL </a:t>
              </a: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ของอาจารย์แต่ละท่าน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D8B35E8-5193-4935-B96D-950A76D6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074" y="829916"/>
            <a:ext cx="2807121" cy="409544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5E183F1-DE01-4378-986A-420E80942E8E}"/>
              </a:ext>
            </a:extLst>
          </p:cNvPr>
          <p:cNvSpPr txBox="1">
            <a:spLocks/>
          </p:cNvSpPr>
          <p:nvPr/>
        </p:nvSpPr>
        <p:spPr>
          <a:xfrm>
            <a:off x="251256" y="273406"/>
            <a:ext cx="7433400" cy="3963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3200" b="1" dirty="0">
                <a:solidFill>
                  <a:srgbClr val="567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วิชา กายวิภาคศาสตร์และสรีรวิทยามนุษย์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18E1F6-B5E4-48BB-8C90-BBED7A5B95CE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05074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5;p22">
            <a:extLst>
              <a:ext uri="{FF2B5EF4-FFF2-40B4-BE49-F238E27FC236}">
                <a16:creationId xmlns:a16="http://schemas.microsoft.com/office/drawing/2014/main" xmlns="" id="{A9415141-9BA4-4845-8CDE-35653CB26ACA}"/>
              </a:ext>
            </a:extLst>
          </p:cNvPr>
          <p:cNvSpPr txBox="1"/>
          <p:nvPr/>
        </p:nvSpPr>
        <p:spPr>
          <a:xfrm>
            <a:off x="352959" y="1729565"/>
            <a:ext cx="22128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MPL</a:t>
            </a:r>
            <a:r>
              <a:rPr lang="th-TH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ของข้อสอบปรนัย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(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51.14)</a:t>
            </a:r>
            <a:endParaRPr sz="10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6BF0F82-3F6B-4DEF-AE8A-5F90D99903F3}"/>
              </a:ext>
            </a:extLst>
          </p:cNvPr>
          <p:cNvGrpSpPr/>
          <p:nvPr/>
        </p:nvGrpSpPr>
        <p:grpSpPr>
          <a:xfrm>
            <a:off x="2484018" y="349804"/>
            <a:ext cx="5771294" cy="4565864"/>
            <a:chOff x="2484018" y="349804"/>
            <a:chExt cx="5771294" cy="45658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663B2BD0-E379-4D94-98EC-43930C220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5" b="1954"/>
            <a:stretch/>
          </p:blipFill>
          <p:spPr>
            <a:xfrm>
              <a:off x="2484018" y="349804"/>
              <a:ext cx="5771294" cy="4565864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xmlns="" id="{AF8DD2C0-011D-403F-BC3E-1C809E24479D}"/>
                </a:ext>
              </a:extLst>
            </p:cNvPr>
            <p:cNvSpPr/>
            <p:nvPr/>
          </p:nvSpPr>
          <p:spPr>
            <a:xfrm rot="10800000">
              <a:off x="6176135" y="4647534"/>
              <a:ext cx="299899" cy="146162"/>
            </a:xfrm>
            <a:prstGeom prst="rightArrow">
              <a:avLst>
                <a:gd name="adj1" fmla="val 50000"/>
                <a:gd name="adj2" fmla="val 71065"/>
              </a:avLst>
            </a:prstGeom>
            <a:solidFill>
              <a:srgbClr val="3F6BFF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F6BFF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C55F2B-FDB6-4BA2-822C-E9CEB5BB87F3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8251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5;p22">
            <a:extLst>
              <a:ext uri="{FF2B5EF4-FFF2-40B4-BE49-F238E27FC236}">
                <a16:creationId xmlns:a16="http://schemas.microsoft.com/office/drawing/2014/main" xmlns="" id="{D76D709D-E035-45E7-9E81-437347EB6BCA}"/>
              </a:ext>
            </a:extLst>
          </p:cNvPr>
          <p:cNvSpPr txBox="1"/>
          <p:nvPr/>
        </p:nvSpPr>
        <p:spPr>
          <a:xfrm>
            <a:off x="352959" y="1729565"/>
            <a:ext cx="22128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MPL</a:t>
            </a:r>
            <a:r>
              <a:rPr lang="th-TH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ของข้อสอบอัตนัย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(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53.17)</a:t>
            </a:r>
            <a:endParaRPr sz="10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E5C70C6-FE12-4BD5-ACF3-FF2A328ABEB7}"/>
              </a:ext>
            </a:extLst>
          </p:cNvPr>
          <p:cNvGrpSpPr/>
          <p:nvPr/>
        </p:nvGrpSpPr>
        <p:grpSpPr>
          <a:xfrm>
            <a:off x="2484018" y="349803"/>
            <a:ext cx="5775047" cy="4565865"/>
            <a:chOff x="2484018" y="349803"/>
            <a:chExt cx="5775047" cy="45658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6544C7A-3640-4957-984E-E4E418307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18" b="1894"/>
            <a:stretch/>
          </p:blipFill>
          <p:spPr>
            <a:xfrm>
              <a:off x="2484018" y="349803"/>
              <a:ext cx="5775047" cy="4565865"/>
            </a:xfrm>
            <a:prstGeom prst="rect">
              <a:avLst/>
            </a:prstGeom>
          </p:spPr>
        </p:pic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xmlns="" id="{6CEBAC8B-640D-4420-BC7E-FE9745700D84}"/>
                </a:ext>
              </a:extLst>
            </p:cNvPr>
            <p:cNvSpPr/>
            <p:nvPr/>
          </p:nvSpPr>
          <p:spPr>
            <a:xfrm rot="10800000">
              <a:off x="6176135" y="4647534"/>
              <a:ext cx="299899" cy="146162"/>
            </a:xfrm>
            <a:prstGeom prst="rightArrow">
              <a:avLst>
                <a:gd name="adj1" fmla="val 50000"/>
                <a:gd name="adj2" fmla="val 71065"/>
              </a:avLst>
            </a:prstGeom>
            <a:solidFill>
              <a:srgbClr val="3F6BFF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F6BFF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DC0CCA-4B68-4E64-BF47-2EDDB3D34939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08614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55B89D7E-75A3-445F-A999-8584AE7E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766118"/>
            <a:ext cx="5915025" cy="613110"/>
          </a:xfrm>
        </p:spPr>
        <p:txBody>
          <a:bodyPr/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วิชา กายวิภาคศาสตร์และสรีรวิทยามนุษย์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AAEBF2-24A1-458C-BED0-D308B295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1478258"/>
            <a:ext cx="5788240" cy="2043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42D9B7-D42C-4C44-BC36-1CA17C80C130}"/>
              </a:ext>
            </a:extLst>
          </p:cNvPr>
          <p:cNvSpPr/>
          <p:nvPr/>
        </p:nvSpPr>
        <p:spPr>
          <a:xfrm>
            <a:off x="184558" y="159390"/>
            <a:ext cx="8766495" cy="4806893"/>
          </a:xfrm>
          <a:prstGeom prst="rect">
            <a:avLst/>
          </a:prstGeom>
          <a:noFill/>
          <a:ln w="482600">
            <a:solidFill>
              <a:srgbClr val="567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1AB1CC-CCBE-42BC-A134-1D59572794EF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53367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514350" y="514350"/>
            <a:ext cx="81153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 txBox="1"/>
          <p:nvPr/>
        </p:nvSpPr>
        <p:spPr>
          <a:xfrm>
            <a:off x="1576093" y="1906953"/>
            <a:ext cx="2779776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3600" b="1" i="0" u="none" strike="noStrike" cap="none" dirty="0">
                <a:solidFill>
                  <a:schemeClr val="dk1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ขยายผล</a:t>
            </a:r>
          </a:p>
        </p:txBody>
      </p:sp>
      <p:sp>
        <p:nvSpPr>
          <p:cNvPr id="169" name="Google Shape;169;p20"/>
          <p:cNvSpPr txBox="1"/>
          <p:nvPr/>
        </p:nvSpPr>
        <p:spPr>
          <a:xfrm>
            <a:off x="888068" y="845038"/>
            <a:ext cx="5787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Next step</a:t>
            </a:r>
            <a:endParaRPr sz="7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EF3CBA-3E51-4AD6-BA3C-493E1FD183EB}"/>
              </a:ext>
            </a:extLst>
          </p:cNvPr>
          <p:cNvSpPr txBox="1"/>
          <p:nvPr/>
        </p:nvSpPr>
        <p:spPr>
          <a:xfrm>
            <a:off x="1969445" y="2863663"/>
            <a:ext cx="6443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นำมาปรับใช้กับรายวิชาพื้นฐานและประยุกต์เบื้องต้นอื่น ๆ ต่อไป</a:t>
            </a:r>
          </a:p>
          <a:p>
            <a:pPr lvl="1"/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B753F3-B654-46FF-BC8D-7AD70996FDB5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87329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/>
        </p:nvSpPr>
        <p:spPr>
          <a:xfrm>
            <a:off x="4938479" y="3929396"/>
            <a:ext cx="36117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How to do</a:t>
            </a:r>
            <a:endParaRPr sz="7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514350" y="1073308"/>
            <a:ext cx="1571400" cy="251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First step</a:t>
            </a:r>
          </a:p>
          <a:p>
            <a:pPr>
              <a:lnSpc>
                <a:spcPct val="120000"/>
              </a:lnSpc>
            </a:pPr>
            <a:r>
              <a:rPr lang="th-TH" sz="3200" b="1" i="0" u="none" strike="noStrike" cap="none" dirty="0">
                <a:solidFill>
                  <a:schemeClr val="dk1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แนวคิดและเริ่มทดลอง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2820526" y="1073308"/>
            <a:ext cx="255654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Second step</a:t>
            </a:r>
          </a:p>
          <a:p>
            <a:pPr>
              <a:lnSpc>
                <a:spcPct val="120000"/>
              </a:lnSpc>
            </a:pPr>
            <a:r>
              <a:rPr lang="th-TH" sz="3200" b="1" i="0" u="none" strike="noStrike" cap="none" dirty="0">
                <a:solidFill>
                  <a:schemeClr val="dk1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การนำไปใช้จริง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5365246" y="1073308"/>
            <a:ext cx="1571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Next step</a:t>
            </a:r>
          </a:p>
          <a:p>
            <a:pPr>
              <a:lnSpc>
                <a:spcPct val="120000"/>
              </a:lnSpc>
            </a:pPr>
            <a:r>
              <a:rPr lang="th-TH" sz="3200" b="1" i="0" u="none" strike="noStrike" cap="none" dirty="0">
                <a:solidFill>
                  <a:schemeClr val="dk1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ขยายผล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" name="Google Shape;68;p13"/>
          <p:cNvGrpSpPr/>
          <p:nvPr/>
        </p:nvGrpSpPr>
        <p:grpSpPr>
          <a:xfrm>
            <a:off x="514348" y="514350"/>
            <a:ext cx="361507" cy="362491"/>
            <a:chOff x="514348" y="514350"/>
            <a:chExt cx="361507" cy="362491"/>
          </a:xfrm>
        </p:grpSpPr>
        <p:sp>
          <p:nvSpPr>
            <p:cNvPr id="69" name="Google Shape;69;p13"/>
            <p:cNvSpPr/>
            <p:nvPr/>
          </p:nvSpPr>
          <p:spPr>
            <a:xfrm>
              <a:off x="514348" y="514350"/>
              <a:ext cx="361507" cy="362491"/>
            </a:xfrm>
            <a:custGeom>
              <a:avLst/>
              <a:gdLst/>
              <a:ahLst/>
              <a:cxnLst/>
              <a:rect l="l" t="t" r="r" b="b"/>
              <a:pathLst>
                <a:path w="723014" h="724982" extrusionOk="0">
                  <a:moveTo>
                    <a:pt x="723015" y="235149"/>
                  </a:moveTo>
                  <a:cubicBezTo>
                    <a:pt x="723015" y="242870"/>
                    <a:pt x="720010" y="250142"/>
                    <a:pt x="714537" y="255599"/>
                  </a:cubicBezTo>
                  <a:lnTo>
                    <a:pt x="685502" y="284643"/>
                  </a:lnTo>
                  <a:cubicBezTo>
                    <a:pt x="680029" y="290115"/>
                    <a:pt x="672771" y="293119"/>
                    <a:pt x="665033" y="293119"/>
                  </a:cubicBezTo>
                  <a:cubicBezTo>
                    <a:pt x="657310" y="293119"/>
                    <a:pt x="650037" y="290115"/>
                    <a:pt x="644564" y="284643"/>
                  </a:cubicBezTo>
                  <a:lnTo>
                    <a:pt x="610754" y="250839"/>
                  </a:lnTo>
                  <a:lnTo>
                    <a:pt x="486792" y="374778"/>
                  </a:lnTo>
                  <a:cubicBezTo>
                    <a:pt x="491336" y="391571"/>
                    <a:pt x="493673" y="408916"/>
                    <a:pt x="493673" y="426376"/>
                  </a:cubicBezTo>
                  <a:cubicBezTo>
                    <a:pt x="493673" y="479020"/>
                    <a:pt x="473175" y="528500"/>
                    <a:pt x="435938" y="565715"/>
                  </a:cubicBezTo>
                  <a:lnTo>
                    <a:pt x="388714" y="612945"/>
                  </a:lnTo>
                  <a:cubicBezTo>
                    <a:pt x="384823" y="616835"/>
                    <a:pt x="379641" y="618983"/>
                    <a:pt x="374139" y="618983"/>
                  </a:cubicBezTo>
                  <a:cubicBezTo>
                    <a:pt x="368622" y="618983"/>
                    <a:pt x="363439" y="616835"/>
                    <a:pt x="359549" y="612945"/>
                  </a:cubicBezTo>
                  <a:lnTo>
                    <a:pt x="270646" y="524044"/>
                  </a:lnTo>
                  <a:lnTo>
                    <a:pt x="11689" y="723473"/>
                  </a:lnTo>
                  <a:cubicBezTo>
                    <a:pt x="10368" y="724474"/>
                    <a:pt x="8814" y="724982"/>
                    <a:pt x="7261" y="724982"/>
                  </a:cubicBezTo>
                  <a:cubicBezTo>
                    <a:pt x="5388" y="724982"/>
                    <a:pt x="3530" y="724257"/>
                    <a:pt x="2122" y="722849"/>
                  </a:cubicBezTo>
                  <a:cubicBezTo>
                    <a:pt x="-447" y="720265"/>
                    <a:pt x="-723" y="716186"/>
                    <a:pt x="1512" y="713284"/>
                  </a:cubicBezTo>
                  <a:lnTo>
                    <a:pt x="200963" y="454375"/>
                  </a:lnTo>
                  <a:lnTo>
                    <a:pt x="109970" y="363413"/>
                  </a:lnTo>
                  <a:cubicBezTo>
                    <a:pt x="101927" y="355372"/>
                    <a:pt x="101927" y="342294"/>
                    <a:pt x="109970" y="334253"/>
                  </a:cubicBezTo>
                  <a:lnTo>
                    <a:pt x="157209" y="287023"/>
                  </a:lnTo>
                  <a:cubicBezTo>
                    <a:pt x="207235" y="237021"/>
                    <a:pt x="280038" y="217760"/>
                    <a:pt x="348167" y="236194"/>
                  </a:cubicBezTo>
                  <a:lnTo>
                    <a:pt x="472144" y="112240"/>
                  </a:lnTo>
                  <a:lnTo>
                    <a:pt x="438333" y="78436"/>
                  </a:lnTo>
                  <a:cubicBezTo>
                    <a:pt x="427039" y="67158"/>
                    <a:pt x="427039" y="48798"/>
                    <a:pt x="438333" y="37520"/>
                  </a:cubicBezTo>
                  <a:lnTo>
                    <a:pt x="467368" y="8476"/>
                  </a:lnTo>
                  <a:cubicBezTo>
                    <a:pt x="472841" y="3019"/>
                    <a:pt x="480099" y="0"/>
                    <a:pt x="487837" y="0"/>
                  </a:cubicBezTo>
                  <a:cubicBezTo>
                    <a:pt x="495574" y="0"/>
                    <a:pt x="502833" y="3019"/>
                    <a:pt x="508306" y="8476"/>
                  </a:cubicBezTo>
                  <a:lnTo>
                    <a:pt x="714537" y="214683"/>
                  </a:lnTo>
                  <a:cubicBezTo>
                    <a:pt x="720010" y="220141"/>
                    <a:pt x="723015" y="227412"/>
                    <a:pt x="723015" y="235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537911" y="521607"/>
              <a:ext cx="330686" cy="331670"/>
            </a:xfrm>
            <a:custGeom>
              <a:avLst/>
              <a:gdLst/>
              <a:ahLst/>
              <a:cxnLst/>
              <a:rect l="l" t="t" r="r" b="b"/>
              <a:pathLst>
                <a:path w="661372" h="663339" extrusionOk="0">
                  <a:moveTo>
                    <a:pt x="164189" y="450209"/>
                  </a:moveTo>
                  <a:lnTo>
                    <a:pt x="213170" y="499195"/>
                  </a:lnTo>
                  <a:lnTo>
                    <a:pt x="0" y="663339"/>
                  </a:lnTo>
                  <a:lnTo>
                    <a:pt x="164189" y="450209"/>
                  </a:lnTo>
                  <a:close/>
                  <a:moveTo>
                    <a:pt x="73108" y="330001"/>
                  </a:moveTo>
                  <a:cubicBezTo>
                    <a:pt x="70728" y="332381"/>
                    <a:pt x="70728" y="336256"/>
                    <a:pt x="73108" y="338637"/>
                  </a:cubicBezTo>
                  <a:lnTo>
                    <a:pt x="322687" y="588169"/>
                  </a:lnTo>
                  <a:cubicBezTo>
                    <a:pt x="323849" y="589316"/>
                    <a:pt x="325373" y="589954"/>
                    <a:pt x="327013" y="589954"/>
                  </a:cubicBezTo>
                  <a:cubicBezTo>
                    <a:pt x="328639" y="589954"/>
                    <a:pt x="330164" y="589316"/>
                    <a:pt x="331325" y="588169"/>
                  </a:cubicBezTo>
                  <a:lnTo>
                    <a:pt x="367574" y="551912"/>
                  </a:lnTo>
                  <a:lnTo>
                    <a:pt x="109372" y="293758"/>
                  </a:lnTo>
                  <a:lnTo>
                    <a:pt x="73108" y="330001"/>
                  </a:lnTo>
                  <a:close/>
                  <a:moveTo>
                    <a:pt x="424394" y="356997"/>
                  </a:moveTo>
                  <a:cubicBezTo>
                    <a:pt x="424438" y="356780"/>
                    <a:pt x="424481" y="356547"/>
                    <a:pt x="424540" y="356330"/>
                  </a:cubicBezTo>
                  <a:cubicBezTo>
                    <a:pt x="424598" y="356097"/>
                    <a:pt x="424656" y="355880"/>
                    <a:pt x="424743" y="355662"/>
                  </a:cubicBezTo>
                  <a:cubicBezTo>
                    <a:pt x="424815" y="355444"/>
                    <a:pt x="424917" y="355227"/>
                    <a:pt x="425019" y="355009"/>
                  </a:cubicBezTo>
                  <a:cubicBezTo>
                    <a:pt x="425120" y="354806"/>
                    <a:pt x="425222" y="354588"/>
                    <a:pt x="425338" y="354385"/>
                  </a:cubicBezTo>
                  <a:cubicBezTo>
                    <a:pt x="425454" y="354196"/>
                    <a:pt x="425585" y="354022"/>
                    <a:pt x="425715" y="353833"/>
                  </a:cubicBezTo>
                  <a:cubicBezTo>
                    <a:pt x="425875" y="353616"/>
                    <a:pt x="426035" y="353412"/>
                    <a:pt x="426223" y="353224"/>
                  </a:cubicBezTo>
                  <a:cubicBezTo>
                    <a:pt x="426296" y="353151"/>
                    <a:pt x="426340" y="353064"/>
                    <a:pt x="426412" y="352977"/>
                  </a:cubicBezTo>
                  <a:lnTo>
                    <a:pt x="553365" y="226063"/>
                  </a:lnTo>
                  <a:lnTo>
                    <a:pt x="521674" y="194378"/>
                  </a:lnTo>
                  <a:lnTo>
                    <a:pt x="435268" y="108002"/>
                  </a:lnTo>
                  <a:lnTo>
                    <a:pt x="308330" y="234931"/>
                  </a:lnTo>
                  <a:cubicBezTo>
                    <a:pt x="308243" y="235003"/>
                    <a:pt x="308156" y="235062"/>
                    <a:pt x="308068" y="235134"/>
                  </a:cubicBezTo>
                  <a:cubicBezTo>
                    <a:pt x="307880" y="235308"/>
                    <a:pt x="307691" y="235468"/>
                    <a:pt x="307488" y="235613"/>
                  </a:cubicBezTo>
                  <a:cubicBezTo>
                    <a:pt x="307299" y="235758"/>
                    <a:pt x="307110" y="235889"/>
                    <a:pt x="306907" y="236005"/>
                  </a:cubicBezTo>
                  <a:cubicBezTo>
                    <a:pt x="306704" y="236121"/>
                    <a:pt x="306515" y="236223"/>
                    <a:pt x="306312" y="236324"/>
                  </a:cubicBezTo>
                  <a:cubicBezTo>
                    <a:pt x="306080" y="236426"/>
                    <a:pt x="305862" y="236527"/>
                    <a:pt x="305630" y="236600"/>
                  </a:cubicBezTo>
                  <a:cubicBezTo>
                    <a:pt x="305426" y="236687"/>
                    <a:pt x="305209" y="236745"/>
                    <a:pt x="304991" y="236789"/>
                  </a:cubicBezTo>
                  <a:cubicBezTo>
                    <a:pt x="304759" y="236861"/>
                    <a:pt x="304526" y="236905"/>
                    <a:pt x="304294" y="236948"/>
                  </a:cubicBezTo>
                  <a:cubicBezTo>
                    <a:pt x="304062" y="236977"/>
                    <a:pt x="303844" y="236992"/>
                    <a:pt x="303612" y="237006"/>
                  </a:cubicBezTo>
                  <a:cubicBezTo>
                    <a:pt x="303365" y="237021"/>
                    <a:pt x="303133" y="237035"/>
                    <a:pt x="302886" y="237021"/>
                  </a:cubicBezTo>
                  <a:cubicBezTo>
                    <a:pt x="302668" y="237006"/>
                    <a:pt x="302450" y="236992"/>
                    <a:pt x="302218" y="236963"/>
                  </a:cubicBezTo>
                  <a:cubicBezTo>
                    <a:pt x="301957" y="236919"/>
                    <a:pt x="301710" y="236876"/>
                    <a:pt x="301463" y="236818"/>
                  </a:cubicBezTo>
                  <a:cubicBezTo>
                    <a:pt x="301347" y="236789"/>
                    <a:pt x="301245" y="236789"/>
                    <a:pt x="301144" y="236760"/>
                  </a:cubicBezTo>
                  <a:cubicBezTo>
                    <a:pt x="236920" y="217862"/>
                    <a:pt x="167630" y="235497"/>
                    <a:pt x="120347" y="282785"/>
                  </a:cubicBezTo>
                  <a:lnTo>
                    <a:pt x="119636" y="283496"/>
                  </a:lnTo>
                  <a:lnTo>
                    <a:pt x="377838" y="541650"/>
                  </a:lnTo>
                  <a:lnTo>
                    <a:pt x="378549" y="540939"/>
                  </a:lnTo>
                  <a:cubicBezTo>
                    <a:pt x="413042" y="506467"/>
                    <a:pt x="432030" y="460631"/>
                    <a:pt x="432030" y="411862"/>
                  </a:cubicBezTo>
                  <a:cubicBezTo>
                    <a:pt x="432030" y="394329"/>
                    <a:pt x="429519" y="376926"/>
                    <a:pt x="424583" y="360162"/>
                  </a:cubicBezTo>
                  <a:cubicBezTo>
                    <a:pt x="424554" y="360060"/>
                    <a:pt x="424554" y="359944"/>
                    <a:pt x="424525" y="359842"/>
                  </a:cubicBezTo>
                  <a:cubicBezTo>
                    <a:pt x="424467" y="359595"/>
                    <a:pt x="424423" y="359349"/>
                    <a:pt x="424380" y="359087"/>
                  </a:cubicBezTo>
                  <a:cubicBezTo>
                    <a:pt x="424351" y="358870"/>
                    <a:pt x="424322" y="358638"/>
                    <a:pt x="424322" y="358405"/>
                  </a:cubicBezTo>
                  <a:cubicBezTo>
                    <a:pt x="424307" y="358173"/>
                    <a:pt x="424322" y="357941"/>
                    <a:pt x="424322" y="357709"/>
                  </a:cubicBezTo>
                  <a:cubicBezTo>
                    <a:pt x="424336" y="357476"/>
                    <a:pt x="424365" y="357244"/>
                    <a:pt x="424394" y="356997"/>
                  </a:cubicBezTo>
                  <a:close/>
                  <a:moveTo>
                    <a:pt x="657148" y="210430"/>
                  </a:moveTo>
                  <a:lnTo>
                    <a:pt x="450917" y="4224"/>
                  </a:lnTo>
                  <a:cubicBezTo>
                    <a:pt x="448188" y="1510"/>
                    <a:pt x="444559" y="0"/>
                    <a:pt x="440712" y="0"/>
                  </a:cubicBezTo>
                  <a:cubicBezTo>
                    <a:pt x="436865" y="0"/>
                    <a:pt x="433235" y="1510"/>
                    <a:pt x="430506" y="4224"/>
                  </a:cubicBezTo>
                  <a:lnTo>
                    <a:pt x="401472" y="33267"/>
                  </a:lnTo>
                  <a:cubicBezTo>
                    <a:pt x="395839" y="38884"/>
                    <a:pt x="395839" y="48043"/>
                    <a:pt x="401472" y="53660"/>
                  </a:cubicBezTo>
                  <a:lnTo>
                    <a:pt x="532083" y="184261"/>
                  </a:lnTo>
                  <a:lnTo>
                    <a:pt x="568767" y="220924"/>
                  </a:lnTo>
                  <a:cubicBezTo>
                    <a:pt x="568767" y="220924"/>
                    <a:pt x="568782" y="220939"/>
                    <a:pt x="568782" y="220953"/>
                  </a:cubicBezTo>
                  <a:lnTo>
                    <a:pt x="607702" y="259867"/>
                  </a:lnTo>
                  <a:cubicBezTo>
                    <a:pt x="610432" y="262595"/>
                    <a:pt x="614061" y="264090"/>
                    <a:pt x="617908" y="264090"/>
                  </a:cubicBezTo>
                  <a:cubicBezTo>
                    <a:pt x="621755" y="264090"/>
                    <a:pt x="625384" y="262595"/>
                    <a:pt x="628114" y="259867"/>
                  </a:cubicBezTo>
                  <a:lnTo>
                    <a:pt x="657148" y="230823"/>
                  </a:lnTo>
                  <a:cubicBezTo>
                    <a:pt x="659877" y="228109"/>
                    <a:pt x="661372" y="224480"/>
                    <a:pt x="661372" y="220634"/>
                  </a:cubicBezTo>
                  <a:cubicBezTo>
                    <a:pt x="661372" y="216773"/>
                    <a:pt x="659877" y="213159"/>
                    <a:pt x="657148" y="210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514348" y="514350"/>
              <a:ext cx="361507" cy="362491"/>
            </a:xfrm>
            <a:custGeom>
              <a:avLst/>
              <a:gdLst/>
              <a:ahLst/>
              <a:cxnLst/>
              <a:rect l="l" t="t" r="r" b="b"/>
              <a:pathLst>
                <a:path w="723014" h="724982" extrusionOk="0">
                  <a:moveTo>
                    <a:pt x="714537" y="214683"/>
                  </a:moveTo>
                  <a:lnTo>
                    <a:pt x="508306" y="8476"/>
                  </a:lnTo>
                  <a:cubicBezTo>
                    <a:pt x="502833" y="3019"/>
                    <a:pt x="495574" y="0"/>
                    <a:pt x="487837" y="0"/>
                  </a:cubicBezTo>
                  <a:cubicBezTo>
                    <a:pt x="480099" y="0"/>
                    <a:pt x="472841" y="3019"/>
                    <a:pt x="467368" y="8476"/>
                  </a:cubicBezTo>
                  <a:lnTo>
                    <a:pt x="438333" y="37520"/>
                  </a:lnTo>
                  <a:cubicBezTo>
                    <a:pt x="427039" y="48798"/>
                    <a:pt x="427039" y="67158"/>
                    <a:pt x="438333" y="78436"/>
                  </a:cubicBezTo>
                  <a:lnTo>
                    <a:pt x="472144" y="112240"/>
                  </a:lnTo>
                  <a:lnTo>
                    <a:pt x="348167" y="236194"/>
                  </a:lnTo>
                  <a:cubicBezTo>
                    <a:pt x="280038" y="217760"/>
                    <a:pt x="207235" y="237021"/>
                    <a:pt x="157209" y="287023"/>
                  </a:cubicBezTo>
                  <a:lnTo>
                    <a:pt x="109970" y="334253"/>
                  </a:lnTo>
                  <a:cubicBezTo>
                    <a:pt x="101927" y="342294"/>
                    <a:pt x="101927" y="355372"/>
                    <a:pt x="109970" y="363413"/>
                  </a:cubicBezTo>
                  <a:lnTo>
                    <a:pt x="200963" y="454375"/>
                  </a:lnTo>
                  <a:lnTo>
                    <a:pt x="1512" y="713284"/>
                  </a:lnTo>
                  <a:cubicBezTo>
                    <a:pt x="-723" y="716186"/>
                    <a:pt x="-447" y="720265"/>
                    <a:pt x="2122" y="722849"/>
                  </a:cubicBezTo>
                  <a:cubicBezTo>
                    <a:pt x="3530" y="724257"/>
                    <a:pt x="5388" y="724982"/>
                    <a:pt x="7261" y="724982"/>
                  </a:cubicBezTo>
                  <a:cubicBezTo>
                    <a:pt x="8814" y="724982"/>
                    <a:pt x="10368" y="724474"/>
                    <a:pt x="11689" y="723473"/>
                  </a:cubicBezTo>
                  <a:lnTo>
                    <a:pt x="270646" y="524044"/>
                  </a:lnTo>
                  <a:lnTo>
                    <a:pt x="359549" y="612945"/>
                  </a:lnTo>
                  <a:cubicBezTo>
                    <a:pt x="363439" y="616835"/>
                    <a:pt x="368622" y="618983"/>
                    <a:pt x="374139" y="618983"/>
                  </a:cubicBezTo>
                  <a:cubicBezTo>
                    <a:pt x="379641" y="618983"/>
                    <a:pt x="384823" y="616835"/>
                    <a:pt x="388714" y="612945"/>
                  </a:cubicBezTo>
                  <a:lnTo>
                    <a:pt x="435938" y="565715"/>
                  </a:lnTo>
                  <a:cubicBezTo>
                    <a:pt x="473175" y="528500"/>
                    <a:pt x="493673" y="479020"/>
                    <a:pt x="493673" y="426376"/>
                  </a:cubicBezTo>
                  <a:cubicBezTo>
                    <a:pt x="493673" y="408916"/>
                    <a:pt x="491336" y="391571"/>
                    <a:pt x="486792" y="374778"/>
                  </a:cubicBezTo>
                  <a:lnTo>
                    <a:pt x="610754" y="250839"/>
                  </a:lnTo>
                  <a:lnTo>
                    <a:pt x="644564" y="284643"/>
                  </a:lnTo>
                  <a:cubicBezTo>
                    <a:pt x="650037" y="290115"/>
                    <a:pt x="657310" y="293119"/>
                    <a:pt x="665033" y="293119"/>
                  </a:cubicBezTo>
                  <a:cubicBezTo>
                    <a:pt x="672771" y="293119"/>
                    <a:pt x="680029" y="290115"/>
                    <a:pt x="685502" y="284643"/>
                  </a:cubicBezTo>
                  <a:lnTo>
                    <a:pt x="714537" y="255599"/>
                  </a:lnTo>
                  <a:cubicBezTo>
                    <a:pt x="720010" y="250142"/>
                    <a:pt x="723015" y="242870"/>
                    <a:pt x="723015" y="235149"/>
                  </a:cubicBezTo>
                  <a:cubicBezTo>
                    <a:pt x="723015" y="227412"/>
                    <a:pt x="720010" y="220141"/>
                    <a:pt x="714537" y="214683"/>
                  </a:cubicBezTo>
                  <a:close/>
                  <a:moveTo>
                    <a:pt x="47125" y="677854"/>
                  </a:moveTo>
                  <a:lnTo>
                    <a:pt x="211314" y="464724"/>
                  </a:lnTo>
                  <a:lnTo>
                    <a:pt x="260295" y="513710"/>
                  </a:lnTo>
                  <a:lnTo>
                    <a:pt x="47125" y="677854"/>
                  </a:lnTo>
                  <a:close/>
                  <a:moveTo>
                    <a:pt x="378450" y="602684"/>
                  </a:moveTo>
                  <a:cubicBezTo>
                    <a:pt x="377289" y="603830"/>
                    <a:pt x="375764" y="604469"/>
                    <a:pt x="374139" y="604469"/>
                  </a:cubicBezTo>
                  <a:cubicBezTo>
                    <a:pt x="372498" y="604469"/>
                    <a:pt x="370974" y="603830"/>
                    <a:pt x="369812" y="602684"/>
                  </a:cubicBezTo>
                  <a:lnTo>
                    <a:pt x="120234" y="353151"/>
                  </a:lnTo>
                  <a:cubicBezTo>
                    <a:pt x="117853" y="350771"/>
                    <a:pt x="117853" y="346895"/>
                    <a:pt x="120234" y="344515"/>
                  </a:cubicBezTo>
                  <a:lnTo>
                    <a:pt x="156497" y="308272"/>
                  </a:lnTo>
                  <a:lnTo>
                    <a:pt x="414699" y="566426"/>
                  </a:lnTo>
                  <a:lnTo>
                    <a:pt x="378450" y="602684"/>
                  </a:lnTo>
                  <a:close/>
                  <a:moveTo>
                    <a:pt x="473537" y="367491"/>
                  </a:moveTo>
                  <a:cubicBezTo>
                    <a:pt x="473465" y="367578"/>
                    <a:pt x="473421" y="367666"/>
                    <a:pt x="473349" y="367738"/>
                  </a:cubicBezTo>
                  <a:cubicBezTo>
                    <a:pt x="473160" y="367927"/>
                    <a:pt x="473000" y="368130"/>
                    <a:pt x="472841" y="368348"/>
                  </a:cubicBezTo>
                  <a:cubicBezTo>
                    <a:pt x="472710" y="368536"/>
                    <a:pt x="472579" y="368711"/>
                    <a:pt x="472463" y="368899"/>
                  </a:cubicBezTo>
                  <a:cubicBezTo>
                    <a:pt x="472347" y="369102"/>
                    <a:pt x="472245" y="369320"/>
                    <a:pt x="472144" y="369523"/>
                  </a:cubicBezTo>
                  <a:cubicBezTo>
                    <a:pt x="472042" y="369741"/>
                    <a:pt x="471941" y="369959"/>
                    <a:pt x="471868" y="370177"/>
                  </a:cubicBezTo>
                  <a:cubicBezTo>
                    <a:pt x="471781" y="370394"/>
                    <a:pt x="471723" y="370612"/>
                    <a:pt x="471665" y="370844"/>
                  </a:cubicBezTo>
                  <a:cubicBezTo>
                    <a:pt x="471607" y="371062"/>
                    <a:pt x="471563" y="371294"/>
                    <a:pt x="471520" y="371512"/>
                  </a:cubicBezTo>
                  <a:cubicBezTo>
                    <a:pt x="471491" y="371759"/>
                    <a:pt x="471462" y="371991"/>
                    <a:pt x="471447" y="372223"/>
                  </a:cubicBezTo>
                  <a:cubicBezTo>
                    <a:pt x="471447" y="372455"/>
                    <a:pt x="471432" y="372688"/>
                    <a:pt x="471447" y="372920"/>
                  </a:cubicBezTo>
                  <a:cubicBezTo>
                    <a:pt x="471447" y="373152"/>
                    <a:pt x="471476" y="373384"/>
                    <a:pt x="471505" y="373602"/>
                  </a:cubicBezTo>
                  <a:cubicBezTo>
                    <a:pt x="471549" y="373863"/>
                    <a:pt x="471592" y="374110"/>
                    <a:pt x="471650" y="374357"/>
                  </a:cubicBezTo>
                  <a:cubicBezTo>
                    <a:pt x="471679" y="374458"/>
                    <a:pt x="471679" y="374574"/>
                    <a:pt x="471708" y="374676"/>
                  </a:cubicBezTo>
                  <a:cubicBezTo>
                    <a:pt x="476644" y="391440"/>
                    <a:pt x="479156" y="408843"/>
                    <a:pt x="479156" y="426376"/>
                  </a:cubicBezTo>
                  <a:cubicBezTo>
                    <a:pt x="479156" y="475145"/>
                    <a:pt x="460167" y="520982"/>
                    <a:pt x="425674" y="555453"/>
                  </a:cubicBezTo>
                  <a:lnTo>
                    <a:pt x="424963" y="556165"/>
                  </a:lnTo>
                  <a:lnTo>
                    <a:pt x="166761" y="298011"/>
                  </a:lnTo>
                  <a:lnTo>
                    <a:pt x="167472" y="297299"/>
                  </a:lnTo>
                  <a:cubicBezTo>
                    <a:pt x="214755" y="250011"/>
                    <a:pt x="284045" y="232376"/>
                    <a:pt x="348269" y="251274"/>
                  </a:cubicBezTo>
                  <a:cubicBezTo>
                    <a:pt x="348371" y="251303"/>
                    <a:pt x="348472" y="251303"/>
                    <a:pt x="348588" y="251332"/>
                  </a:cubicBezTo>
                  <a:cubicBezTo>
                    <a:pt x="348835" y="251390"/>
                    <a:pt x="349082" y="251434"/>
                    <a:pt x="349343" y="251477"/>
                  </a:cubicBezTo>
                  <a:cubicBezTo>
                    <a:pt x="349576" y="251506"/>
                    <a:pt x="349793" y="251521"/>
                    <a:pt x="350011" y="251535"/>
                  </a:cubicBezTo>
                  <a:cubicBezTo>
                    <a:pt x="350258" y="251550"/>
                    <a:pt x="350490" y="251535"/>
                    <a:pt x="350737" y="251521"/>
                  </a:cubicBezTo>
                  <a:cubicBezTo>
                    <a:pt x="350969" y="251506"/>
                    <a:pt x="351187" y="251492"/>
                    <a:pt x="351419" y="251463"/>
                  </a:cubicBezTo>
                  <a:cubicBezTo>
                    <a:pt x="351651" y="251419"/>
                    <a:pt x="351884" y="251376"/>
                    <a:pt x="352116" y="251303"/>
                  </a:cubicBezTo>
                  <a:cubicBezTo>
                    <a:pt x="352334" y="251260"/>
                    <a:pt x="352552" y="251202"/>
                    <a:pt x="352755" y="251114"/>
                  </a:cubicBezTo>
                  <a:cubicBezTo>
                    <a:pt x="352987" y="251042"/>
                    <a:pt x="353205" y="250940"/>
                    <a:pt x="353437" y="250839"/>
                  </a:cubicBezTo>
                  <a:cubicBezTo>
                    <a:pt x="353640" y="250737"/>
                    <a:pt x="353829" y="250636"/>
                    <a:pt x="354032" y="250519"/>
                  </a:cubicBezTo>
                  <a:cubicBezTo>
                    <a:pt x="354236" y="250403"/>
                    <a:pt x="354424" y="250273"/>
                    <a:pt x="354613" y="250128"/>
                  </a:cubicBezTo>
                  <a:cubicBezTo>
                    <a:pt x="354816" y="249982"/>
                    <a:pt x="355005" y="249823"/>
                    <a:pt x="355194" y="249649"/>
                  </a:cubicBezTo>
                  <a:cubicBezTo>
                    <a:pt x="355281" y="249576"/>
                    <a:pt x="355368" y="249518"/>
                    <a:pt x="355455" y="249445"/>
                  </a:cubicBezTo>
                  <a:lnTo>
                    <a:pt x="482393" y="122516"/>
                  </a:lnTo>
                  <a:lnTo>
                    <a:pt x="568799" y="208892"/>
                  </a:lnTo>
                  <a:lnTo>
                    <a:pt x="600490" y="240577"/>
                  </a:lnTo>
                  <a:lnTo>
                    <a:pt x="473537" y="367491"/>
                  </a:lnTo>
                  <a:close/>
                  <a:moveTo>
                    <a:pt x="704273" y="245338"/>
                  </a:moveTo>
                  <a:lnTo>
                    <a:pt x="675239" y="274381"/>
                  </a:lnTo>
                  <a:cubicBezTo>
                    <a:pt x="672510" y="277110"/>
                    <a:pt x="668880" y="278605"/>
                    <a:pt x="665033" y="278605"/>
                  </a:cubicBezTo>
                  <a:cubicBezTo>
                    <a:pt x="661186" y="278605"/>
                    <a:pt x="657557" y="277110"/>
                    <a:pt x="654828" y="274381"/>
                  </a:cubicBezTo>
                  <a:lnTo>
                    <a:pt x="615907" y="235468"/>
                  </a:lnTo>
                  <a:cubicBezTo>
                    <a:pt x="615907" y="235453"/>
                    <a:pt x="615893" y="235439"/>
                    <a:pt x="615893" y="235439"/>
                  </a:cubicBezTo>
                  <a:lnTo>
                    <a:pt x="579208" y="198775"/>
                  </a:lnTo>
                  <a:lnTo>
                    <a:pt x="448597" y="68174"/>
                  </a:lnTo>
                  <a:cubicBezTo>
                    <a:pt x="442964" y="62557"/>
                    <a:pt x="442964" y="53399"/>
                    <a:pt x="448597" y="47782"/>
                  </a:cubicBezTo>
                  <a:lnTo>
                    <a:pt x="477631" y="18738"/>
                  </a:lnTo>
                  <a:cubicBezTo>
                    <a:pt x="480361" y="16024"/>
                    <a:pt x="483990" y="14514"/>
                    <a:pt x="487837" y="14514"/>
                  </a:cubicBezTo>
                  <a:cubicBezTo>
                    <a:pt x="491684" y="14514"/>
                    <a:pt x="495313" y="16024"/>
                    <a:pt x="498042" y="18738"/>
                  </a:cubicBezTo>
                  <a:lnTo>
                    <a:pt x="704273" y="224945"/>
                  </a:lnTo>
                  <a:cubicBezTo>
                    <a:pt x="707002" y="227674"/>
                    <a:pt x="708498" y="231288"/>
                    <a:pt x="708498" y="235149"/>
                  </a:cubicBezTo>
                  <a:cubicBezTo>
                    <a:pt x="708498" y="238995"/>
                    <a:pt x="707002" y="242624"/>
                    <a:pt x="704273" y="245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13"/>
          <p:cNvGrpSpPr/>
          <p:nvPr/>
        </p:nvGrpSpPr>
        <p:grpSpPr>
          <a:xfrm>
            <a:off x="2820524" y="514350"/>
            <a:ext cx="361507" cy="362491"/>
            <a:chOff x="2512415" y="514350"/>
            <a:chExt cx="361507" cy="362491"/>
          </a:xfrm>
        </p:grpSpPr>
        <p:sp>
          <p:nvSpPr>
            <p:cNvPr id="73" name="Google Shape;73;p13"/>
            <p:cNvSpPr/>
            <p:nvPr/>
          </p:nvSpPr>
          <p:spPr>
            <a:xfrm>
              <a:off x="2512415" y="514350"/>
              <a:ext cx="361507" cy="362491"/>
            </a:xfrm>
            <a:custGeom>
              <a:avLst/>
              <a:gdLst/>
              <a:ahLst/>
              <a:cxnLst/>
              <a:rect l="l" t="t" r="r" b="b"/>
              <a:pathLst>
                <a:path w="723014" h="724982" extrusionOk="0">
                  <a:moveTo>
                    <a:pt x="723015" y="235149"/>
                  </a:moveTo>
                  <a:cubicBezTo>
                    <a:pt x="723015" y="242870"/>
                    <a:pt x="720010" y="250142"/>
                    <a:pt x="714537" y="255599"/>
                  </a:cubicBezTo>
                  <a:lnTo>
                    <a:pt x="685502" y="284643"/>
                  </a:lnTo>
                  <a:cubicBezTo>
                    <a:pt x="680029" y="290115"/>
                    <a:pt x="672771" y="293119"/>
                    <a:pt x="665033" y="293119"/>
                  </a:cubicBezTo>
                  <a:cubicBezTo>
                    <a:pt x="657310" y="293119"/>
                    <a:pt x="650037" y="290115"/>
                    <a:pt x="644564" y="284643"/>
                  </a:cubicBezTo>
                  <a:lnTo>
                    <a:pt x="610754" y="250839"/>
                  </a:lnTo>
                  <a:lnTo>
                    <a:pt x="486792" y="374778"/>
                  </a:lnTo>
                  <a:cubicBezTo>
                    <a:pt x="491336" y="391571"/>
                    <a:pt x="493673" y="408916"/>
                    <a:pt x="493673" y="426376"/>
                  </a:cubicBezTo>
                  <a:cubicBezTo>
                    <a:pt x="493673" y="479020"/>
                    <a:pt x="473175" y="528500"/>
                    <a:pt x="435938" y="565715"/>
                  </a:cubicBezTo>
                  <a:lnTo>
                    <a:pt x="388714" y="612945"/>
                  </a:lnTo>
                  <a:cubicBezTo>
                    <a:pt x="384823" y="616835"/>
                    <a:pt x="379641" y="618983"/>
                    <a:pt x="374139" y="618983"/>
                  </a:cubicBezTo>
                  <a:cubicBezTo>
                    <a:pt x="368622" y="618983"/>
                    <a:pt x="363439" y="616835"/>
                    <a:pt x="359549" y="612945"/>
                  </a:cubicBezTo>
                  <a:lnTo>
                    <a:pt x="270646" y="524044"/>
                  </a:lnTo>
                  <a:lnTo>
                    <a:pt x="11689" y="723473"/>
                  </a:lnTo>
                  <a:cubicBezTo>
                    <a:pt x="10368" y="724474"/>
                    <a:pt x="8814" y="724982"/>
                    <a:pt x="7261" y="724982"/>
                  </a:cubicBezTo>
                  <a:cubicBezTo>
                    <a:pt x="5388" y="724982"/>
                    <a:pt x="3530" y="724257"/>
                    <a:pt x="2122" y="722849"/>
                  </a:cubicBezTo>
                  <a:cubicBezTo>
                    <a:pt x="-447" y="720265"/>
                    <a:pt x="-723" y="716186"/>
                    <a:pt x="1512" y="713284"/>
                  </a:cubicBezTo>
                  <a:lnTo>
                    <a:pt x="200963" y="454375"/>
                  </a:lnTo>
                  <a:lnTo>
                    <a:pt x="109970" y="363413"/>
                  </a:lnTo>
                  <a:cubicBezTo>
                    <a:pt x="101927" y="355372"/>
                    <a:pt x="101927" y="342294"/>
                    <a:pt x="109970" y="334253"/>
                  </a:cubicBezTo>
                  <a:lnTo>
                    <a:pt x="157209" y="287023"/>
                  </a:lnTo>
                  <a:cubicBezTo>
                    <a:pt x="207235" y="237021"/>
                    <a:pt x="280038" y="217760"/>
                    <a:pt x="348167" y="236194"/>
                  </a:cubicBezTo>
                  <a:lnTo>
                    <a:pt x="472144" y="112240"/>
                  </a:lnTo>
                  <a:lnTo>
                    <a:pt x="438333" y="78436"/>
                  </a:lnTo>
                  <a:cubicBezTo>
                    <a:pt x="427039" y="67158"/>
                    <a:pt x="427039" y="48798"/>
                    <a:pt x="438333" y="37520"/>
                  </a:cubicBezTo>
                  <a:lnTo>
                    <a:pt x="467368" y="8476"/>
                  </a:lnTo>
                  <a:cubicBezTo>
                    <a:pt x="472841" y="3019"/>
                    <a:pt x="480099" y="0"/>
                    <a:pt x="487837" y="0"/>
                  </a:cubicBezTo>
                  <a:cubicBezTo>
                    <a:pt x="495574" y="0"/>
                    <a:pt x="502833" y="3019"/>
                    <a:pt x="508306" y="8476"/>
                  </a:cubicBezTo>
                  <a:lnTo>
                    <a:pt x="714537" y="214683"/>
                  </a:lnTo>
                  <a:cubicBezTo>
                    <a:pt x="720010" y="220141"/>
                    <a:pt x="723015" y="227412"/>
                    <a:pt x="723015" y="235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2535978" y="521607"/>
              <a:ext cx="330686" cy="331670"/>
            </a:xfrm>
            <a:custGeom>
              <a:avLst/>
              <a:gdLst/>
              <a:ahLst/>
              <a:cxnLst/>
              <a:rect l="l" t="t" r="r" b="b"/>
              <a:pathLst>
                <a:path w="661372" h="663339" extrusionOk="0">
                  <a:moveTo>
                    <a:pt x="164189" y="450209"/>
                  </a:moveTo>
                  <a:lnTo>
                    <a:pt x="213170" y="499195"/>
                  </a:lnTo>
                  <a:lnTo>
                    <a:pt x="0" y="663339"/>
                  </a:lnTo>
                  <a:lnTo>
                    <a:pt x="164189" y="450209"/>
                  </a:lnTo>
                  <a:close/>
                  <a:moveTo>
                    <a:pt x="73108" y="330001"/>
                  </a:moveTo>
                  <a:cubicBezTo>
                    <a:pt x="70728" y="332381"/>
                    <a:pt x="70728" y="336256"/>
                    <a:pt x="73108" y="338637"/>
                  </a:cubicBezTo>
                  <a:lnTo>
                    <a:pt x="322687" y="588169"/>
                  </a:lnTo>
                  <a:cubicBezTo>
                    <a:pt x="323849" y="589316"/>
                    <a:pt x="325373" y="589954"/>
                    <a:pt x="327013" y="589954"/>
                  </a:cubicBezTo>
                  <a:cubicBezTo>
                    <a:pt x="328639" y="589954"/>
                    <a:pt x="330164" y="589316"/>
                    <a:pt x="331325" y="588169"/>
                  </a:cubicBezTo>
                  <a:lnTo>
                    <a:pt x="367574" y="551912"/>
                  </a:lnTo>
                  <a:lnTo>
                    <a:pt x="109372" y="293758"/>
                  </a:lnTo>
                  <a:lnTo>
                    <a:pt x="73108" y="330001"/>
                  </a:lnTo>
                  <a:close/>
                  <a:moveTo>
                    <a:pt x="424394" y="356997"/>
                  </a:moveTo>
                  <a:cubicBezTo>
                    <a:pt x="424438" y="356780"/>
                    <a:pt x="424481" y="356547"/>
                    <a:pt x="424540" y="356330"/>
                  </a:cubicBezTo>
                  <a:cubicBezTo>
                    <a:pt x="424598" y="356097"/>
                    <a:pt x="424656" y="355880"/>
                    <a:pt x="424743" y="355662"/>
                  </a:cubicBezTo>
                  <a:cubicBezTo>
                    <a:pt x="424815" y="355444"/>
                    <a:pt x="424917" y="355227"/>
                    <a:pt x="425019" y="355009"/>
                  </a:cubicBezTo>
                  <a:cubicBezTo>
                    <a:pt x="425120" y="354806"/>
                    <a:pt x="425222" y="354588"/>
                    <a:pt x="425338" y="354385"/>
                  </a:cubicBezTo>
                  <a:cubicBezTo>
                    <a:pt x="425454" y="354196"/>
                    <a:pt x="425585" y="354022"/>
                    <a:pt x="425715" y="353833"/>
                  </a:cubicBezTo>
                  <a:cubicBezTo>
                    <a:pt x="425875" y="353616"/>
                    <a:pt x="426035" y="353412"/>
                    <a:pt x="426223" y="353224"/>
                  </a:cubicBezTo>
                  <a:cubicBezTo>
                    <a:pt x="426296" y="353151"/>
                    <a:pt x="426340" y="353064"/>
                    <a:pt x="426412" y="352977"/>
                  </a:cubicBezTo>
                  <a:lnTo>
                    <a:pt x="553365" y="226063"/>
                  </a:lnTo>
                  <a:lnTo>
                    <a:pt x="521674" y="194378"/>
                  </a:lnTo>
                  <a:lnTo>
                    <a:pt x="435268" y="108002"/>
                  </a:lnTo>
                  <a:lnTo>
                    <a:pt x="308330" y="234931"/>
                  </a:lnTo>
                  <a:cubicBezTo>
                    <a:pt x="308243" y="235003"/>
                    <a:pt x="308156" y="235062"/>
                    <a:pt x="308068" y="235134"/>
                  </a:cubicBezTo>
                  <a:cubicBezTo>
                    <a:pt x="307880" y="235308"/>
                    <a:pt x="307691" y="235468"/>
                    <a:pt x="307488" y="235613"/>
                  </a:cubicBezTo>
                  <a:cubicBezTo>
                    <a:pt x="307299" y="235758"/>
                    <a:pt x="307110" y="235889"/>
                    <a:pt x="306907" y="236005"/>
                  </a:cubicBezTo>
                  <a:cubicBezTo>
                    <a:pt x="306704" y="236121"/>
                    <a:pt x="306515" y="236223"/>
                    <a:pt x="306312" y="236324"/>
                  </a:cubicBezTo>
                  <a:cubicBezTo>
                    <a:pt x="306080" y="236426"/>
                    <a:pt x="305862" y="236527"/>
                    <a:pt x="305630" y="236600"/>
                  </a:cubicBezTo>
                  <a:cubicBezTo>
                    <a:pt x="305426" y="236687"/>
                    <a:pt x="305209" y="236745"/>
                    <a:pt x="304991" y="236789"/>
                  </a:cubicBezTo>
                  <a:cubicBezTo>
                    <a:pt x="304759" y="236861"/>
                    <a:pt x="304526" y="236905"/>
                    <a:pt x="304294" y="236948"/>
                  </a:cubicBezTo>
                  <a:cubicBezTo>
                    <a:pt x="304062" y="236977"/>
                    <a:pt x="303844" y="236992"/>
                    <a:pt x="303612" y="237006"/>
                  </a:cubicBezTo>
                  <a:cubicBezTo>
                    <a:pt x="303365" y="237021"/>
                    <a:pt x="303133" y="237035"/>
                    <a:pt x="302886" y="237021"/>
                  </a:cubicBezTo>
                  <a:cubicBezTo>
                    <a:pt x="302668" y="237006"/>
                    <a:pt x="302450" y="236992"/>
                    <a:pt x="302218" y="236963"/>
                  </a:cubicBezTo>
                  <a:cubicBezTo>
                    <a:pt x="301957" y="236919"/>
                    <a:pt x="301710" y="236876"/>
                    <a:pt x="301463" y="236818"/>
                  </a:cubicBezTo>
                  <a:cubicBezTo>
                    <a:pt x="301347" y="236789"/>
                    <a:pt x="301245" y="236789"/>
                    <a:pt x="301144" y="236760"/>
                  </a:cubicBezTo>
                  <a:cubicBezTo>
                    <a:pt x="236920" y="217862"/>
                    <a:pt x="167630" y="235497"/>
                    <a:pt x="120347" y="282785"/>
                  </a:cubicBezTo>
                  <a:lnTo>
                    <a:pt x="119636" y="283496"/>
                  </a:lnTo>
                  <a:lnTo>
                    <a:pt x="377838" y="541650"/>
                  </a:lnTo>
                  <a:lnTo>
                    <a:pt x="378549" y="540939"/>
                  </a:lnTo>
                  <a:cubicBezTo>
                    <a:pt x="413042" y="506467"/>
                    <a:pt x="432030" y="460631"/>
                    <a:pt x="432030" y="411862"/>
                  </a:cubicBezTo>
                  <a:cubicBezTo>
                    <a:pt x="432030" y="394329"/>
                    <a:pt x="429519" y="376926"/>
                    <a:pt x="424583" y="360162"/>
                  </a:cubicBezTo>
                  <a:cubicBezTo>
                    <a:pt x="424554" y="360060"/>
                    <a:pt x="424554" y="359944"/>
                    <a:pt x="424525" y="359842"/>
                  </a:cubicBezTo>
                  <a:cubicBezTo>
                    <a:pt x="424467" y="359595"/>
                    <a:pt x="424423" y="359349"/>
                    <a:pt x="424380" y="359087"/>
                  </a:cubicBezTo>
                  <a:cubicBezTo>
                    <a:pt x="424351" y="358870"/>
                    <a:pt x="424322" y="358638"/>
                    <a:pt x="424322" y="358405"/>
                  </a:cubicBezTo>
                  <a:cubicBezTo>
                    <a:pt x="424307" y="358173"/>
                    <a:pt x="424322" y="357941"/>
                    <a:pt x="424322" y="357709"/>
                  </a:cubicBezTo>
                  <a:cubicBezTo>
                    <a:pt x="424336" y="357476"/>
                    <a:pt x="424365" y="357244"/>
                    <a:pt x="424394" y="356997"/>
                  </a:cubicBezTo>
                  <a:close/>
                  <a:moveTo>
                    <a:pt x="657148" y="210430"/>
                  </a:moveTo>
                  <a:lnTo>
                    <a:pt x="450917" y="4224"/>
                  </a:lnTo>
                  <a:cubicBezTo>
                    <a:pt x="448188" y="1510"/>
                    <a:pt x="444559" y="0"/>
                    <a:pt x="440712" y="0"/>
                  </a:cubicBezTo>
                  <a:cubicBezTo>
                    <a:pt x="436865" y="0"/>
                    <a:pt x="433235" y="1510"/>
                    <a:pt x="430506" y="4224"/>
                  </a:cubicBezTo>
                  <a:lnTo>
                    <a:pt x="401472" y="33267"/>
                  </a:lnTo>
                  <a:cubicBezTo>
                    <a:pt x="395839" y="38884"/>
                    <a:pt x="395839" y="48043"/>
                    <a:pt x="401472" y="53660"/>
                  </a:cubicBezTo>
                  <a:lnTo>
                    <a:pt x="532083" y="184261"/>
                  </a:lnTo>
                  <a:lnTo>
                    <a:pt x="568767" y="220924"/>
                  </a:lnTo>
                  <a:cubicBezTo>
                    <a:pt x="568767" y="220924"/>
                    <a:pt x="568782" y="220939"/>
                    <a:pt x="568782" y="220953"/>
                  </a:cubicBezTo>
                  <a:lnTo>
                    <a:pt x="607702" y="259867"/>
                  </a:lnTo>
                  <a:cubicBezTo>
                    <a:pt x="610432" y="262595"/>
                    <a:pt x="614061" y="264090"/>
                    <a:pt x="617908" y="264090"/>
                  </a:cubicBezTo>
                  <a:cubicBezTo>
                    <a:pt x="621755" y="264090"/>
                    <a:pt x="625384" y="262595"/>
                    <a:pt x="628114" y="259867"/>
                  </a:cubicBezTo>
                  <a:lnTo>
                    <a:pt x="657148" y="230823"/>
                  </a:lnTo>
                  <a:cubicBezTo>
                    <a:pt x="659877" y="228109"/>
                    <a:pt x="661372" y="224480"/>
                    <a:pt x="661372" y="220634"/>
                  </a:cubicBezTo>
                  <a:cubicBezTo>
                    <a:pt x="661372" y="216773"/>
                    <a:pt x="659877" y="213159"/>
                    <a:pt x="657148" y="210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2512415" y="514350"/>
              <a:ext cx="361507" cy="362491"/>
            </a:xfrm>
            <a:custGeom>
              <a:avLst/>
              <a:gdLst/>
              <a:ahLst/>
              <a:cxnLst/>
              <a:rect l="l" t="t" r="r" b="b"/>
              <a:pathLst>
                <a:path w="723014" h="724982" extrusionOk="0">
                  <a:moveTo>
                    <a:pt x="714537" y="214683"/>
                  </a:moveTo>
                  <a:lnTo>
                    <a:pt x="508306" y="8476"/>
                  </a:lnTo>
                  <a:cubicBezTo>
                    <a:pt x="502833" y="3019"/>
                    <a:pt x="495574" y="0"/>
                    <a:pt x="487837" y="0"/>
                  </a:cubicBezTo>
                  <a:cubicBezTo>
                    <a:pt x="480099" y="0"/>
                    <a:pt x="472841" y="3019"/>
                    <a:pt x="467368" y="8476"/>
                  </a:cubicBezTo>
                  <a:lnTo>
                    <a:pt x="438333" y="37520"/>
                  </a:lnTo>
                  <a:cubicBezTo>
                    <a:pt x="427039" y="48798"/>
                    <a:pt x="427039" y="67158"/>
                    <a:pt x="438333" y="78436"/>
                  </a:cubicBezTo>
                  <a:lnTo>
                    <a:pt x="472144" y="112240"/>
                  </a:lnTo>
                  <a:lnTo>
                    <a:pt x="348167" y="236194"/>
                  </a:lnTo>
                  <a:cubicBezTo>
                    <a:pt x="280038" y="217760"/>
                    <a:pt x="207235" y="237021"/>
                    <a:pt x="157209" y="287023"/>
                  </a:cubicBezTo>
                  <a:lnTo>
                    <a:pt x="109970" y="334253"/>
                  </a:lnTo>
                  <a:cubicBezTo>
                    <a:pt x="101927" y="342294"/>
                    <a:pt x="101927" y="355372"/>
                    <a:pt x="109970" y="363413"/>
                  </a:cubicBezTo>
                  <a:lnTo>
                    <a:pt x="200963" y="454375"/>
                  </a:lnTo>
                  <a:lnTo>
                    <a:pt x="1512" y="713284"/>
                  </a:lnTo>
                  <a:cubicBezTo>
                    <a:pt x="-723" y="716186"/>
                    <a:pt x="-447" y="720265"/>
                    <a:pt x="2122" y="722849"/>
                  </a:cubicBezTo>
                  <a:cubicBezTo>
                    <a:pt x="3530" y="724257"/>
                    <a:pt x="5388" y="724982"/>
                    <a:pt x="7261" y="724982"/>
                  </a:cubicBezTo>
                  <a:cubicBezTo>
                    <a:pt x="8814" y="724982"/>
                    <a:pt x="10368" y="724474"/>
                    <a:pt x="11689" y="723473"/>
                  </a:cubicBezTo>
                  <a:lnTo>
                    <a:pt x="270646" y="524044"/>
                  </a:lnTo>
                  <a:lnTo>
                    <a:pt x="359549" y="612945"/>
                  </a:lnTo>
                  <a:cubicBezTo>
                    <a:pt x="363439" y="616835"/>
                    <a:pt x="368622" y="618983"/>
                    <a:pt x="374139" y="618983"/>
                  </a:cubicBezTo>
                  <a:cubicBezTo>
                    <a:pt x="379641" y="618983"/>
                    <a:pt x="384823" y="616835"/>
                    <a:pt x="388714" y="612945"/>
                  </a:cubicBezTo>
                  <a:lnTo>
                    <a:pt x="435938" y="565715"/>
                  </a:lnTo>
                  <a:cubicBezTo>
                    <a:pt x="473175" y="528500"/>
                    <a:pt x="493673" y="479020"/>
                    <a:pt x="493673" y="426376"/>
                  </a:cubicBezTo>
                  <a:cubicBezTo>
                    <a:pt x="493673" y="408916"/>
                    <a:pt x="491336" y="391571"/>
                    <a:pt x="486792" y="374778"/>
                  </a:cubicBezTo>
                  <a:lnTo>
                    <a:pt x="610754" y="250839"/>
                  </a:lnTo>
                  <a:lnTo>
                    <a:pt x="644564" y="284643"/>
                  </a:lnTo>
                  <a:cubicBezTo>
                    <a:pt x="650037" y="290115"/>
                    <a:pt x="657310" y="293119"/>
                    <a:pt x="665033" y="293119"/>
                  </a:cubicBezTo>
                  <a:cubicBezTo>
                    <a:pt x="672771" y="293119"/>
                    <a:pt x="680029" y="290115"/>
                    <a:pt x="685502" y="284643"/>
                  </a:cubicBezTo>
                  <a:lnTo>
                    <a:pt x="714537" y="255599"/>
                  </a:lnTo>
                  <a:cubicBezTo>
                    <a:pt x="720010" y="250142"/>
                    <a:pt x="723015" y="242870"/>
                    <a:pt x="723015" y="235149"/>
                  </a:cubicBezTo>
                  <a:cubicBezTo>
                    <a:pt x="723015" y="227412"/>
                    <a:pt x="720010" y="220141"/>
                    <a:pt x="714537" y="214683"/>
                  </a:cubicBezTo>
                  <a:close/>
                  <a:moveTo>
                    <a:pt x="47125" y="677854"/>
                  </a:moveTo>
                  <a:lnTo>
                    <a:pt x="211314" y="464724"/>
                  </a:lnTo>
                  <a:lnTo>
                    <a:pt x="260295" y="513710"/>
                  </a:lnTo>
                  <a:lnTo>
                    <a:pt x="47125" y="677854"/>
                  </a:lnTo>
                  <a:close/>
                  <a:moveTo>
                    <a:pt x="378450" y="602684"/>
                  </a:moveTo>
                  <a:cubicBezTo>
                    <a:pt x="377289" y="603830"/>
                    <a:pt x="375764" y="604469"/>
                    <a:pt x="374139" y="604469"/>
                  </a:cubicBezTo>
                  <a:cubicBezTo>
                    <a:pt x="372498" y="604469"/>
                    <a:pt x="370974" y="603830"/>
                    <a:pt x="369812" y="602684"/>
                  </a:cubicBezTo>
                  <a:lnTo>
                    <a:pt x="120234" y="353151"/>
                  </a:lnTo>
                  <a:cubicBezTo>
                    <a:pt x="117853" y="350771"/>
                    <a:pt x="117853" y="346895"/>
                    <a:pt x="120234" y="344515"/>
                  </a:cubicBezTo>
                  <a:lnTo>
                    <a:pt x="156497" y="308272"/>
                  </a:lnTo>
                  <a:lnTo>
                    <a:pt x="414699" y="566426"/>
                  </a:lnTo>
                  <a:lnTo>
                    <a:pt x="378450" y="602684"/>
                  </a:lnTo>
                  <a:close/>
                  <a:moveTo>
                    <a:pt x="473537" y="367491"/>
                  </a:moveTo>
                  <a:cubicBezTo>
                    <a:pt x="473465" y="367578"/>
                    <a:pt x="473421" y="367666"/>
                    <a:pt x="473349" y="367738"/>
                  </a:cubicBezTo>
                  <a:cubicBezTo>
                    <a:pt x="473160" y="367927"/>
                    <a:pt x="473000" y="368130"/>
                    <a:pt x="472841" y="368348"/>
                  </a:cubicBezTo>
                  <a:cubicBezTo>
                    <a:pt x="472710" y="368536"/>
                    <a:pt x="472579" y="368711"/>
                    <a:pt x="472463" y="368899"/>
                  </a:cubicBezTo>
                  <a:cubicBezTo>
                    <a:pt x="472347" y="369102"/>
                    <a:pt x="472245" y="369320"/>
                    <a:pt x="472144" y="369523"/>
                  </a:cubicBezTo>
                  <a:cubicBezTo>
                    <a:pt x="472042" y="369741"/>
                    <a:pt x="471941" y="369959"/>
                    <a:pt x="471868" y="370177"/>
                  </a:cubicBezTo>
                  <a:cubicBezTo>
                    <a:pt x="471781" y="370394"/>
                    <a:pt x="471723" y="370612"/>
                    <a:pt x="471665" y="370844"/>
                  </a:cubicBezTo>
                  <a:cubicBezTo>
                    <a:pt x="471607" y="371062"/>
                    <a:pt x="471563" y="371294"/>
                    <a:pt x="471520" y="371512"/>
                  </a:cubicBezTo>
                  <a:cubicBezTo>
                    <a:pt x="471491" y="371759"/>
                    <a:pt x="471462" y="371991"/>
                    <a:pt x="471447" y="372223"/>
                  </a:cubicBezTo>
                  <a:cubicBezTo>
                    <a:pt x="471447" y="372455"/>
                    <a:pt x="471432" y="372688"/>
                    <a:pt x="471447" y="372920"/>
                  </a:cubicBezTo>
                  <a:cubicBezTo>
                    <a:pt x="471447" y="373152"/>
                    <a:pt x="471476" y="373384"/>
                    <a:pt x="471505" y="373602"/>
                  </a:cubicBezTo>
                  <a:cubicBezTo>
                    <a:pt x="471549" y="373863"/>
                    <a:pt x="471592" y="374110"/>
                    <a:pt x="471650" y="374357"/>
                  </a:cubicBezTo>
                  <a:cubicBezTo>
                    <a:pt x="471679" y="374458"/>
                    <a:pt x="471679" y="374574"/>
                    <a:pt x="471708" y="374676"/>
                  </a:cubicBezTo>
                  <a:cubicBezTo>
                    <a:pt x="476644" y="391440"/>
                    <a:pt x="479156" y="408843"/>
                    <a:pt x="479156" y="426376"/>
                  </a:cubicBezTo>
                  <a:cubicBezTo>
                    <a:pt x="479156" y="475145"/>
                    <a:pt x="460167" y="520982"/>
                    <a:pt x="425674" y="555453"/>
                  </a:cubicBezTo>
                  <a:lnTo>
                    <a:pt x="424963" y="556165"/>
                  </a:lnTo>
                  <a:lnTo>
                    <a:pt x="166761" y="298011"/>
                  </a:lnTo>
                  <a:lnTo>
                    <a:pt x="167472" y="297299"/>
                  </a:lnTo>
                  <a:cubicBezTo>
                    <a:pt x="214755" y="250011"/>
                    <a:pt x="284045" y="232376"/>
                    <a:pt x="348269" y="251274"/>
                  </a:cubicBezTo>
                  <a:cubicBezTo>
                    <a:pt x="348371" y="251303"/>
                    <a:pt x="348472" y="251303"/>
                    <a:pt x="348588" y="251332"/>
                  </a:cubicBezTo>
                  <a:cubicBezTo>
                    <a:pt x="348835" y="251390"/>
                    <a:pt x="349082" y="251434"/>
                    <a:pt x="349343" y="251477"/>
                  </a:cubicBezTo>
                  <a:cubicBezTo>
                    <a:pt x="349576" y="251506"/>
                    <a:pt x="349793" y="251521"/>
                    <a:pt x="350011" y="251535"/>
                  </a:cubicBezTo>
                  <a:cubicBezTo>
                    <a:pt x="350258" y="251550"/>
                    <a:pt x="350490" y="251535"/>
                    <a:pt x="350737" y="251521"/>
                  </a:cubicBezTo>
                  <a:cubicBezTo>
                    <a:pt x="350969" y="251506"/>
                    <a:pt x="351187" y="251492"/>
                    <a:pt x="351419" y="251463"/>
                  </a:cubicBezTo>
                  <a:cubicBezTo>
                    <a:pt x="351651" y="251419"/>
                    <a:pt x="351884" y="251376"/>
                    <a:pt x="352116" y="251303"/>
                  </a:cubicBezTo>
                  <a:cubicBezTo>
                    <a:pt x="352334" y="251260"/>
                    <a:pt x="352552" y="251202"/>
                    <a:pt x="352755" y="251114"/>
                  </a:cubicBezTo>
                  <a:cubicBezTo>
                    <a:pt x="352987" y="251042"/>
                    <a:pt x="353205" y="250940"/>
                    <a:pt x="353437" y="250839"/>
                  </a:cubicBezTo>
                  <a:cubicBezTo>
                    <a:pt x="353640" y="250737"/>
                    <a:pt x="353829" y="250636"/>
                    <a:pt x="354032" y="250519"/>
                  </a:cubicBezTo>
                  <a:cubicBezTo>
                    <a:pt x="354236" y="250403"/>
                    <a:pt x="354424" y="250273"/>
                    <a:pt x="354613" y="250128"/>
                  </a:cubicBezTo>
                  <a:cubicBezTo>
                    <a:pt x="354816" y="249982"/>
                    <a:pt x="355005" y="249823"/>
                    <a:pt x="355194" y="249649"/>
                  </a:cubicBezTo>
                  <a:cubicBezTo>
                    <a:pt x="355281" y="249576"/>
                    <a:pt x="355368" y="249518"/>
                    <a:pt x="355455" y="249445"/>
                  </a:cubicBezTo>
                  <a:lnTo>
                    <a:pt x="482393" y="122516"/>
                  </a:lnTo>
                  <a:lnTo>
                    <a:pt x="568799" y="208892"/>
                  </a:lnTo>
                  <a:lnTo>
                    <a:pt x="600490" y="240577"/>
                  </a:lnTo>
                  <a:lnTo>
                    <a:pt x="473537" y="367491"/>
                  </a:lnTo>
                  <a:close/>
                  <a:moveTo>
                    <a:pt x="704273" y="245338"/>
                  </a:moveTo>
                  <a:lnTo>
                    <a:pt x="675239" y="274381"/>
                  </a:lnTo>
                  <a:cubicBezTo>
                    <a:pt x="672510" y="277110"/>
                    <a:pt x="668880" y="278605"/>
                    <a:pt x="665033" y="278605"/>
                  </a:cubicBezTo>
                  <a:cubicBezTo>
                    <a:pt x="661186" y="278605"/>
                    <a:pt x="657557" y="277110"/>
                    <a:pt x="654828" y="274381"/>
                  </a:cubicBezTo>
                  <a:lnTo>
                    <a:pt x="615907" y="235468"/>
                  </a:lnTo>
                  <a:cubicBezTo>
                    <a:pt x="615907" y="235453"/>
                    <a:pt x="615893" y="235439"/>
                    <a:pt x="615893" y="235439"/>
                  </a:cubicBezTo>
                  <a:lnTo>
                    <a:pt x="579208" y="198775"/>
                  </a:lnTo>
                  <a:lnTo>
                    <a:pt x="448597" y="68174"/>
                  </a:lnTo>
                  <a:cubicBezTo>
                    <a:pt x="442964" y="62557"/>
                    <a:pt x="442964" y="53399"/>
                    <a:pt x="448597" y="47782"/>
                  </a:cubicBezTo>
                  <a:lnTo>
                    <a:pt x="477631" y="18738"/>
                  </a:lnTo>
                  <a:cubicBezTo>
                    <a:pt x="480361" y="16024"/>
                    <a:pt x="483990" y="14514"/>
                    <a:pt x="487837" y="14514"/>
                  </a:cubicBezTo>
                  <a:cubicBezTo>
                    <a:pt x="491684" y="14514"/>
                    <a:pt x="495313" y="16024"/>
                    <a:pt x="498042" y="18738"/>
                  </a:cubicBezTo>
                  <a:lnTo>
                    <a:pt x="704273" y="224945"/>
                  </a:lnTo>
                  <a:cubicBezTo>
                    <a:pt x="707002" y="227674"/>
                    <a:pt x="708498" y="231288"/>
                    <a:pt x="708498" y="235149"/>
                  </a:cubicBezTo>
                  <a:cubicBezTo>
                    <a:pt x="708498" y="238995"/>
                    <a:pt x="707002" y="242624"/>
                    <a:pt x="704273" y="245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13"/>
          <p:cNvGrpSpPr/>
          <p:nvPr/>
        </p:nvGrpSpPr>
        <p:grpSpPr>
          <a:xfrm>
            <a:off x="5365244" y="514350"/>
            <a:ext cx="361507" cy="362491"/>
            <a:chOff x="4510482" y="514350"/>
            <a:chExt cx="361507" cy="362491"/>
          </a:xfrm>
        </p:grpSpPr>
        <p:sp>
          <p:nvSpPr>
            <p:cNvPr id="77" name="Google Shape;77;p13"/>
            <p:cNvSpPr/>
            <p:nvPr/>
          </p:nvSpPr>
          <p:spPr>
            <a:xfrm>
              <a:off x="4510482" y="514350"/>
              <a:ext cx="361507" cy="362491"/>
            </a:xfrm>
            <a:custGeom>
              <a:avLst/>
              <a:gdLst/>
              <a:ahLst/>
              <a:cxnLst/>
              <a:rect l="l" t="t" r="r" b="b"/>
              <a:pathLst>
                <a:path w="723014" h="724982" extrusionOk="0">
                  <a:moveTo>
                    <a:pt x="723015" y="235149"/>
                  </a:moveTo>
                  <a:cubicBezTo>
                    <a:pt x="723015" y="242870"/>
                    <a:pt x="720010" y="250142"/>
                    <a:pt x="714537" y="255599"/>
                  </a:cubicBezTo>
                  <a:lnTo>
                    <a:pt x="685502" y="284643"/>
                  </a:lnTo>
                  <a:cubicBezTo>
                    <a:pt x="680029" y="290115"/>
                    <a:pt x="672771" y="293119"/>
                    <a:pt x="665033" y="293119"/>
                  </a:cubicBezTo>
                  <a:cubicBezTo>
                    <a:pt x="657310" y="293119"/>
                    <a:pt x="650037" y="290115"/>
                    <a:pt x="644564" y="284643"/>
                  </a:cubicBezTo>
                  <a:lnTo>
                    <a:pt x="610754" y="250839"/>
                  </a:lnTo>
                  <a:lnTo>
                    <a:pt x="486792" y="374778"/>
                  </a:lnTo>
                  <a:cubicBezTo>
                    <a:pt x="491336" y="391571"/>
                    <a:pt x="493673" y="408916"/>
                    <a:pt x="493673" y="426376"/>
                  </a:cubicBezTo>
                  <a:cubicBezTo>
                    <a:pt x="493673" y="479020"/>
                    <a:pt x="473175" y="528500"/>
                    <a:pt x="435938" y="565715"/>
                  </a:cubicBezTo>
                  <a:lnTo>
                    <a:pt x="388714" y="612945"/>
                  </a:lnTo>
                  <a:cubicBezTo>
                    <a:pt x="384823" y="616835"/>
                    <a:pt x="379641" y="618983"/>
                    <a:pt x="374139" y="618983"/>
                  </a:cubicBezTo>
                  <a:cubicBezTo>
                    <a:pt x="368622" y="618983"/>
                    <a:pt x="363439" y="616835"/>
                    <a:pt x="359549" y="612945"/>
                  </a:cubicBezTo>
                  <a:lnTo>
                    <a:pt x="270646" y="524044"/>
                  </a:lnTo>
                  <a:lnTo>
                    <a:pt x="11689" y="723473"/>
                  </a:lnTo>
                  <a:cubicBezTo>
                    <a:pt x="10368" y="724474"/>
                    <a:pt x="8814" y="724982"/>
                    <a:pt x="7261" y="724982"/>
                  </a:cubicBezTo>
                  <a:cubicBezTo>
                    <a:pt x="5388" y="724982"/>
                    <a:pt x="3530" y="724257"/>
                    <a:pt x="2122" y="722849"/>
                  </a:cubicBezTo>
                  <a:cubicBezTo>
                    <a:pt x="-447" y="720265"/>
                    <a:pt x="-723" y="716186"/>
                    <a:pt x="1512" y="713284"/>
                  </a:cubicBezTo>
                  <a:lnTo>
                    <a:pt x="200963" y="454375"/>
                  </a:lnTo>
                  <a:lnTo>
                    <a:pt x="109970" y="363413"/>
                  </a:lnTo>
                  <a:cubicBezTo>
                    <a:pt x="101927" y="355372"/>
                    <a:pt x="101927" y="342294"/>
                    <a:pt x="109970" y="334253"/>
                  </a:cubicBezTo>
                  <a:lnTo>
                    <a:pt x="157209" y="287023"/>
                  </a:lnTo>
                  <a:cubicBezTo>
                    <a:pt x="207235" y="237021"/>
                    <a:pt x="280038" y="217760"/>
                    <a:pt x="348167" y="236194"/>
                  </a:cubicBezTo>
                  <a:lnTo>
                    <a:pt x="472144" y="112240"/>
                  </a:lnTo>
                  <a:lnTo>
                    <a:pt x="438333" y="78436"/>
                  </a:lnTo>
                  <a:cubicBezTo>
                    <a:pt x="427039" y="67158"/>
                    <a:pt x="427039" y="48798"/>
                    <a:pt x="438333" y="37520"/>
                  </a:cubicBezTo>
                  <a:lnTo>
                    <a:pt x="467368" y="8476"/>
                  </a:lnTo>
                  <a:cubicBezTo>
                    <a:pt x="472841" y="3019"/>
                    <a:pt x="480099" y="0"/>
                    <a:pt x="487837" y="0"/>
                  </a:cubicBezTo>
                  <a:cubicBezTo>
                    <a:pt x="495574" y="0"/>
                    <a:pt x="502833" y="3019"/>
                    <a:pt x="508306" y="8476"/>
                  </a:cubicBezTo>
                  <a:lnTo>
                    <a:pt x="714537" y="214683"/>
                  </a:lnTo>
                  <a:cubicBezTo>
                    <a:pt x="720010" y="220141"/>
                    <a:pt x="723015" y="227412"/>
                    <a:pt x="723015" y="235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4534045" y="521607"/>
              <a:ext cx="330686" cy="331670"/>
            </a:xfrm>
            <a:custGeom>
              <a:avLst/>
              <a:gdLst/>
              <a:ahLst/>
              <a:cxnLst/>
              <a:rect l="l" t="t" r="r" b="b"/>
              <a:pathLst>
                <a:path w="661372" h="663339" extrusionOk="0">
                  <a:moveTo>
                    <a:pt x="164189" y="450209"/>
                  </a:moveTo>
                  <a:lnTo>
                    <a:pt x="213170" y="499195"/>
                  </a:lnTo>
                  <a:lnTo>
                    <a:pt x="0" y="663339"/>
                  </a:lnTo>
                  <a:lnTo>
                    <a:pt x="164189" y="450209"/>
                  </a:lnTo>
                  <a:close/>
                  <a:moveTo>
                    <a:pt x="73108" y="330001"/>
                  </a:moveTo>
                  <a:cubicBezTo>
                    <a:pt x="70728" y="332381"/>
                    <a:pt x="70728" y="336256"/>
                    <a:pt x="73108" y="338637"/>
                  </a:cubicBezTo>
                  <a:lnTo>
                    <a:pt x="322687" y="588169"/>
                  </a:lnTo>
                  <a:cubicBezTo>
                    <a:pt x="323849" y="589316"/>
                    <a:pt x="325373" y="589954"/>
                    <a:pt x="327013" y="589954"/>
                  </a:cubicBezTo>
                  <a:cubicBezTo>
                    <a:pt x="328639" y="589954"/>
                    <a:pt x="330164" y="589316"/>
                    <a:pt x="331325" y="588169"/>
                  </a:cubicBezTo>
                  <a:lnTo>
                    <a:pt x="367574" y="551912"/>
                  </a:lnTo>
                  <a:lnTo>
                    <a:pt x="109372" y="293758"/>
                  </a:lnTo>
                  <a:lnTo>
                    <a:pt x="73108" y="330001"/>
                  </a:lnTo>
                  <a:close/>
                  <a:moveTo>
                    <a:pt x="424394" y="356997"/>
                  </a:moveTo>
                  <a:cubicBezTo>
                    <a:pt x="424438" y="356780"/>
                    <a:pt x="424481" y="356547"/>
                    <a:pt x="424540" y="356330"/>
                  </a:cubicBezTo>
                  <a:cubicBezTo>
                    <a:pt x="424598" y="356097"/>
                    <a:pt x="424656" y="355880"/>
                    <a:pt x="424743" y="355662"/>
                  </a:cubicBezTo>
                  <a:cubicBezTo>
                    <a:pt x="424815" y="355444"/>
                    <a:pt x="424917" y="355227"/>
                    <a:pt x="425019" y="355009"/>
                  </a:cubicBezTo>
                  <a:cubicBezTo>
                    <a:pt x="425120" y="354806"/>
                    <a:pt x="425222" y="354588"/>
                    <a:pt x="425338" y="354385"/>
                  </a:cubicBezTo>
                  <a:cubicBezTo>
                    <a:pt x="425454" y="354196"/>
                    <a:pt x="425585" y="354022"/>
                    <a:pt x="425715" y="353833"/>
                  </a:cubicBezTo>
                  <a:cubicBezTo>
                    <a:pt x="425875" y="353616"/>
                    <a:pt x="426035" y="353412"/>
                    <a:pt x="426223" y="353224"/>
                  </a:cubicBezTo>
                  <a:cubicBezTo>
                    <a:pt x="426296" y="353151"/>
                    <a:pt x="426340" y="353064"/>
                    <a:pt x="426412" y="352977"/>
                  </a:cubicBezTo>
                  <a:lnTo>
                    <a:pt x="553365" y="226063"/>
                  </a:lnTo>
                  <a:lnTo>
                    <a:pt x="521674" y="194378"/>
                  </a:lnTo>
                  <a:lnTo>
                    <a:pt x="435268" y="108002"/>
                  </a:lnTo>
                  <a:lnTo>
                    <a:pt x="308330" y="234931"/>
                  </a:lnTo>
                  <a:cubicBezTo>
                    <a:pt x="308243" y="235003"/>
                    <a:pt x="308156" y="235062"/>
                    <a:pt x="308068" y="235134"/>
                  </a:cubicBezTo>
                  <a:cubicBezTo>
                    <a:pt x="307880" y="235308"/>
                    <a:pt x="307691" y="235468"/>
                    <a:pt x="307488" y="235613"/>
                  </a:cubicBezTo>
                  <a:cubicBezTo>
                    <a:pt x="307299" y="235758"/>
                    <a:pt x="307110" y="235889"/>
                    <a:pt x="306907" y="236005"/>
                  </a:cubicBezTo>
                  <a:cubicBezTo>
                    <a:pt x="306704" y="236121"/>
                    <a:pt x="306515" y="236223"/>
                    <a:pt x="306312" y="236324"/>
                  </a:cubicBezTo>
                  <a:cubicBezTo>
                    <a:pt x="306080" y="236426"/>
                    <a:pt x="305862" y="236527"/>
                    <a:pt x="305630" y="236600"/>
                  </a:cubicBezTo>
                  <a:cubicBezTo>
                    <a:pt x="305426" y="236687"/>
                    <a:pt x="305209" y="236745"/>
                    <a:pt x="304991" y="236789"/>
                  </a:cubicBezTo>
                  <a:cubicBezTo>
                    <a:pt x="304759" y="236861"/>
                    <a:pt x="304526" y="236905"/>
                    <a:pt x="304294" y="236948"/>
                  </a:cubicBezTo>
                  <a:cubicBezTo>
                    <a:pt x="304062" y="236977"/>
                    <a:pt x="303844" y="236992"/>
                    <a:pt x="303612" y="237006"/>
                  </a:cubicBezTo>
                  <a:cubicBezTo>
                    <a:pt x="303365" y="237021"/>
                    <a:pt x="303133" y="237035"/>
                    <a:pt x="302886" y="237021"/>
                  </a:cubicBezTo>
                  <a:cubicBezTo>
                    <a:pt x="302668" y="237006"/>
                    <a:pt x="302450" y="236992"/>
                    <a:pt x="302218" y="236963"/>
                  </a:cubicBezTo>
                  <a:cubicBezTo>
                    <a:pt x="301957" y="236919"/>
                    <a:pt x="301710" y="236876"/>
                    <a:pt x="301463" y="236818"/>
                  </a:cubicBezTo>
                  <a:cubicBezTo>
                    <a:pt x="301347" y="236789"/>
                    <a:pt x="301245" y="236789"/>
                    <a:pt x="301144" y="236760"/>
                  </a:cubicBezTo>
                  <a:cubicBezTo>
                    <a:pt x="236920" y="217862"/>
                    <a:pt x="167630" y="235497"/>
                    <a:pt x="120347" y="282785"/>
                  </a:cubicBezTo>
                  <a:lnTo>
                    <a:pt x="119636" y="283496"/>
                  </a:lnTo>
                  <a:lnTo>
                    <a:pt x="377838" y="541650"/>
                  </a:lnTo>
                  <a:lnTo>
                    <a:pt x="378549" y="540939"/>
                  </a:lnTo>
                  <a:cubicBezTo>
                    <a:pt x="413042" y="506467"/>
                    <a:pt x="432030" y="460631"/>
                    <a:pt x="432030" y="411862"/>
                  </a:cubicBezTo>
                  <a:cubicBezTo>
                    <a:pt x="432030" y="394329"/>
                    <a:pt x="429519" y="376926"/>
                    <a:pt x="424583" y="360162"/>
                  </a:cubicBezTo>
                  <a:cubicBezTo>
                    <a:pt x="424554" y="360060"/>
                    <a:pt x="424554" y="359944"/>
                    <a:pt x="424525" y="359842"/>
                  </a:cubicBezTo>
                  <a:cubicBezTo>
                    <a:pt x="424467" y="359595"/>
                    <a:pt x="424423" y="359349"/>
                    <a:pt x="424380" y="359087"/>
                  </a:cubicBezTo>
                  <a:cubicBezTo>
                    <a:pt x="424351" y="358870"/>
                    <a:pt x="424322" y="358638"/>
                    <a:pt x="424322" y="358405"/>
                  </a:cubicBezTo>
                  <a:cubicBezTo>
                    <a:pt x="424307" y="358173"/>
                    <a:pt x="424322" y="357941"/>
                    <a:pt x="424322" y="357709"/>
                  </a:cubicBezTo>
                  <a:cubicBezTo>
                    <a:pt x="424336" y="357476"/>
                    <a:pt x="424365" y="357244"/>
                    <a:pt x="424394" y="356997"/>
                  </a:cubicBezTo>
                  <a:close/>
                  <a:moveTo>
                    <a:pt x="657148" y="210430"/>
                  </a:moveTo>
                  <a:lnTo>
                    <a:pt x="450917" y="4224"/>
                  </a:lnTo>
                  <a:cubicBezTo>
                    <a:pt x="448188" y="1510"/>
                    <a:pt x="444559" y="0"/>
                    <a:pt x="440712" y="0"/>
                  </a:cubicBezTo>
                  <a:cubicBezTo>
                    <a:pt x="436865" y="0"/>
                    <a:pt x="433235" y="1510"/>
                    <a:pt x="430506" y="4224"/>
                  </a:cubicBezTo>
                  <a:lnTo>
                    <a:pt x="401472" y="33267"/>
                  </a:lnTo>
                  <a:cubicBezTo>
                    <a:pt x="395839" y="38884"/>
                    <a:pt x="395839" y="48043"/>
                    <a:pt x="401472" y="53660"/>
                  </a:cubicBezTo>
                  <a:lnTo>
                    <a:pt x="532083" y="184261"/>
                  </a:lnTo>
                  <a:lnTo>
                    <a:pt x="568767" y="220924"/>
                  </a:lnTo>
                  <a:cubicBezTo>
                    <a:pt x="568767" y="220924"/>
                    <a:pt x="568782" y="220939"/>
                    <a:pt x="568782" y="220953"/>
                  </a:cubicBezTo>
                  <a:lnTo>
                    <a:pt x="607702" y="259867"/>
                  </a:lnTo>
                  <a:cubicBezTo>
                    <a:pt x="610432" y="262595"/>
                    <a:pt x="614061" y="264090"/>
                    <a:pt x="617908" y="264090"/>
                  </a:cubicBezTo>
                  <a:cubicBezTo>
                    <a:pt x="621755" y="264090"/>
                    <a:pt x="625384" y="262595"/>
                    <a:pt x="628114" y="259867"/>
                  </a:cubicBezTo>
                  <a:lnTo>
                    <a:pt x="657148" y="230823"/>
                  </a:lnTo>
                  <a:cubicBezTo>
                    <a:pt x="659877" y="228109"/>
                    <a:pt x="661372" y="224480"/>
                    <a:pt x="661372" y="220634"/>
                  </a:cubicBezTo>
                  <a:cubicBezTo>
                    <a:pt x="661372" y="216773"/>
                    <a:pt x="659877" y="213159"/>
                    <a:pt x="657148" y="210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4510482" y="514350"/>
              <a:ext cx="361507" cy="362491"/>
            </a:xfrm>
            <a:custGeom>
              <a:avLst/>
              <a:gdLst/>
              <a:ahLst/>
              <a:cxnLst/>
              <a:rect l="l" t="t" r="r" b="b"/>
              <a:pathLst>
                <a:path w="723014" h="724982" extrusionOk="0">
                  <a:moveTo>
                    <a:pt x="714537" y="214683"/>
                  </a:moveTo>
                  <a:lnTo>
                    <a:pt x="508306" y="8476"/>
                  </a:lnTo>
                  <a:cubicBezTo>
                    <a:pt x="502833" y="3019"/>
                    <a:pt x="495574" y="0"/>
                    <a:pt x="487837" y="0"/>
                  </a:cubicBezTo>
                  <a:cubicBezTo>
                    <a:pt x="480099" y="0"/>
                    <a:pt x="472841" y="3019"/>
                    <a:pt x="467368" y="8476"/>
                  </a:cubicBezTo>
                  <a:lnTo>
                    <a:pt x="438333" y="37520"/>
                  </a:lnTo>
                  <a:cubicBezTo>
                    <a:pt x="427039" y="48798"/>
                    <a:pt x="427039" y="67158"/>
                    <a:pt x="438333" y="78436"/>
                  </a:cubicBezTo>
                  <a:lnTo>
                    <a:pt x="472144" y="112240"/>
                  </a:lnTo>
                  <a:lnTo>
                    <a:pt x="348167" y="236194"/>
                  </a:lnTo>
                  <a:cubicBezTo>
                    <a:pt x="280038" y="217760"/>
                    <a:pt x="207235" y="237021"/>
                    <a:pt x="157209" y="287023"/>
                  </a:cubicBezTo>
                  <a:lnTo>
                    <a:pt x="109970" y="334253"/>
                  </a:lnTo>
                  <a:cubicBezTo>
                    <a:pt x="101927" y="342294"/>
                    <a:pt x="101927" y="355372"/>
                    <a:pt x="109970" y="363413"/>
                  </a:cubicBezTo>
                  <a:lnTo>
                    <a:pt x="200963" y="454375"/>
                  </a:lnTo>
                  <a:lnTo>
                    <a:pt x="1512" y="713284"/>
                  </a:lnTo>
                  <a:cubicBezTo>
                    <a:pt x="-723" y="716186"/>
                    <a:pt x="-447" y="720265"/>
                    <a:pt x="2122" y="722849"/>
                  </a:cubicBezTo>
                  <a:cubicBezTo>
                    <a:pt x="3530" y="724257"/>
                    <a:pt x="5388" y="724982"/>
                    <a:pt x="7261" y="724982"/>
                  </a:cubicBezTo>
                  <a:cubicBezTo>
                    <a:pt x="8814" y="724982"/>
                    <a:pt x="10368" y="724474"/>
                    <a:pt x="11689" y="723473"/>
                  </a:cubicBezTo>
                  <a:lnTo>
                    <a:pt x="270646" y="524044"/>
                  </a:lnTo>
                  <a:lnTo>
                    <a:pt x="359549" y="612945"/>
                  </a:lnTo>
                  <a:cubicBezTo>
                    <a:pt x="363439" y="616835"/>
                    <a:pt x="368622" y="618983"/>
                    <a:pt x="374139" y="618983"/>
                  </a:cubicBezTo>
                  <a:cubicBezTo>
                    <a:pt x="379641" y="618983"/>
                    <a:pt x="384823" y="616835"/>
                    <a:pt x="388714" y="612945"/>
                  </a:cubicBezTo>
                  <a:lnTo>
                    <a:pt x="435938" y="565715"/>
                  </a:lnTo>
                  <a:cubicBezTo>
                    <a:pt x="473175" y="528500"/>
                    <a:pt x="493673" y="479020"/>
                    <a:pt x="493673" y="426376"/>
                  </a:cubicBezTo>
                  <a:cubicBezTo>
                    <a:pt x="493673" y="408916"/>
                    <a:pt x="491336" y="391571"/>
                    <a:pt x="486792" y="374778"/>
                  </a:cubicBezTo>
                  <a:lnTo>
                    <a:pt x="610754" y="250839"/>
                  </a:lnTo>
                  <a:lnTo>
                    <a:pt x="644564" y="284643"/>
                  </a:lnTo>
                  <a:cubicBezTo>
                    <a:pt x="650037" y="290115"/>
                    <a:pt x="657310" y="293119"/>
                    <a:pt x="665033" y="293119"/>
                  </a:cubicBezTo>
                  <a:cubicBezTo>
                    <a:pt x="672771" y="293119"/>
                    <a:pt x="680029" y="290115"/>
                    <a:pt x="685502" y="284643"/>
                  </a:cubicBezTo>
                  <a:lnTo>
                    <a:pt x="714537" y="255599"/>
                  </a:lnTo>
                  <a:cubicBezTo>
                    <a:pt x="720010" y="250142"/>
                    <a:pt x="723015" y="242870"/>
                    <a:pt x="723015" y="235149"/>
                  </a:cubicBezTo>
                  <a:cubicBezTo>
                    <a:pt x="723015" y="227412"/>
                    <a:pt x="720010" y="220141"/>
                    <a:pt x="714537" y="214683"/>
                  </a:cubicBezTo>
                  <a:close/>
                  <a:moveTo>
                    <a:pt x="47125" y="677854"/>
                  </a:moveTo>
                  <a:lnTo>
                    <a:pt x="211314" y="464724"/>
                  </a:lnTo>
                  <a:lnTo>
                    <a:pt x="260295" y="513710"/>
                  </a:lnTo>
                  <a:lnTo>
                    <a:pt x="47125" y="677854"/>
                  </a:lnTo>
                  <a:close/>
                  <a:moveTo>
                    <a:pt x="378450" y="602684"/>
                  </a:moveTo>
                  <a:cubicBezTo>
                    <a:pt x="377289" y="603830"/>
                    <a:pt x="375764" y="604469"/>
                    <a:pt x="374139" y="604469"/>
                  </a:cubicBezTo>
                  <a:cubicBezTo>
                    <a:pt x="372498" y="604469"/>
                    <a:pt x="370974" y="603830"/>
                    <a:pt x="369812" y="602684"/>
                  </a:cubicBezTo>
                  <a:lnTo>
                    <a:pt x="120234" y="353151"/>
                  </a:lnTo>
                  <a:cubicBezTo>
                    <a:pt x="117853" y="350771"/>
                    <a:pt x="117853" y="346895"/>
                    <a:pt x="120234" y="344515"/>
                  </a:cubicBezTo>
                  <a:lnTo>
                    <a:pt x="156497" y="308272"/>
                  </a:lnTo>
                  <a:lnTo>
                    <a:pt x="414699" y="566426"/>
                  </a:lnTo>
                  <a:lnTo>
                    <a:pt x="378450" y="602684"/>
                  </a:lnTo>
                  <a:close/>
                  <a:moveTo>
                    <a:pt x="473537" y="367491"/>
                  </a:moveTo>
                  <a:cubicBezTo>
                    <a:pt x="473465" y="367578"/>
                    <a:pt x="473421" y="367666"/>
                    <a:pt x="473349" y="367738"/>
                  </a:cubicBezTo>
                  <a:cubicBezTo>
                    <a:pt x="473160" y="367927"/>
                    <a:pt x="473000" y="368130"/>
                    <a:pt x="472841" y="368348"/>
                  </a:cubicBezTo>
                  <a:cubicBezTo>
                    <a:pt x="472710" y="368536"/>
                    <a:pt x="472579" y="368711"/>
                    <a:pt x="472463" y="368899"/>
                  </a:cubicBezTo>
                  <a:cubicBezTo>
                    <a:pt x="472347" y="369102"/>
                    <a:pt x="472245" y="369320"/>
                    <a:pt x="472144" y="369523"/>
                  </a:cubicBezTo>
                  <a:cubicBezTo>
                    <a:pt x="472042" y="369741"/>
                    <a:pt x="471941" y="369959"/>
                    <a:pt x="471868" y="370177"/>
                  </a:cubicBezTo>
                  <a:cubicBezTo>
                    <a:pt x="471781" y="370394"/>
                    <a:pt x="471723" y="370612"/>
                    <a:pt x="471665" y="370844"/>
                  </a:cubicBezTo>
                  <a:cubicBezTo>
                    <a:pt x="471607" y="371062"/>
                    <a:pt x="471563" y="371294"/>
                    <a:pt x="471520" y="371512"/>
                  </a:cubicBezTo>
                  <a:cubicBezTo>
                    <a:pt x="471491" y="371759"/>
                    <a:pt x="471462" y="371991"/>
                    <a:pt x="471447" y="372223"/>
                  </a:cubicBezTo>
                  <a:cubicBezTo>
                    <a:pt x="471447" y="372455"/>
                    <a:pt x="471432" y="372688"/>
                    <a:pt x="471447" y="372920"/>
                  </a:cubicBezTo>
                  <a:cubicBezTo>
                    <a:pt x="471447" y="373152"/>
                    <a:pt x="471476" y="373384"/>
                    <a:pt x="471505" y="373602"/>
                  </a:cubicBezTo>
                  <a:cubicBezTo>
                    <a:pt x="471549" y="373863"/>
                    <a:pt x="471592" y="374110"/>
                    <a:pt x="471650" y="374357"/>
                  </a:cubicBezTo>
                  <a:cubicBezTo>
                    <a:pt x="471679" y="374458"/>
                    <a:pt x="471679" y="374574"/>
                    <a:pt x="471708" y="374676"/>
                  </a:cubicBezTo>
                  <a:cubicBezTo>
                    <a:pt x="476644" y="391440"/>
                    <a:pt x="479156" y="408843"/>
                    <a:pt x="479156" y="426376"/>
                  </a:cubicBezTo>
                  <a:cubicBezTo>
                    <a:pt x="479156" y="475145"/>
                    <a:pt x="460167" y="520982"/>
                    <a:pt x="425674" y="555453"/>
                  </a:cubicBezTo>
                  <a:lnTo>
                    <a:pt x="424963" y="556165"/>
                  </a:lnTo>
                  <a:lnTo>
                    <a:pt x="166761" y="298011"/>
                  </a:lnTo>
                  <a:lnTo>
                    <a:pt x="167472" y="297299"/>
                  </a:lnTo>
                  <a:cubicBezTo>
                    <a:pt x="214755" y="250011"/>
                    <a:pt x="284045" y="232376"/>
                    <a:pt x="348269" y="251274"/>
                  </a:cubicBezTo>
                  <a:cubicBezTo>
                    <a:pt x="348371" y="251303"/>
                    <a:pt x="348472" y="251303"/>
                    <a:pt x="348588" y="251332"/>
                  </a:cubicBezTo>
                  <a:cubicBezTo>
                    <a:pt x="348835" y="251390"/>
                    <a:pt x="349082" y="251434"/>
                    <a:pt x="349343" y="251477"/>
                  </a:cubicBezTo>
                  <a:cubicBezTo>
                    <a:pt x="349576" y="251506"/>
                    <a:pt x="349793" y="251521"/>
                    <a:pt x="350011" y="251535"/>
                  </a:cubicBezTo>
                  <a:cubicBezTo>
                    <a:pt x="350258" y="251550"/>
                    <a:pt x="350490" y="251535"/>
                    <a:pt x="350737" y="251521"/>
                  </a:cubicBezTo>
                  <a:cubicBezTo>
                    <a:pt x="350969" y="251506"/>
                    <a:pt x="351187" y="251492"/>
                    <a:pt x="351419" y="251463"/>
                  </a:cubicBezTo>
                  <a:cubicBezTo>
                    <a:pt x="351651" y="251419"/>
                    <a:pt x="351884" y="251376"/>
                    <a:pt x="352116" y="251303"/>
                  </a:cubicBezTo>
                  <a:cubicBezTo>
                    <a:pt x="352334" y="251260"/>
                    <a:pt x="352552" y="251202"/>
                    <a:pt x="352755" y="251114"/>
                  </a:cubicBezTo>
                  <a:cubicBezTo>
                    <a:pt x="352987" y="251042"/>
                    <a:pt x="353205" y="250940"/>
                    <a:pt x="353437" y="250839"/>
                  </a:cubicBezTo>
                  <a:cubicBezTo>
                    <a:pt x="353640" y="250737"/>
                    <a:pt x="353829" y="250636"/>
                    <a:pt x="354032" y="250519"/>
                  </a:cubicBezTo>
                  <a:cubicBezTo>
                    <a:pt x="354236" y="250403"/>
                    <a:pt x="354424" y="250273"/>
                    <a:pt x="354613" y="250128"/>
                  </a:cubicBezTo>
                  <a:cubicBezTo>
                    <a:pt x="354816" y="249982"/>
                    <a:pt x="355005" y="249823"/>
                    <a:pt x="355194" y="249649"/>
                  </a:cubicBezTo>
                  <a:cubicBezTo>
                    <a:pt x="355281" y="249576"/>
                    <a:pt x="355368" y="249518"/>
                    <a:pt x="355455" y="249445"/>
                  </a:cubicBezTo>
                  <a:lnTo>
                    <a:pt x="482393" y="122516"/>
                  </a:lnTo>
                  <a:lnTo>
                    <a:pt x="568799" y="208892"/>
                  </a:lnTo>
                  <a:lnTo>
                    <a:pt x="600490" y="240577"/>
                  </a:lnTo>
                  <a:lnTo>
                    <a:pt x="473537" y="367491"/>
                  </a:lnTo>
                  <a:close/>
                  <a:moveTo>
                    <a:pt x="704273" y="245338"/>
                  </a:moveTo>
                  <a:lnTo>
                    <a:pt x="675239" y="274381"/>
                  </a:lnTo>
                  <a:cubicBezTo>
                    <a:pt x="672510" y="277110"/>
                    <a:pt x="668880" y="278605"/>
                    <a:pt x="665033" y="278605"/>
                  </a:cubicBezTo>
                  <a:cubicBezTo>
                    <a:pt x="661186" y="278605"/>
                    <a:pt x="657557" y="277110"/>
                    <a:pt x="654828" y="274381"/>
                  </a:cubicBezTo>
                  <a:lnTo>
                    <a:pt x="615907" y="235468"/>
                  </a:lnTo>
                  <a:cubicBezTo>
                    <a:pt x="615907" y="235453"/>
                    <a:pt x="615893" y="235439"/>
                    <a:pt x="615893" y="235439"/>
                  </a:cubicBezTo>
                  <a:lnTo>
                    <a:pt x="579208" y="198775"/>
                  </a:lnTo>
                  <a:lnTo>
                    <a:pt x="448597" y="68174"/>
                  </a:lnTo>
                  <a:cubicBezTo>
                    <a:pt x="442964" y="62557"/>
                    <a:pt x="442964" y="53399"/>
                    <a:pt x="448597" y="47782"/>
                  </a:cubicBezTo>
                  <a:lnTo>
                    <a:pt x="477631" y="18738"/>
                  </a:lnTo>
                  <a:cubicBezTo>
                    <a:pt x="480361" y="16024"/>
                    <a:pt x="483990" y="14514"/>
                    <a:pt x="487837" y="14514"/>
                  </a:cubicBezTo>
                  <a:cubicBezTo>
                    <a:pt x="491684" y="14514"/>
                    <a:pt x="495313" y="16024"/>
                    <a:pt x="498042" y="18738"/>
                  </a:cubicBezTo>
                  <a:lnTo>
                    <a:pt x="704273" y="224945"/>
                  </a:lnTo>
                  <a:cubicBezTo>
                    <a:pt x="707002" y="227674"/>
                    <a:pt x="708498" y="231288"/>
                    <a:pt x="708498" y="235149"/>
                  </a:cubicBezTo>
                  <a:cubicBezTo>
                    <a:pt x="708498" y="238995"/>
                    <a:pt x="707002" y="242624"/>
                    <a:pt x="704273" y="245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3D16005-4099-43CD-9175-5A88CAD49A94}"/>
              </a:ext>
            </a:extLst>
          </p:cNvPr>
          <p:cNvSpPr txBox="1"/>
          <p:nvPr/>
        </p:nvSpPr>
        <p:spPr>
          <a:xfrm>
            <a:off x="1539175" y="3158621"/>
            <a:ext cx="7189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Standard Setting for Educational Evaluation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/>
          <p:nvPr/>
        </p:nvSpPr>
        <p:spPr>
          <a:xfrm>
            <a:off x="514350" y="2179914"/>
            <a:ext cx="8115300" cy="244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9" name="Google Shape;269;p28"/>
          <p:cNvCxnSpPr>
            <a:cxnSpLocks/>
          </p:cNvCxnSpPr>
          <p:nvPr/>
        </p:nvCxnSpPr>
        <p:spPr>
          <a:xfrm flipV="1">
            <a:off x="760269" y="2689282"/>
            <a:ext cx="5520557" cy="8"/>
          </a:xfrm>
          <a:prstGeom prst="straightConnector1">
            <a:avLst/>
          </a:prstGeom>
          <a:noFill/>
          <a:ln w="952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28"/>
          <p:cNvSpPr/>
          <p:nvPr/>
        </p:nvSpPr>
        <p:spPr>
          <a:xfrm>
            <a:off x="750744" y="2645579"/>
            <a:ext cx="135300" cy="128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8"/>
          <p:cNvSpPr/>
          <p:nvPr/>
        </p:nvSpPr>
        <p:spPr>
          <a:xfrm>
            <a:off x="3489695" y="2625232"/>
            <a:ext cx="135300" cy="128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8"/>
          <p:cNvSpPr/>
          <p:nvPr/>
        </p:nvSpPr>
        <p:spPr>
          <a:xfrm>
            <a:off x="6229885" y="2645579"/>
            <a:ext cx="135300" cy="128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514349" y="504825"/>
            <a:ext cx="81153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การดำเนินการต่อไป</a:t>
            </a:r>
            <a:r>
              <a:rPr lang="en-US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:</a:t>
            </a:r>
            <a:r>
              <a:rPr lang="th-TH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r>
              <a:rPr lang="th-TH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อิงเกณฑ์ด้วยวิธี </a:t>
            </a:r>
            <a:r>
              <a:rPr lang="en-US" sz="40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Ebel</a:t>
            </a:r>
            <a:endParaRPr lang="th-TH" sz="4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ปรับใช้กับรายวิชาพื้นฐานและประยุกต์เบื้องต้นอื่น ๆ</a:t>
            </a:r>
            <a:r>
              <a:rPr lang="en-US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endParaRPr lang="en-US" sz="4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</p:txBody>
      </p:sp>
      <p:grpSp>
        <p:nvGrpSpPr>
          <p:cNvPr id="275" name="Google Shape;275;p28"/>
          <p:cNvGrpSpPr/>
          <p:nvPr/>
        </p:nvGrpSpPr>
        <p:grpSpPr>
          <a:xfrm>
            <a:off x="760268" y="2942725"/>
            <a:ext cx="2217709" cy="1524572"/>
            <a:chOff x="0" y="0"/>
            <a:chExt cx="4389000" cy="4065525"/>
          </a:xfrm>
        </p:grpSpPr>
        <p:sp>
          <p:nvSpPr>
            <p:cNvPr id="276" name="Google Shape;276;p28"/>
            <p:cNvSpPr txBox="1"/>
            <p:nvPr/>
          </p:nvSpPr>
          <p:spPr>
            <a:xfrm>
              <a:off x="0" y="0"/>
              <a:ext cx="438900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ภาคการศึกษา 1/2566 </a:t>
              </a:r>
              <a:endParaRPr sz="1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7" name="Google Shape;277;p28"/>
            <p:cNvSpPr txBox="1"/>
            <p:nvPr/>
          </p:nvSpPr>
          <p:spPr>
            <a:xfrm>
              <a:off x="0" y="1701800"/>
              <a:ext cx="4389000" cy="2363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กายวิภาคศาสตร์และสรีรวิทยามนุษย์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8" name="Google Shape;278;p28"/>
          <p:cNvGrpSpPr/>
          <p:nvPr/>
        </p:nvGrpSpPr>
        <p:grpSpPr>
          <a:xfrm>
            <a:off x="3491055" y="2942725"/>
            <a:ext cx="2498565" cy="1524572"/>
            <a:chOff x="0" y="0"/>
            <a:chExt cx="4389000" cy="4065525"/>
          </a:xfrm>
        </p:grpSpPr>
        <p:sp>
          <p:nvSpPr>
            <p:cNvPr id="279" name="Google Shape;279;p28"/>
            <p:cNvSpPr txBox="1"/>
            <p:nvPr/>
          </p:nvSpPr>
          <p:spPr>
            <a:xfrm>
              <a:off x="0" y="0"/>
              <a:ext cx="438900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ภาคการศึกษา </a:t>
              </a:r>
              <a:r>
                <a:rPr lang="en-US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2</a:t>
              </a:r>
              <a:r>
                <a:rPr lang="th-TH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/2566 </a:t>
              </a:r>
              <a:endParaRPr lang="th-TH" sz="1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0" name="Google Shape;280;p28"/>
            <p:cNvSpPr txBox="1"/>
            <p:nvPr/>
          </p:nvSpPr>
          <p:spPr>
            <a:xfrm>
              <a:off x="0" y="1701800"/>
              <a:ext cx="4160922" cy="2363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กายวิภาคศาสตร์และสรีรวิทยามนุษย์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1" name="Google Shape;281;p28"/>
          <p:cNvGrpSpPr/>
          <p:nvPr/>
        </p:nvGrpSpPr>
        <p:grpSpPr>
          <a:xfrm>
            <a:off x="6238712" y="2942725"/>
            <a:ext cx="2390938" cy="1081373"/>
            <a:chOff x="0" y="0"/>
            <a:chExt cx="4389000" cy="2883661"/>
          </a:xfrm>
        </p:grpSpPr>
        <p:sp>
          <p:nvSpPr>
            <p:cNvPr id="282" name="Google Shape;282;p28"/>
            <p:cNvSpPr txBox="1"/>
            <p:nvPr/>
          </p:nvSpPr>
          <p:spPr>
            <a:xfrm>
              <a:off x="0" y="0"/>
              <a:ext cx="438900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ภาคการศึกษา </a:t>
              </a:r>
              <a:r>
                <a:rPr lang="en-US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1</a:t>
              </a:r>
              <a:r>
                <a:rPr lang="th-TH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/256</a:t>
              </a:r>
              <a:r>
                <a:rPr lang="en-US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7</a:t>
              </a:r>
              <a:r>
                <a:rPr lang="th-TH" sz="2400" b="1" u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 </a:t>
              </a:r>
              <a:endParaRPr lang="th-TH" sz="1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3" name="Google Shape;283;p28"/>
            <p:cNvSpPr txBox="1"/>
            <p:nvPr/>
          </p:nvSpPr>
          <p:spPr>
            <a:xfrm>
              <a:off x="2" y="1701800"/>
              <a:ext cx="3895648" cy="1181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พยาธิสรีรวิทยา</a:t>
              </a:r>
              <a:endParaRPr lang="th-TH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96DF21-6C40-4837-93BD-B5641269BDEE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84194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>
            <a:off x="0" y="1529498"/>
            <a:ext cx="9144000" cy="257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" name="Google Shape;131;p18"/>
          <p:cNvCxnSpPr>
            <a:cxnSpLocks/>
          </p:cNvCxnSpPr>
          <p:nvPr/>
        </p:nvCxnSpPr>
        <p:spPr>
          <a:xfrm>
            <a:off x="234892" y="1928532"/>
            <a:ext cx="8461870" cy="0"/>
          </a:xfrm>
          <a:prstGeom prst="straightConnector1">
            <a:avLst/>
          </a:prstGeom>
          <a:noFill/>
          <a:ln w="952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8"/>
          <p:cNvCxnSpPr>
            <a:cxnSpLocks/>
          </p:cNvCxnSpPr>
          <p:nvPr/>
        </p:nvCxnSpPr>
        <p:spPr>
          <a:xfrm>
            <a:off x="234892" y="2365842"/>
            <a:ext cx="8461870" cy="33814"/>
          </a:xfrm>
          <a:prstGeom prst="straightConnector1">
            <a:avLst/>
          </a:prstGeom>
          <a:noFill/>
          <a:ln w="952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p18"/>
          <p:cNvSpPr txBox="1"/>
          <p:nvPr/>
        </p:nvSpPr>
        <p:spPr>
          <a:xfrm>
            <a:off x="360727" y="2012212"/>
            <a:ext cx="327170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รูปแบบการจัดการเรียนการสอน</a:t>
            </a:r>
          </a:p>
        </p:txBody>
      </p:sp>
      <p:sp>
        <p:nvSpPr>
          <p:cNvPr id="139" name="Google Shape;139;p18"/>
          <p:cNvSpPr txBox="1"/>
          <p:nvPr/>
        </p:nvSpPr>
        <p:spPr>
          <a:xfrm>
            <a:off x="514350" y="93507"/>
            <a:ext cx="3725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PLOs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CLOs</a:t>
            </a:r>
          </a:p>
        </p:txBody>
      </p:sp>
      <p:sp>
        <p:nvSpPr>
          <p:cNvPr id="12" name="Google Shape;136;p18">
            <a:extLst>
              <a:ext uri="{FF2B5EF4-FFF2-40B4-BE49-F238E27FC236}">
                <a16:creationId xmlns:a16="http://schemas.microsoft.com/office/drawing/2014/main" xmlns="" id="{EE3BE65C-A012-436D-9756-C76A2CE3ECC8}"/>
              </a:ext>
            </a:extLst>
          </p:cNvPr>
          <p:cNvSpPr txBox="1"/>
          <p:nvPr/>
        </p:nvSpPr>
        <p:spPr>
          <a:xfrm>
            <a:off x="3820344" y="2012212"/>
            <a:ext cx="292513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การสร้างข้อสอบที่มีคุณภาพ</a:t>
            </a:r>
          </a:p>
        </p:txBody>
      </p:sp>
      <p:sp>
        <p:nvSpPr>
          <p:cNvPr id="13" name="Google Shape;136;p18">
            <a:extLst>
              <a:ext uri="{FF2B5EF4-FFF2-40B4-BE49-F238E27FC236}">
                <a16:creationId xmlns:a16="http://schemas.microsoft.com/office/drawing/2014/main" xmlns="" id="{C8CEFBF3-2762-4C0F-B3D9-714B251B3BED}"/>
              </a:ext>
            </a:extLst>
          </p:cNvPr>
          <p:cNvSpPr txBox="1"/>
          <p:nvPr/>
        </p:nvSpPr>
        <p:spPr>
          <a:xfrm>
            <a:off x="6921650" y="2012212"/>
            <a:ext cx="229785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การตัดสินผลสอบ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D46C2E-D45B-4C47-8325-5D173D0F3E89}"/>
              </a:ext>
            </a:extLst>
          </p:cNvPr>
          <p:cNvSpPr/>
          <p:nvPr/>
        </p:nvSpPr>
        <p:spPr>
          <a:xfrm>
            <a:off x="0" y="3981785"/>
            <a:ext cx="9144000" cy="1161715"/>
          </a:xfrm>
          <a:prstGeom prst="rect">
            <a:avLst/>
          </a:prstGeom>
          <a:solidFill>
            <a:srgbClr val="DA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BB98D5-E23E-436D-892B-87D03B36D20C}"/>
              </a:ext>
            </a:extLst>
          </p:cNvPr>
          <p:cNvSpPr txBox="1"/>
          <p:nvPr/>
        </p:nvSpPr>
        <p:spPr>
          <a:xfrm>
            <a:off x="0" y="42025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Life long learning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CF9D1C3-E2FA-4C43-AAC2-1453DDF0526D}"/>
              </a:ext>
            </a:extLst>
          </p:cNvPr>
          <p:cNvSpPr/>
          <p:nvPr/>
        </p:nvSpPr>
        <p:spPr>
          <a:xfrm>
            <a:off x="0" y="2577480"/>
            <a:ext cx="9144000" cy="11617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95D6DC-8B5F-46B5-A8DF-FDCA5206EA02}"/>
              </a:ext>
            </a:extLst>
          </p:cNvPr>
          <p:cNvSpPr txBox="1"/>
          <p:nvPr/>
        </p:nvSpPr>
        <p:spPr>
          <a:xfrm>
            <a:off x="234892" y="2741038"/>
            <a:ext cx="8461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บัณฑิตที่มีความรู้ความสามารถ เป็นคนดี มีความสุข</a:t>
            </a:r>
          </a:p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สามารถนำคามรู้ไปใช้ได้จริง ต่อยอดได้ เรียนรู้ด้วยตัวเองได้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/>
          <p:nvPr/>
        </p:nvSpPr>
        <p:spPr>
          <a:xfrm>
            <a:off x="-1" y="596348"/>
            <a:ext cx="4800601" cy="403280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0BF9D6-13C2-4CE3-8943-3C8841848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37" y="947927"/>
            <a:ext cx="4872659" cy="324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242;p25">
            <a:extLst>
              <a:ext uri="{FF2B5EF4-FFF2-40B4-BE49-F238E27FC236}">
                <a16:creationId xmlns:a16="http://schemas.microsoft.com/office/drawing/2014/main" xmlns="" id="{4AD5FDE8-85AB-4CB0-9AB5-876C9F4F9F74}"/>
              </a:ext>
            </a:extLst>
          </p:cNvPr>
          <p:cNvSpPr txBox="1"/>
          <p:nvPr/>
        </p:nvSpPr>
        <p:spPr>
          <a:xfrm>
            <a:off x="5078896" y="1874085"/>
            <a:ext cx="358057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rgbClr val="567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ขอขอบคุณ</a:t>
            </a:r>
            <a:endParaRPr lang="en-US" sz="4000" b="1" dirty="0">
              <a:solidFill>
                <a:srgbClr val="567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rgbClr val="567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จากภาควิชาสรีรวิทยา</a:t>
            </a:r>
          </a:p>
        </p:txBody>
      </p:sp>
    </p:spTree>
    <p:extLst>
      <p:ext uri="{BB962C8B-B14F-4D97-AF65-F5344CB8AC3E}">
        <p14:creationId xmlns:p14="http://schemas.microsoft.com/office/powerpoint/2010/main" val="6027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/>
        </p:nvSpPr>
        <p:spPr>
          <a:xfrm>
            <a:off x="514350" y="340540"/>
            <a:ext cx="57378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สะท้อนความรู้สึกและมุมมองนักศึกษา</a:t>
            </a:r>
            <a:endParaRPr sz="10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5440991" y="1130120"/>
            <a:ext cx="23041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u="none" dirty="0">
                <a:solidFill>
                  <a:schemeClr val="dk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เนื้อหามาก </a:t>
            </a:r>
          </a:p>
        </p:txBody>
      </p:sp>
      <p:sp>
        <p:nvSpPr>
          <p:cNvPr id="149" name="Google Shape;149;p19"/>
          <p:cNvSpPr txBox="1"/>
          <p:nvPr/>
        </p:nvSpPr>
        <p:spPr>
          <a:xfrm>
            <a:off x="6080805" y="2827778"/>
            <a:ext cx="23041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u="none" dirty="0">
                <a:solidFill>
                  <a:schemeClr val="dk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ไม่อยากเรียน</a:t>
            </a:r>
          </a:p>
        </p:txBody>
      </p:sp>
      <p:sp>
        <p:nvSpPr>
          <p:cNvPr id="152" name="Google Shape;152;p19"/>
          <p:cNvSpPr txBox="1"/>
          <p:nvPr/>
        </p:nvSpPr>
        <p:spPr>
          <a:xfrm>
            <a:off x="6946704" y="1429195"/>
            <a:ext cx="193472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u="none" dirty="0">
                <a:solidFill>
                  <a:schemeClr val="dk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แข่งกันเรียน</a:t>
            </a:r>
          </a:p>
        </p:txBody>
      </p:sp>
      <p:sp>
        <p:nvSpPr>
          <p:cNvPr id="155" name="Google Shape;155;p19"/>
          <p:cNvSpPr txBox="1"/>
          <p:nvPr/>
        </p:nvSpPr>
        <p:spPr>
          <a:xfrm>
            <a:off x="5609956" y="3492130"/>
            <a:ext cx="23041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u="none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ไม่มีความรู้</a:t>
            </a:r>
          </a:p>
        </p:txBody>
      </p:sp>
      <p:sp>
        <p:nvSpPr>
          <p:cNvPr id="158" name="Google Shape;158;p19"/>
          <p:cNvSpPr txBox="1"/>
          <p:nvPr/>
        </p:nvSpPr>
        <p:spPr>
          <a:xfrm>
            <a:off x="5708463" y="2002063"/>
            <a:ext cx="230411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u="none" dirty="0">
                <a:solidFill>
                  <a:schemeClr val="dk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ไม่มีความสุข</a:t>
            </a:r>
          </a:p>
        </p:txBody>
      </p:sp>
      <p:sp>
        <p:nvSpPr>
          <p:cNvPr id="161" name="Google Shape;161;p19"/>
          <p:cNvSpPr txBox="1"/>
          <p:nvPr/>
        </p:nvSpPr>
        <p:spPr>
          <a:xfrm>
            <a:off x="6440251" y="4133219"/>
            <a:ext cx="260970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u="none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ไปต่ออย่างยากลำบาก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33D88B-8634-4AE7-8F7C-0FDFB4A77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4" y="1132908"/>
            <a:ext cx="4356917" cy="3323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Google Shape;149;p19">
            <a:extLst>
              <a:ext uri="{FF2B5EF4-FFF2-40B4-BE49-F238E27FC236}">
                <a16:creationId xmlns:a16="http://schemas.microsoft.com/office/drawing/2014/main" xmlns="" id="{8AD10F70-FD66-4F14-922A-AB5AE35167A7}"/>
              </a:ext>
            </a:extLst>
          </p:cNvPr>
          <p:cNvSpPr txBox="1"/>
          <p:nvPr/>
        </p:nvSpPr>
        <p:spPr>
          <a:xfrm>
            <a:off x="7914067" y="3245657"/>
            <a:ext cx="151816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dk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ท้อแท้</a:t>
            </a:r>
            <a:endParaRPr lang="th-TH" sz="3200" b="1" u="none" dirty="0">
              <a:solidFill>
                <a:schemeClr val="dk2"/>
              </a:solidFill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</p:txBody>
      </p:sp>
      <p:sp>
        <p:nvSpPr>
          <p:cNvPr id="25" name="Google Shape;149;p19">
            <a:extLst>
              <a:ext uri="{FF2B5EF4-FFF2-40B4-BE49-F238E27FC236}">
                <a16:creationId xmlns:a16="http://schemas.microsoft.com/office/drawing/2014/main" xmlns="" id="{A484F397-029B-4AA7-BAEB-92D537F7D5DA}"/>
              </a:ext>
            </a:extLst>
          </p:cNvPr>
          <p:cNvSpPr txBox="1"/>
          <p:nvPr/>
        </p:nvSpPr>
        <p:spPr>
          <a:xfrm>
            <a:off x="7363266" y="2307046"/>
            <a:ext cx="151816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dk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เครียด</a:t>
            </a:r>
            <a:endParaRPr lang="th-TH" sz="3200" b="1" u="none" dirty="0">
              <a:solidFill>
                <a:schemeClr val="dk2"/>
              </a:solidFill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F7BEE3-762E-423E-8EFF-7238810E3C4F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514350" y="514350"/>
            <a:ext cx="81153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68" name="Google Shape;168;p20"/>
          <p:cNvSpPr txBox="1"/>
          <p:nvPr/>
        </p:nvSpPr>
        <p:spPr>
          <a:xfrm>
            <a:off x="1102031" y="1623354"/>
            <a:ext cx="28935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th-TH" sz="3600" b="1" i="0" u="none" strike="noStrike" cap="none" dirty="0">
                <a:solidFill>
                  <a:schemeClr val="dk1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แนวคิดและเริ่มทดลอง</a:t>
            </a:r>
          </a:p>
        </p:txBody>
      </p:sp>
      <p:sp>
        <p:nvSpPr>
          <p:cNvPr id="169" name="Google Shape;169;p20"/>
          <p:cNvSpPr txBox="1"/>
          <p:nvPr/>
        </p:nvSpPr>
        <p:spPr>
          <a:xfrm>
            <a:off x="888068" y="845038"/>
            <a:ext cx="5787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First step</a:t>
            </a:r>
            <a:endParaRPr sz="7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534CF3-4039-43A6-8D78-D232061FE65C}"/>
              </a:ext>
            </a:extLst>
          </p:cNvPr>
          <p:cNvSpPr txBox="1"/>
          <p:nvPr/>
        </p:nvSpPr>
        <p:spPr>
          <a:xfrm>
            <a:off x="1678500" y="2855350"/>
            <a:ext cx="6951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แข่งกับข้อสอบ ไม่ต้องแข่งกับเพื่อน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ส่งเสริมบรรยากาศการเรียนให้กับนักศึกษา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นักศึกษามีความสบายใจเรียนเพื่อให้ได้ความรู้ เรียนเพราะมีเนื้อหาที่มีประโยชน์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นักศึกษาเกิดความสุข ความสนุกในการเรียนและนำไปใช้ได้จริง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837D53-28F8-4AFC-A71A-321726829AF9}"/>
              </a:ext>
            </a:extLst>
          </p:cNvPr>
          <p:cNvSpPr txBox="1"/>
          <p:nvPr/>
        </p:nvSpPr>
        <p:spPr>
          <a:xfrm>
            <a:off x="1709531" y="233338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แนวคิด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B3F74F-62B8-499A-B1BE-50CAFCCD0F6F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/>
        </p:nvSpPr>
        <p:spPr>
          <a:xfrm>
            <a:off x="3429586" y="428549"/>
            <a:ext cx="568065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u="none" dirty="0">
                <a:solidFill>
                  <a:srgbClr val="3B535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การสอน: สอนให้จำได้ สอนให้คิดเป็น </a:t>
            </a:r>
            <a:endParaRPr lang="en-US" sz="2800" b="1" u="none" dirty="0">
              <a:solidFill>
                <a:srgbClr val="3B5352"/>
              </a:solidFill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u="none" dirty="0">
                <a:solidFill>
                  <a:srgbClr val="3B535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(</a:t>
            </a:r>
            <a:r>
              <a:rPr lang="en-US" sz="2800" b="1" u="none" dirty="0">
                <a:solidFill>
                  <a:srgbClr val="3B5352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CLOs, teaching/learning method)</a:t>
            </a:r>
          </a:p>
        </p:txBody>
      </p:sp>
      <p:grpSp>
        <p:nvGrpSpPr>
          <p:cNvPr id="88" name="Google Shape;88;p14"/>
          <p:cNvGrpSpPr/>
          <p:nvPr/>
        </p:nvGrpSpPr>
        <p:grpSpPr>
          <a:xfrm>
            <a:off x="3429586" y="1785673"/>
            <a:ext cx="5524983" cy="1509738"/>
            <a:chOff x="-3" y="-570986"/>
            <a:chExt cx="10820401" cy="4025965"/>
          </a:xfrm>
        </p:grpSpPr>
        <p:sp>
          <p:nvSpPr>
            <p:cNvPr id="89" name="Google Shape;89;p14"/>
            <p:cNvSpPr txBox="1"/>
            <p:nvPr/>
          </p:nvSpPr>
          <p:spPr>
            <a:xfrm>
              <a:off x="-3" y="-570986"/>
              <a:ext cx="8134501" cy="1149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800" b="1" u="none" dirty="0">
                  <a:solidFill>
                    <a:srgbClr val="3B5352"/>
                  </a:solidFill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การประเมินผล: การสอบ</a:t>
              </a:r>
            </a:p>
          </p:txBody>
        </p:sp>
        <p:sp>
          <p:nvSpPr>
            <p:cNvPr id="90" name="Google Shape;90;p14"/>
            <p:cNvSpPr txBox="1"/>
            <p:nvPr/>
          </p:nvSpPr>
          <p:spPr>
            <a:xfrm>
              <a:off x="-3" y="500325"/>
              <a:ext cx="10820401" cy="295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42900" lvl="1" indent="-342900">
                <a:buFont typeface="Wingdings" panose="05000000000000000000" pitchFamily="2" charset="2"/>
                <a:buChar char="§"/>
              </a:pP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การจัดทำ 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Blueprint</a:t>
              </a:r>
            </a:p>
            <a:p>
              <a:pPr marL="342900" lvl="1" indent="-342900">
                <a:buFont typeface="Wingdings" panose="05000000000000000000" pitchFamily="2" charset="2"/>
                <a:buChar char="§"/>
              </a:pP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การพิจารณาข้อสอบ</a:t>
              </a:r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lvl="1" indent="-342900">
                <a:buFont typeface="Wingdings" panose="05000000000000000000" pitchFamily="2" charset="2"/>
                <a:buChar char="§"/>
              </a:pP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การนำผลประเมินข้อสอบมาปรับปรุงข้อสอบ</a:t>
              </a:r>
            </a:p>
          </p:txBody>
        </p:sp>
      </p:grpSp>
      <p:grpSp>
        <p:nvGrpSpPr>
          <p:cNvPr id="91" name="Google Shape;91;p14"/>
          <p:cNvGrpSpPr/>
          <p:nvPr/>
        </p:nvGrpSpPr>
        <p:grpSpPr>
          <a:xfrm>
            <a:off x="3389242" y="3651328"/>
            <a:ext cx="5605670" cy="1141935"/>
            <a:chOff x="-20632" y="371056"/>
            <a:chExt cx="11635406" cy="3045159"/>
          </a:xfrm>
        </p:grpSpPr>
        <p:sp>
          <p:nvSpPr>
            <p:cNvPr id="92" name="Google Shape;92;p14"/>
            <p:cNvSpPr txBox="1"/>
            <p:nvPr/>
          </p:nvSpPr>
          <p:spPr>
            <a:xfrm>
              <a:off x="0" y="371056"/>
              <a:ext cx="8134499" cy="1149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800" b="1" u="none" dirty="0">
                  <a:solidFill>
                    <a:srgbClr val="3B5352"/>
                  </a:solidFill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การตัดสินผล: เกณฑ์????</a:t>
              </a:r>
            </a:p>
          </p:txBody>
        </p:sp>
        <p:sp>
          <p:nvSpPr>
            <p:cNvPr id="93" name="Google Shape;93;p14"/>
            <p:cNvSpPr txBox="1"/>
            <p:nvPr/>
          </p:nvSpPr>
          <p:spPr>
            <a:xfrm>
              <a:off x="-20632" y="1446445"/>
              <a:ext cx="11635406" cy="1969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การตัดเกรดแบบอิงกลุ่ม/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แบบผสม (ใช้ทั้งอิงเกณฑ์และอิงกลุ่ม) 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lvl="1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มีความเหมาะสมกับรายวิชาพื้นฐานหรือไม่</a:t>
              </a:r>
            </a:p>
          </p:txBody>
        </p:sp>
      </p:grpSp>
      <p:cxnSp>
        <p:nvCxnSpPr>
          <p:cNvPr id="94" name="Google Shape;94;p14"/>
          <p:cNvCxnSpPr>
            <a:cxnSpLocks/>
          </p:cNvCxnSpPr>
          <p:nvPr/>
        </p:nvCxnSpPr>
        <p:spPr>
          <a:xfrm>
            <a:off x="3399182" y="1561309"/>
            <a:ext cx="5466521" cy="0"/>
          </a:xfrm>
          <a:prstGeom prst="straightConnector1">
            <a:avLst/>
          </a:pr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" name="Google Shape;95;p14"/>
          <p:cNvCxnSpPr>
            <a:cxnSpLocks/>
          </p:cNvCxnSpPr>
          <p:nvPr/>
        </p:nvCxnSpPr>
        <p:spPr>
          <a:xfrm>
            <a:off x="3399182" y="3493793"/>
            <a:ext cx="5436704" cy="0"/>
          </a:xfrm>
          <a:prstGeom prst="straightConnector1">
            <a:avLst/>
          </a:pr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B6626CA-6950-40E1-9188-21ED81D90C5C}"/>
              </a:ext>
            </a:extLst>
          </p:cNvPr>
          <p:cNvSpPr/>
          <p:nvPr/>
        </p:nvSpPr>
        <p:spPr>
          <a:xfrm>
            <a:off x="69574" y="71918"/>
            <a:ext cx="3066666" cy="4969565"/>
          </a:xfrm>
          <a:prstGeom prst="rect">
            <a:avLst/>
          </a:prstGeom>
          <a:solidFill>
            <a:srgbClr val="5678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84;p14"/>
          <p:cNvSpPr txBox="1"/>
          <p:nvPr/>
        </p:nvSpPr>
        <p:spPr>
          <a:xfrm>
            <a:off x="319226" y="1824992"/>
            <a:ext cx="34974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การเรียนการสอนของภาควิชาสรีรวิทยา</a:t>
            </a:r>
            <a:endParaRPr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584A22-58DD-4DF8-A47B-274E4CCE416B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>
            <a:off x="4423200" y="1905644"/>
            <a:ext cx="4720800" cy="322776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4798575" y="2031531"/>
            <a:ext cx="43454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Ready 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Let’s get started.</a:t>
            </a:r>
            <a:endParaRPr sz="400" dirty="0">
              <a:solidFill>
                <a:schemeClr val="lt1"/>
              </a:solidFill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5015058" y="3519527"/>
            <a:ext cx="394606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Open-mind</a:t>
            </a:r>
          </a:p>
          <a:p>
            <a:pPr>
              <a:lnSpc>
                <a:spcPct val="120005"/>
              </a:lnSpc>
            </a:pPr>
            <a:r>
              <a:rPr lang="en"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en-US"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Gain knowledge</a:t>
            </a:r>
            <a:endParaRPr lang="th-TH" sz="20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en" sz="2000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A</a:t>
            </a:r>
            <a:r>
              <a:rPr lang="en-US" sz="2000" dirty="0" err="1">
                <a:solidFill>
                  <a:schemeClr val="lt1"/>
                </a:solidFill>
                <a:latin typeface="Roboto"/>
                <a:ea typeface="Roboto"/>
                <a:sym typeface="Roboto"/>
              </a:rPr>
              <a:t>ttend</a:t>
            </a:r>
            <a:r>
              <a:rPr lang="en-US" sz="2000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 a workshop/</a:t>
            </a:r>
            <a:r>
              <a:rPr lang="en" sz="2000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trainning</a:t>
            </a:r>
            <a:endParaRPr lang="th-TH" sz="900" dirty="0">
              <a:solidFill>
                <a:schemeClr val="l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26AE1D-0A50-4C21-B3AB-FCE8CF385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89" y="2647084"/>
            <a:ext cx="2764103" cy="183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75D4C6-0659-4E1C-9C04-E87D2665E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53" y="255601"/>
            <a:ext cx="3470620" cy="2298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1A3235-A891-45A6-A726-98F026461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5522" y="497025"/>
            <a:ext cx="2435525" cy="12210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D3D3D2-0B0F-4A26-AFEF-3EEC591F865F}"/>
              </a:ext>
            </a:extLst>
          </p:cNvPr>
          <p:cNvSpPr/>
          <p:nvPr/>
        </p:nvSpPr>
        <p:spPr>
          <a:xfrm>
            <a:off x="4497398" y="230046"/>
            <a:ext cx="4646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Mahidol University Academic Development Program : MU–ADP</a:t>
            </a:r>
            <a:endParaRPr lang="th-TH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2C9B06-709F-4F7F-B5A6-9BEAABEF05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21252"/>
          <a:stretch/>
        </p:blipFill>
        <p:spPr>
          <a:xfrm>
            <a:off x="2763077" y="3328435"/>
            <a:ext cx="2023177" cy="170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4BF917-781C-49C3-939F-1657BB4745E5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t="22858" b="49346"/>
          <a:stretch/>
        </p:blipFill>
        <p:spPr>
          <a:xfrm>
            <a:off x="483206" y="1531598"/>
            <a:ext cx="3507997" cy="146250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-2382" y="-8015"/>
            <a:ext cx="9144000" cy="13286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cxnSp>
        <p:nvCxnSpPr>
          <p:cNvPr id="117" name="Google Shape;117;p17"/>
          <p:cNvCxnSpPr>
            <a:cxnSpLocks/>
            <a:stCxn id="116" idx="2"/>
          </p:cNvCxnSpPr>
          <p:nvPr/>
        </p:nvCxnSpPr>
        <p:spPr>
          <a:xfrm>
            <a:off x="4569618" y="1320672"/>
            <a:ext cx="2382" cy="3896524"/>
          </a:xfrm>
          <a:prstGeom prst="straightConnector1">
            <a:avLst/>
          </a:pr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17"/>
          <p:cNvSpPr txBox="1"/>
          <p:nvPr/>
        </p:nvSpPr>
        <p:spPr>
          <a:xfrm>
            <a:off x="0" y="182917"/>
            <a:ext cx="914400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Standard Setting Method for setting </a:t>
            </a:r>
            <a:r>
              <a:rPr lang="en-US" sz="32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cutscore</a:t>
            </a:r>
            <a:endParaRPr sz="32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9" name="Google Shape;119;p17"/>
          <p:cNvGrpSpPr/>
          <p:nvPr/>
        </p:nvGrpSpPr>
        <p:grpSpPr>
          <a:xfrm>
            <a:off x="483206" y="3234542"/>
            <a:ext cx="3507997" cy="1400816"/>
            <a:chOff x="-1700785" y="0"/>
            <a:chExt cx="9354659" cy="3735509"/>
          </a:xfrm>
        </p:grpSpPr>
        <p:sp>
          <p:nvSpPr>
            <p:cNvPr id="120" name="Google Shape;120;p17"/>
            <p:cNvSpPr txBox="1"/>
            <p:nvPr/>
          </p:nvSpPr>
          <p:spPr>
            <a:xfrm>
              <a:off x="-1" y="0"/>
              <a:ext cx="5953200" cy="1149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 u="none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Angoff</a:t>
              </a:r>
              <a:endParaRPr sz="105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" name="Google Shape;121;p17"/>
            <p:cNvSpPr txBox="1"/>
            <p:nvPr/>
          </p:nvSpPr>
          <p:spPr>
            <a:xfrm>
              <a:off x="-1700785" y="1371784"/>
              <a:ext cx="9354659" cy="2363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dirty="0">
                  <a:solidFill>
                    <a:schemeClr val="dk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พิจารณาความน่าจะเป็นของนักเรียนกลุ่มอ่อนที่จะสามารถตอบข้อสอบแต่ละข้อได้</a:t>
              </a:r>
              <a:endParaRPr sz="2400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2" name="Google Shape;122;p17"/>
          <p:cNvGrpSpPr/>
          <p:nvPr/>
        </p:nvGrpSpPr>
        <p:grpSpPr>
          <a:xfrm>
            <a:off x="4935804" y="3234541"/>
            <a:ext cx="3507996" cy="1326951"/>
            <a:chOff x="0" y="-3"/>
            <a:chExt cx="5953200" cy="3538537"/>
          </a:xfrm>
        </p:grpSpPr>
        <p:sp>
          <p:nvSpPr>
            <p:cNvPr id="123" name="Google Shape;123;p17"/>
            <p:cNvSpPr txBox="1"/>
            <p:nvPr/>
          </p:nvSpPr>
          <p:spPr>
            <a:xfrm>
              <a:off x="0" y="-3"/>
              <a:ext cx="5953200" cy="1149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E</a:t>
              </a:r>
              <a:r>
                <a:rPr lang="en" sz="2800" b="1" u="none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bel</a:t>
              </a:r>
              <a:endParaRPr sz="105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Google Shape;124;p17"/>
            <p:cNvSpPr txBox="1"/>
            <p:nvPr/>
          </p:nvSpPr>
          <p:spPr>
            <a:xfrm>
              <a:off x="0" y="1568763"/>
              <a:ext cx="5953200" cy="196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dirty="0">
                  <a:solidFill>
                    <a:schemeClr val="dk1"/>
                  </a:solidFill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พิจารณาความสำคัญของข้อสอบ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dirty="0">
                  <a:solidFill>
                    <a:schemeClr val="dk1"/>
                  </a:solidFill>
                  <a:latin typeface="TH SarabunPSK" panose="020B0500040200020003" pitchFamily="34" charset="-34"/>
                  <a:ea typeface="Roboto"/>
                  <a:cs typeface="TH SarabunPSK" panose="020B0500040200020003" pitchFamily="34" charset="-34"/>
                  <a:sym typeface="Roboto"/>
                </a:rPr>
                <a:t>และความยากง่าย</a:t>
              </a:r>
              <a:endParaRPr sz="1100" dirty="0">
                <a:solidFill>
                  <a:schemeClr val="dk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25" name="Google Shape;125;p17"/>
          <p:cNvPicPr preferRelativeResize="0"/>
          <p:nvPr/>
        </p:nvPicPr>
        <p:blipFill rotWithShape="1">
          <a:blip r:embed="rId4">
            <a:alphaModFix/>
          </a:blip>
          <a:srcRect t="20379" b="51826"/>
          <a:stretch/>
        </p:blipFill>
        <p:spPr>
          <a:xfrm>
            <a:off x="4935804" y="1531599"/>
            <a:ext cx="3507997" cy="146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682B9E-8A7E-4ECF-B00E-D053C57748E7}"/>
              </a:ext>
            </a:extLst>
          </p:cNvPr>
          <p:cNvSpPr txBox="1"/>
          <p:nvPr/>
        </p:nvSpPr>
        <p:spPr>
          <a:xfrm>
            <a:off x="408374" y="827827"/>
            <a:ext cx="8327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Which method of standard setting is preferable?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6E4C8F-924C-4507-8A3D-86EE9A0B471E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/>
        </p:nvSpPr>
        <p:spPr>
          <a:xfrm>
            <a:off x="355323" y="218142"/>
            <a:ext cx="71089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การทดลองหา </a:t>
            </a:r>
            <a:r>
              <a:rPr lang="en-US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MPL </a:t>
            </a:r>
            <a:r>
              <a:rPr lang="th-TH" sz="3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โดยวิธี </a:t>
            </a:r>
            <a:r>
              <a:rPr lang="en-US" sz="36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Ebel</a:t>
            </a:r>
            <a:endParaRPr sz="10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F26E349-7088-43F7-BADF-2EE9F7B8091F}"/>
              </a:ext>
            </a:extLst>
          </p:cNvPr>
          <p:cNvGrpSpPr/>
          <p:nvPr/>
        </p:nvGrpSpPr>
        <p:grpSpPr>
          <a:xfrm>
            <a:off x="251256" y="829916"/>
            <a:ext cx="5294437" cy="4049120"/>
            <a:chOff x="251256" y="720587"/>
            <a:chExt cx="5294437" cy="4049120"/>
          </a:xfrm>
        </p:grpSpPr>
        <p:sp>
          <p:nvSpPr>
            <p:cNvPr id="204" name="Google Shape;204;p22"/>
            <p:cNvSpPr/>
            <p:nvPr/>
          </p:nvSpPr>
          <p:spPr>
            <a:xfrm>
              <a:off x="251256" y="720587"/>
              <a:ext cx="5294437" cy="264796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22"/>
            <p:cNvSpPr txBox="1"/>
            <p:nvPr/>
          </p:nvSpPr>
          <p:spPr>
            <a:xfrm>
              <a:off x="747351" y="871401"/>
              <a:ext cx="3162454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</a:t>
              </a: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ข้อสอบ</a:t>
              </a:r>
              <a:endPara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ตารางกำหนดค่า </a:t>
              </a: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MPL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5854FEB-39AA-4309-8543-9BC3CE437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256" y="1995918"/>
              <a:ext cx="5294437" cy="2773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85759B6-76DD-4321-A910-50A6558724C2}"/>
                </a:ext>
              </a:extLst>
            </p:cNvPr>
            <p:cNvSpPr txBox="1"/>
            <p:nvPr/>
          </p:nvSpPr>
          <p:spPr>
            <a:xfrm>
              <a:off x="655641" y="1474060"/>
              <a:ext cx="4890052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ตารางกรอกค่า </a:t>
              </a:r>
              <a:r>
                <a:rPr lang="en-US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MPL </a:t>
              </a:r>
              <a:r>
                <a:rPr lang="th-TH" sz="2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ของอาจารย์แต่ละท่าน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D8B35E8-5193-4935-B96D-950A76D6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074" y="829916"/>
            <a:ext cx="2807121" cy="4095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425D7A-537E-4ADF-B7B0-0AAE62C0D1FA}"/>
              </a:ext>
            </a:extLst>
          </p:cNvPr>
          <p:cNvSpPr txBox="1"/>
          <p:nvPr/>
        </p:nvSpPr>
        <p:spPr>
          <a:xfrm>
            <a:off x="8320497" y="4758396"/>
            <a:ext cx="560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5678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BA0B8E6-1D55-4F11-AAF0-191EF8903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160740"/>
              </p:ext>
            </p:extLst>
          </p:nvPr>
        </p:nvGraphicFramePr>
        <p:xfrm>
          <a:off x="0" y="1"/>
          <a:ext cx="9144002" cy="5143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675">
                  <a:extLst>
                    <a:ext uri="{9D8B030D-6E8A-4147-A177-3AD203B41FA5}">
                      <a16:colId xmlns:a16="http://schemas.microsoft.com/office/drawing/2014/main" xmlns="" val="551091916"/>
                    </a:ext>
                  </a:extLst>
                </a:gridCol>
                <a:gridCol w="1523675">
                  <a:extLst>
                    <a:ext uri="{9D8B030D-6E8A-4147-A177-3AD203B41FA5}">
                      <a16:colId xmlns:a16="http://schemas.microsoft.com/office/drawing/2014/main" xmlns="" val="821640932"/>
                    </a:ext>
                  </a:extLst>
                </a:gridCol>
                <a:gridCol w="1523675">
                  <a:extLst>
                    <a:ext uri="{9D8B030D-6E8A-4147-A177-3AD203B41FA5}">
                      <a16:colId xmlns:a16="http://schemas.microsoft.com/office/drawing/2014/main" xmlns="" val="4040261521"/>
                    </a:ext>
                  </a:extLst>
                </a:gridCol>
                <a:gridCol w="1523675">
                  <a:extLst>
                    <a:ext uri="{9D8B030D-6E8A-4147-A177-3AD203B41FA5}">
                      <a16:colId xmlns:a16="http://schemas.microsoft.com/office/drawing/2014/main" xmlns="" val="1354745870"/>
                    </a:ext>
                  </a:extLst>
                </a:gridCol>
                <a:gridCol w="1524651">
                  <a:extLst>
                    <a:ext uri="{9D8B030D-6E8A-4147-A177-3AD203B41FA5}">
                      <a16:colId xmlns:a16="http://schemas.microsoft.com/office/drawing/2014/main" xmlns="" val="1443107508"/>
                    </a:ext>
                  </a:extLst>
                </a:gridCol>
                <a:gridCol w="1524651">
                  <a:extLst>
                    <a:ext uri="{9D8B030D-6E8A-4147-A177-3AD203B41FA5}">
                      <a16:colId xmlns:a16="http://schemas.microsoft.com/office/drawing/2014/main" xmlns="" val="2499356837"/>
                    </a:ext>
                  </a:extLst>
                </a:gridCol>
              </a:tblGrid>
              <a:tr h="1186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ไม่รู้ให้จบ</a:t>
                      </a:r>
                      <a:b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ภบ. ไม่ได้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(5 คะแนน)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จำเป็นต้องรู้</a:t>
                      </a:r>
                      <a:b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ไม่รู้ไม่ได้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(4 คะแนน)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ข้อสอบมาตรฐานทั่วไป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 คะแนน)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สงสัยว่าจะออกจริงหรือ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 คะแนน)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ไม่ควรออก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 คะแนน)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626160096"/>
                  </a:ext>
                </a:extLst>
              </a:tr>
              <a:tr h="7913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ง่ายมาก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(5 คะแนน)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534210156"/>
                  </a:ext>
                </a:extLst>
              </a:tr>
              <a:tr h="7913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ง่าย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(4 คะแนน)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566868959"/>
                  </a:ext>
                </a:extLst>
              </a:tr>
              <a:tr h="7913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ปานกลาง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 คะแนน)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192872150"/>
                  </a:ext>
                </a:extLst>
              </a:tr>
              <a:tr h="7913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ยาก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 คะแนน)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4151399849"/>
                  </a:ext>
                </a:extLst>
              </a:tr>
              <a:tr h="7913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ยากมาก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 คะแนน)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96567351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4F03A0D-7F5C-4033-AFD9-53AB1272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1DDA-6B14-4E15-8C5C-C4F251023CAF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3362720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Carnival base template">
  <a:themeElements>
    <a:clrScheme name="Custom 347">
      <a:dk1>
        <a:srgbClr val="000000"/>
      </a:dk1>
      <a:lt1>
        <a:srgbClr val="FFFFFF"/>
      </a:lt1>
      <a:dk2>
        <a:srgbClr val="567876"/>
      </a:dk2>
      <a:lt2>
        <a:srgbClr val="DA8F00"/>
      </a:lt2>
      <a:accent1>
        <a:srgbClr val="C0C0C0"/>
      </a:accent1>
      <a:accent2>
        <a:srgbClr val="77838D"/>
      </a:accent2>
      <a:accent3>
        <a:srgbClr val="EFEFEF"/>
      </a:accent3>
      <a:accent4>
        <a:srgbClr val="FFFFFF"/>
      </a:accent4>
      <a:accent5>
        <a:srgbClr val="FFFFFF"/>
      </a:accent5>
      <a:accent6>
        <a:srgbClr val="FFFFFF"/>
      </a:accent6>
      <a:hlink>
        <a:srgbClr val="56787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708</Words>
  <Application>Microsoft Office PowerPoint</Application>
  <PresentationFormat>On-screen Show (16:9)</PresentationFormat>
  <Paragraphs>175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Wingdings</vt:lpstr>
      <vt:lpstr>Roboto</vt:lpstr>
      <vt:lpstr>TH SarabunPSK</vt:lpstr>
      <vt:lpstr>Arial</vt:lpstr>
      <vt:lpstr>Calibri Light</vt:lpstr>
      <vt:lpstr>SlidesCarnival base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วิชา กายวิภาคศาสตร์และสรีรวิทยามนุษย์ 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AYA</dc:creator>
  <cp:lastModifiedBy>Windows User</cp:lastModifiedBy>
  <cp:revision>62</cp:revision>
  <cp:lastPrinted>2023-10-16T01:43:04Z</cp:lastPrinted>
  <dcterms:modified xsi:type="dcterms:W3CDTF">2023-10-16T02:47:51Z</dcterms:modified>
</cp:coreProperties>
</file>