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3A7A-3714-42DE-8296-B5148CC62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2C766-E88B-4B00-94D6-E6B621153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7358D-C505-46D0-9613-910F38B78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EFB6-8ACC-4A2A-8B8D-5CCC00F72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465BE-60BB-4501-A159-A5E4BAA4E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2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371C0-D711-4BDA-AFE1-6BC18A385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53FAA-4CDA-44C9-97FF-505336C5B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D4BB-3B6E-49A7-8F9A-691063B2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66C38-4F6F-49A5-99C6-87D177A4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32FA-FCC8-4FD9-9EB7-38BB1181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D59977-E0F9-4D62-AFDB-7EBDE3F96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7DD1F-D27A-4DEE-99E0-A3C403982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CDFC7-5DB1-4E14-BBF5-994F5B16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E830B-48A6-40D5-AC1B-D9B8E269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277BF-46CB-4DE4-A373-86AA6097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5F69-90DB-40EE-B51F-F3BBDBEA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187A-1D1B-4621-86B4-0D6E3C8B3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77415-B4FD-446D-889B-B307EE7F5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B4116-0FCB-4AB6-B64B-6A2EECE0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695CF-0341-45F6-85E0-851F6B44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0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72C-6B7B-449A-8B8C-2A2FAE7A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031A3-5109-42ED-A6B7-EA7CA3AD6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843B6-BF45-4929-81B9-21923F9A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CCEBF-B6B0-4C3D-9160-BF9C345E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8DDC0-655E-4264-B979-E33AE395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5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7794-6988-4220-BCE0-3B138E0F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A974D-C147-4EDF-BA28-4A29AF0F9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F84B8-E148-4F38-B8E9-F79C16B81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8ABFF-E8CD-4506-9409-746F8D8D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07050-8234-4DAE-8F52-9A3DB207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61FE3-80D8-493E-BFA3-C0296D18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4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54016-B7F4-4D46-857E-EF0A7F27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DF5FB-6F03-494D-935B-49F7A8E6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98B36-E589-42E3-9ED7-48CD9F480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DF9B4-0FCC-412A-B851-5E167E687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CA6EAC-F44A-47F7-A09E-230A7419B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599E6-9709-4810-8306-6333EB9FA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6415F-742B-488A-8576-E38C0C4C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67508-0F40-43BB-89B4-BB54875E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F50D6-3382-4135-BC8A-942E9A3C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2823C-0F8D-45A7-9C1A-3AEDEEAB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B8183-F4C9-4205-B01A-42C7B4D87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85C08C-61CF-47DE-9336-DACF400F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1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D13B0-38C2-4F3A-9E91-6AF9E2F5D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AB2EA-07D2-4B1A-BB7C-2760E9AF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58FD8-0CFD-46F0-8798-C81D8A11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7D47-998E-40A9-9FF4-A77DCE0A7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FBF3-5617-4B7B-9301-3F90028D0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BE598-86E7-45F3-A4B4-2AF2753DA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4FA82-55B6-4BFB-8DF7-5ACB58A9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08AB7-9373-4D5B-A793-5012C74E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2C75C-B1E4-454E-BD6F-DD1D27C0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42239-E30E-497F-A2B4-5CB5B08E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DD067-F859-41AC-9C44-275575CAE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A1F42-1AB0-49BE-8A9D-FBC42C334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B3004-820A-4A43-B3AE-BB37FAB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E4F17-B162-4053-9A9A-46E85479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5FDCE-E287-4903-8862-201D4F96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013BBA-9CE5-414F-9B8B-695D91B6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F39E2-7859-4BFF-AFFD-4711B159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CFCC-6BE0-4F8B-A6A6-B9483A544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0F16-5A11-4F7A-91B9-9AEB795C8292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6F04E-9B60-411E-B70C-450A17714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230DA-B281-4F5A-A9B4-9E62CCA7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4E5-986E-4C19-9850-3F44A9CD3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905F86-85EA-4813-834F-EA6E12F1F5A6}"/>
              </a:ext>
            </a:extLst>
          </p:cNvPr>
          <p:cNvSpPr/>
          <p:nvPr/>
        </p:nvSpPr>
        <p:spPr>
          <a:xfrm>
            <a:off x="462516" y="1229454"/>
            <a:ext cx="2939901" cy="2319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ผู้ขอใช้บริการประสานงานการขอใช้ห้องบรรยาย/ห้องประชุม แจ้งรายละเอียดและวัตุประสงค์ของการจองห้องได้ที่หน่วยอาคารสถานที่และยานพาหนะ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T.0968123505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และจองห้องผ่านระบบ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Internet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 8.00-16.30 น.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-กรณีจองห้องขอใช้ด่วน ถ้ามีการใช้อุปกรณ์โสต ให้แจ้งงานเทคโนโลยีสารสนเทศฯ ทราบ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46C3DD-2354-4C3B-BBF3-E3BF7D731212}"/>
              </a:ext>
            </a:extLst>
          </p:cNvPr>
          <p:cNvSpPr/>
          <p:nvPr/>
        </p:nvSpPr>
        <p:spPr>
          <a:xfrm>
            <a:off x="4104167" y="1258545"/>
            <a:ext cx="3253563" cy="113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ตรวจสอบวันเวลาที่ต้องการใช้ห้องบรรยาย/ห้องประชุมที่ต้องการใช้นั้นห้องว่าง หรือไม่ว่าง และแจ้งให้ผู้ขอใช้บริการทราบทันทีตรวจเช็คเรียบร้อยนำข้อมูลลงตารางการใช้ห้อง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3F4E01-07B7-4E73-86DF-AACAF8C48CD3}"/>
              </a:ext>
            </a:extLst>
          </p:cNvPr>
          <p:cNvSpPr/>
          <p:nvPr/>
        </p:nvSpPr>
        <p:spPr>
          <a:xfrm>
            <a:off x="7974419" y="1258545"/>
            <a:ext cx="3358115" cy="1524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อนุมัติห้องผ่านระบบ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Intranet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หลังจากที่ผู้ขอใช้บริการจองผ่านระบบ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Intranet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หน่วยอาคารสถานที่และยานพาหนะอนุมัติ และตรวจสอบรายละเอียดการจองในการลงข้อมูลการจอง วันละ 2 รอบ/วัน เช้า 1 รอบ บ่าย 1 รอบ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728E5A-4E30-443E-81E8-744107DE061E}"/>
              </a:ext>
            </a:extLst>
          </p:cNvPr>
          <p:cNvSpPr/>
          <p:nvPr/>
        </p:nvSpPr>
        <p:spPr>
          <a:xfrm>
            <a:off x="462516" y="4146886"/>
            <a:ext cx="5141284" cy="1803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/>
              <a:t>กรณีขอจัดสถานที่</a:t>
            </a:r>
            <a:r>
              <a:rPr lang="th-TH" dirty="0"/>
              <a:t> สำหรับการเรียนการสอน ทำกิจกรรม และสำหรับงานประชุม ผู้ขอใช้บริการกรอกแบบฟอร์มขอจัดสถานที่ ให้เรียบร้อยก่อนการเข้าใช้ห้องไม่นอนกว่า 2 วันทำการ เพื่อดำเนินการต่อไป</a:t>
            </a:r>
            <a:endParaRPr lang="en-US" dirty="0"/>
          </a:p>
          <a:p>
            <a:r>
              <a:rPr lang="th-TH" b="1" dirty="0"/>
              <a:t>กรณีสำรองที่จอดรถ </a:t>
            </a:r>
            <a:r>
              <a:rPr lang="th-TH" dirty="0"/>
              <a:t>ผู้ขอใช้บริการกรอกแบบฟอร์มสำรองที่จอดรถยนต์ให้เรียบร้อยก่อนเข้าจอดรถยนต์ไม่น้อยกว่า 2 วันทำการ เพื่อดำเนินการต่อไป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B058D0-10C8-4711-A5D9-D8A565A4532A}"/>
              </a:ext>
            </a:extLst>
          </p:cNvPr>
          <p:cNvSpPr/>
          <p:nvPr/>
        </p:nvSpPr>
        <p:spPr>
          <a:xfrm>
            <a:off x="6315739" y="4132341"/>
            <a:ext cx="5016795" cy="1812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/>
              <a:t>-หน่วยอาคารสถานที่และยานพาหนะตรวจเช็ครายละเอียดการขอใช้ห้องตามวันและเวลาที่กำหนดให้เจ้าหน้าที่ดูแล และเปิด-ปิด ห้องเตรียมความพร้อมก่อนแลหลังการใช้งาน</a:t>
            </a:r>
            <a:endParaRPr lang="en-US" dirty="0"/>
          </a:p>
          <a:p>
            <a:r>
              <a:rPr lang="th-TH" dirty="0"/>
              <a:t>-งานเทคโนโลยีสารสนเทศฯรับเรื่องหลังจากอนุมัติห้องในระบบ </a:t>
            </a:r>
            <a:r>
              <a:rPr lang="en-US" dirty="0"/>
              <a:t>Intranet </a:t>
            </a:r>
            <a:r>
              <a:rPr lang="th-TH" dirty="0"/>
              <a:t>จัดเตรียมอุปกรณ์โสตตามผู้ขอระบุ 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AC8963-BAA3-42C7-9247-85894AF65B24}"/>
              </a:ext>
            </a:extLst>
          </p:cNvPr>
          <p:cNvCxnSpPr>
            <a:cxnSpLocks/>
          </p:cNvCxnSpPr>
          <p:nvPr/>
        </p:nvCxnSpPr>
        <p:spPr>
          <a:xfrm>
            <a:off x="3572540" y="1827027"/>
            <a:ext cx="372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D22BE9-0501-4FAF-ABB3-6B1AF8479FFE}"/>
              </a:ext>
            </a:extLst>
          </p:cNvPr>
          <p:cNvCxnSpPr/>
          <p:nvPr/>
        </p:nvCxnSpPr>
        <p:spPr>
          <a:xfrm>
            <a:off x="5745125" y="5173720"/>
            <a:ext cx="350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90BB3DF-CBA4-4574-9F90-D5CFFAA05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62306"/>
              </p:ext>
            </p:extLst>
          </p:nvPr>
        </p:nvGraphicFramePr>
        <p:xfrm>
          <a:off x="2032000" y="254810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47165265"/>
                    </a:ext>
                  </a:extLst>
                </a:gridCol>
              </a:tblGrid>
              <a:tr h="6529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Flow</a:t>
                      </a:r>
                      <a:r>
                        <a:rPr lang="th-TH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chart </a:t>
                      </a:r>
                      <a:r>
                        <a:rPr lang="th-TH" sz="3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ขั้นตอนการจองห้องบรรยาย/ห้องประชุม</a:t>
                      </a:r>
                      <a:endParaRPr lang="en-US" sz="3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11386"/>
                  </a:ext>
                </a:extLst>
              </a:tr>
            </a:tbl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25E8651-01C2-4FD0-8E0D-5FA88D251C4A}"/>
              </a:ext>
            </a:extLst>
          </p:cNvPr>
          <p:cNvCxnSpPr>
            <a:cxnSpLocks/>
          </p:cNvCxnSpPr>
          <p:nvPr/>
        </p:nvCxnSpPr>
        <p:spPr>
          <a:xfrm>
            <a:off x="7442791" y="1827027"/>
            <a:ext cx="4465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31C379-AFC8-4DBD-951F-D9FAC0DB05E6}"/>
              </a:ext>
            </a:extLst>
          </p:cNvPr>
          <p:cNvCxnSpPr>
            <a:cxnSpLocks/>
          </p:cNvCxnSpPr>
          <p:nvPr/>
        </p:nvCxnSpPr>
        <p:spPr>
          <a:xfrm flipV="1">
            <a:off x="3060181" y="3712957"/>
            <a:ext cx="6624084" cy="1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31506BA-9BA6-4540-9096-391C496B6426}"/>
              </a:ext>
            </a:extLst>
          </p:cNvPr>
          <p:cNvCxnSpPr>
            <a:cxnSpLocks/>
          </p:cNvCxnSpPr>
          <p:nvPr/>
        </p:nvCxnSpPr>
        <p:spPr>
          <a:xfrm>
            <a:off x="3060181" y="3712957"/>
            <a:ext cx="0" cy="353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044199C-ACD3-43EF-BE65-7329546BE836}"/>
              </a:ext>
            </a:extLst>
          </p:cNvPr>
          <p:cNvCxnSpPr>
            <a:cxnSpLocks/>
          </p:cNvCxnSpPr>
          <p:nvPr/>
        </p:nvCxnSpPr>
        <p:spPr>
          <a:xfrm>
            <a:off x="9684265" y="2658140"/>
            <a:ext cx="0" cy="105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7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Dell-Office</dc:creator>
  <cp:lastModifiedBy>Dell-Office</cp:lastModifiedBy>
  <cp:revision>6</cp:revision>
  <dcterms:created xsi:type="dcterms:W3CDTF">2022-06-14T06:16:21Z</dcterms:created>
  <dcterms:modified xsi:type="dcterms:W3CDTF">2022-08-18T08:42:47Z</dcterms:modified>
</cp:coreProperties>
</file>