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475" r:id="rId2"/>
    <p:sldId id="478" r:id="rId3"/>
    <p:sldId id="483" r:id="rId4"/>
    <p:sldId id="484" r:id="rId5"/>
    <p:sldId id="486" r:id="rId6"/>
    <p:sldId id="482" r:id="rId7"/>
    <p:sldId id="485" r:id="rId8"/>
    <p:sldId id="487" r:id="rId9"/>
    <p:sldId id="493" r:id="rId10"/>
    <p:sldId id="494" r:id="rId11"/>
    <p:sldId id="49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7A871D"/>
    <a:srgbClr val="E2CFF1"/>
    <a:srgbClr val="FFE1FF"/>
    <a:srgbClr val="000099"/>
    <a:srgbClr val="E2C5FF"/>
    <a:srgbClr val="CC99FF"/>
    <a:srgbClr val="B9D5FF"/>
    <a:srgbClr val="E4E4E4"/>
    <a:srgbClr val="48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86303" autoAdjust="0"/>
  </p:normalViewPr>
  <p:slideViewPr>
    <p:cSldViewPr>
      <p:cViewPr varScale="1">
        <p:scale>
          <a:sx n="95" d="100"/>
          <a:sy n="95" d="100"/>
        </p:scale>
        <p:origin x="20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9CAA4-A1E9-4D66-91B5-752B990D78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11D1B6-E9D2-4DE9-8C34-54F4590DEE7D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Define review question</a:t>
          </a:r>
        </a:p>
      </dgm:t>
    </dgm:pt>
    <dgm:pt modelId="{BC69092F-3371-494F-B2B4-7B5C81AFC3FC}" type="parTrans" cxnId="{2CD8F2BE-A5D2-423E-B8FA-682BE7FD9DB3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36C713-BAD8-4245-959E-36E5AE0CACA1}" type="sibTrans" cxnId="{2CD8F2BE-A5D2-423E-B8FA-682BE7FD9DB3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B64A29-C6CE-491E-B258-2376C836D348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Locate studies</a:t>
          </a:r>
        </a:p>
      </dgm:t>
    </dgm:pt>
    <dgm:pt modelId="{368593CF-3425-41B2-A2BD-CB083275923D}" type="parTrans" cxnId="{FD2D7BC1-81E0-4B38-8310-1B5F4F6F0B12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A7E129-E62A-4383-8621-3973A3581B9C}" type="sibTrans" cxnId="{FD2D7BC1-81E0-4B38-8310-1B5F4F6F0B12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39718C-1FBE-48CB-86C9-F574CF8C3F89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Select studies</a:t>
          </a:r>
        </a:p>
      </dgm:t>
    </dgm:pt>
    <dgm:pt modelId="{006CF9A5-D380-48ED-9FF4-C803943049A8}" type="parTrans" cxnId="{40300FA6-87A6-40A9-A04E-E90842E64BBF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B8EA45-2F06-46B0-9B07-58524311E714}" type="sibTrans" cxnId="{40300FA6-87A6-40A9-A04E-E90842E64BBF}">
      <dgm:prSet/>
      <dgm:spPr/>
      <dgm:t>
        <a:bodyPr/>
        <a:lstStyle/>
        <a:p>
          <a:endParaRPr lang="en-US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E2D4CC-6553-4587-9427-7AF06000F265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Assess quality of study</a:t>
          </a:r>
        </a:p>
      </dgm:t>
    </dgm:pt>
    <dgm:pt modelId="{9F5462BF-0BB4-4DF9-BE45-6B0409D5B663}" type="parTrans" cxnId="{CE93D852-6B46-4C4A-A663-9836F7D4A89E}">
      <dgm:prSet/>
      <dgm:spPr/>
      <dgm:t>
        <a:bodyPr/>
        <a:lstStyle/>
        <a:p>
          <a:endParaRPr lang="en-US" sz="2400"/>
        </a:p>
      </dgm:t>
    </dgm:pt>
    <dgm:pt modelId="{468A8ACA-B84E-4B7D-AD6E-037A99AD9008}" type="sibTrans" cxnId="{CE93D852-6B46-4C4A-A663-9836F7D4A89E}">
      <dgm:prSet/>
      <dgm:spPr/>
      <dgm:t>
        <a:bodyPr/>
        <a:lstStyle/>
        <a:p>
          <a:endParaRPr lang="en-US" sz="2400"/>
        </a:p>
      </dgm:t>
    </dgm:pt>
    <dgm:pt modelId="{A2661C4B-D4DF-4CF2-BB7D-3BA22C048664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Extract data</a:t>
          </a:r>
        </a:p>
      </dgm:t>
    </dgm:pt>
    <dgm:pt modelId="{01205B4D-5ABA-4579-B9DB-CCC26E295F1E}" type="parTrans" cxnId="{BFE4C938-6E06-464C-BEAF-E36B56C8EA79}">
      <dgm:prSet/>
      <dgm:spPr/>
      <dgm:t>
        <a:bodyPr/>
        <a:lstStyle/>
        <a:p>
          <a:endParaRPr lang="en-US" sz="2400"/>
        </a:p>
      </dgm:t>
    </dgm:pt>
    <dgm:pt modelId="{066A0C36-7105-4139-A68F-4F465AEF7FB9}" type="sibTrans" cxnId="{BFE4C938-6E06-464C-BEAF-E36B56C8EA79}">
      <dgm:prSet/>
      <dgm:spPr/>
      <dgm:t>
        <a:bodyPr/>
        <a:lstStyle/>
        <a:p>
          <a:endParaRPr lang="en-US" sz="2400"/>
        </a:p>
      </dgm:t>
    </dgm:pt>
    <dgm:pt modelId="{F56AC37A-266A-4A1E-B091-CF7C4919ACED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Perform (meta-) analysis</a:t>
          </a:r>
        </a:p>
      </dgm:t>
    </dgm:pt>
    <dgm:pt modelId="{F92BA5DE-5F61-479A-A64C-1BD1727A311E}" type="parTrans" cxnId="{C3763556-45C6-4221-B230-EC369960A052}">
      <dgm:prSet/>
      <dgm:spPr/>
      <dgm:t>
        <a:bodyPr/>
        <a:lstStyle/>
        <a:p>
          <a:endParaRPr lang="en-US" sz="2400"/>
        </a:p>
      </dgm:t>
    </dgm:pt>
    <dgm:pt modelId="{181977BA-E1AB-40E9-BB17-E88C8A53AB5D}" type="sibTrans" cxnId="{C3763556-45C6-4221-B230-EC369960A052}">
      <dgm:prSet/>
      <dgm:spPr/>
      <dgm:t>
        <a:bodyPr/>
        <a:lstStyle/>
        <a:p>
          <a:endParaRPr lang="en-US" sz="2400"/>
        </a:p>
      </dgm:t>
    </dgm:pt>
    <dgm:pt modelId="{B0ECE530-85CF-430D-B259-A12E0CA771A6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Interpret findings</a:t>
          </a:r>
        </a:p>
      </dgm:t>
    </dgm:pt>
    <dgm:pt modelId="{D56B8A34-72B2-4C91-BA26-8D5EE777EE3D}" type="parTrans" cxnId="{763D2E67-AA82-43E2-A762-06F2B226C52F}">
      <dgm:prSet/>
      <dgm:spPr/>
      <dgm:t>
        <a:bodyPr/>
        <a:lstStyle/>
        <a:p>
          <a:endParaRPr lang="en-US" sz="2400"/>
        </a:p>
      </dgm:t>
    </dgm:pt>
    <dgm:pt modelId="{F300B6F6-62B2-4B13-8F3F-F53DCCDC8BE2}" type="sibTrans" cxnId="{763D2E67-AA82-43E2-A762-06F2B226C52F}">
      <dgm:prSet/>
      <dgm:spPr/>
      <dgm:t>
        <a:bodyPr/>
        <a:lstStyle/>
        <a:p>
          <a:endParaRPr lang="en-US" sz="2400"/>
        </a:p>
      </dgm:t>
    </dgm:pt>
    <dgm:pt modelId="{C453A3D8-A9E6-403B-93AD-04C51D442981}" type="pres">
      <dgm:prSet presAssocID="{B6C9CAA4-A1E9-4D66-91B5-752B990D7803}" presName="Name0" presStyleCnt="0">
        <dgm:presLayoutVars>
          <dgm:chMax val="7"/>
          <dgm:chPref val="7"/>
          <dgm:dir/>
        </dgm:presLayoutVars>
      </dgm:prSet>
      <dgm:spPr/>
    </dgm:pt>
    <dgm:pt modelId="{7EC7DDA2-DB35-4422-B7EC-BC351D552BAF}" type="pres">
      <dgm:prSet presAssocID="{B6C9CAA4-A1E9-4D66-91B5-752B990D7803}" presName="Name1" presStyleCnt="0"/>
      <dgm:spPr/>
    </dgm:pt>
    <dgm:pt modelId="{F4E2359A-4C8A-4E50-BD66-CBCB47558C16}" type="pres">
      <dgm:prSet presAssocID="{B6C9CAA4-A1E9-4D66-91B5-752B990D7803}" presName="cycle" presStyleCnt="0"/>
      <dgm:spPr/>
    </dgm:pt>
    <dgm:pt modelId="{4BA117E7-08CD-4F49-9EF6-16D24DBA4C7D}" type="pres">
      <dgm:prSet presAssocID="{B6C9CAA4-A1E9-4D66-91B5-752B990D7803}" presName="srcNode" presStyleLbl="node1" presStyleIdx="0" presStyleCnt="7"/>
      <dgm:spPr/>
    </dgm:pt>
    <dgm:pt modelId="{4C2F8AFA-1D23-496D-8B4E-E39A26F8FA88}" type="pres">
      <dgm:prSet presAssocID="{B6C9CAA4-A1E9-4D66-91B5-752B990D7803}" presName="conn" presStyleLbl="parChTrans1D2" presStyleIdx="0" presStyleCnt="1"/>
      <dgm:spPr/>
    </dgm:pt>
    <dgm:pt modelId="{B03FF834-3C2C-459E-9651-80B6A7B5E7F4}" type="pres">
      <dgm:prSet presAssocID="{B6C9CAA4-A1E9-4D66-91B5-752B990D7803}" presName="extraNode" presStyleLbl="node1" presStyleIdx="0" presStyleCnt="7"/>
      <dgm:spPr/>
    </dgm:pt>
    <dgm:pt modelId="{67E11BFB-0670-4B6B-BCB5-6D8ED2E26C06}" type="pres">
      <dgm:prSet presAssocID="{B6C9CAA4-A1E9-4D66-91B5-752B990D7803}" presName="dstNode" presStyleLbl="node1" presStyleIdx="0" presStyleCnt="7"/>
      <dgm:spPr/>
    </dgm:pt>
    <dgm:pt modelId="{9DEE8C3E-0032-40A3-B4DD-1331898BC691}" type="pres">
      <dgm:prSet presAssocID="{B111D1B6-E9D2-4DE9-8C34-54F4590DEE7D}" presName="text_1" presStyleLbl="node1" presStyleIdx="0" presStyleCnt="7">
        <dgm:presLayoutVars>
          <dgm:bulletEnabled val="1"/>
        </dgm:presLayoutVars>
      </dgm:prSet>
      <dgm:spPr/>
    </dgm:pt>
    <dgm:pt modelId="{8FF757FE-8637-492F-9C1B-86204020BA95}" type="pres">
      <dgm:prSet presAssocID="{B111D1B6-E9D2-4DE9-8C34-54F4590DEE7D}" presName="accent_1" presStyleCnt="0"/>
      <dgm:spPr/>
    </dgm:pt>
    <dgm:pt modelId="{9597EBC2-674C-42EA-B386-0BC99F16854C}" type="pres">
      <dgm:prSet presAssocID="{B111D1B6-E9D2-4DE9-8C34-54F4590DEE7D}" presName="accentRepeatNode" presStyleLbl="solidFgAcc1" presStyleIdx="0" presStyleCnt="7"/>
      <dgm:spPr/>
    </dgm:pt>
    <dgm:pt modelId="{39FF10F4-66B6-47B0-87BD-268269B345AF}" type="pres">
      <dgm:prSet presAssocID="{48B64A29-C6CE-491E-B258-2376C836D348}" presName="text_2" presStyleLbl="node1" presStyleIdx="1" presStyleCnt="7">
        <dgm:presLayoutVars>
          <dgm:bulletEnabled val="1"/>
        </dgm:presLayoutVars>
      </dgm:prSet>
      <dgm:spPr/>
    </dgm:pt>
    <dgm:pt modelId="{FD699E06-0E43-4BBB-837B-48F351A9E981}" type="pres">
      <dgm:prSet presAssocID="{48B64A29-C6CE-491E-B258-2376C836D348}" presName="accent_2" presStyleCnt="0"/>
      <dgm:spPr/>
    </dgm:pt>
    <dgm:pt modelId="{947CF838-152A-4FAE-AE65-C0F7335DEE1E}" type="pres">
      <dgm:prSet presAssocID="{48B64A29-C6CE-491E-B258-2376C836D348}" presName="accentRepeatNode" presStyleLbl="solidFgAcc1" presStyleIdx="1" presStyleCnt="7"/>
      <dgm:spPr/>
    </dgm:pt>
    <dgm:pt modelId="{6FC81996-4751-4579-BF72-0FBF07C0EEE6}" type="pres">
      <dgm:prSet presAssocID="{5739718C-1FBE-48CB-86C9-F574CF8C3F89}" presName="text_3" presStyleLbl="node1" presStyleIdx="2" presStyleCnt="7">
        <dgm:presLayoutVars>
          <dgm:bulletEnabled val="1"/>
        </dgm:presLayoutVars>
      </dgm:prSet>
      <dgm:spPr/>
    </dgm:pt>
    <dgm:pt modelId="{58871139-1C2F-473D-916A-A8EA714A2E55}" type="pres">
      <dgm:prSet presAssocID="{5739718C-1FBE-48CB-86C9-F574CF8C3F89}" presName="accent_3" presStyleCnt="0"/>
      <dgm:spPr/>
    </dgm:pt>
    <dgm:pt modelId="{01B304B5-BFE4-4B88-BAB1-558BCDC85B4A}" type="pres">
      <dgm:prSet presAssocID="{5739718C-1FBE-48CB-86C9-F574CF8C3F89}" presName="accentRepeatNode" presStyleLbl="solidFgAcc1" presStyleIdx="2" presStyleCnt="7"/>
      <dgm:spPr/>
    </dgm:pt>
    <dgm:pt modelId="{EE5AB9FA-92C9-45B7-B066-5B605925B1ED}" type="pres">
      <dgm:prSet presAssocID="{42E2D4CC-6553-4587-9427-7AF06000F265}" presName="text_4" presStyleLbl="node1" presStyleIdx="3" presStyleCnt="7">
        <dgm:presLayoutVars>
          <dgm:bulletEnabled val="1"/>
        </dgm:presLayoutVars>
      </dgm:prSet>
      <dgm:spPr/>
    </dgm:pt>
    <dgm:pt modelId="{EC1E54A5-52A0-4F6E-8FA4-7C4922715E28}" type="pres">
      <dgm:prSet presAssocID="{42E2D4CC-6553-4587-9427-7AF06000F265}" presName="accent_4" presStyleCnt="0"/>
      <dgm:spPr/>
    </dgm:pt>
    <dgm:pt modelId="{A38B5A95-59AB-4FEE-9ED2-B5E7E26C72E6}" type="pres">
      <dgm:prSet presAssocID="{42E2D4CC-6553-4587-9427-7AF06000F265}" presName="accentRepeatNode" presStyleLbl="solidFgAcc1" presStyleIdx="3" presStyleCnt="7"/>
      <dgm:spPr/>
    </dgm:pt>
    <dgm:pt modelId="{F9226305-20CD-4B63-B543-1DF6CE7A7257}" type="pres">
      <dgm:prSet presAssocID="{A2661C4B-D4DF-4CF2-BB7D-3BA22C048664}" presName="text_5" presStyleLbl="node1" presStyleIdx="4" presStyleCnt="7">
        <dgm:presLayoutVars>
          <dgm:bulletEnabled val="1"/>
        </dgm:presLayoutVars>
      </dgm:prSet>
      <dgm:spPr/>
    </dgm:pt>
    <dgm:pt modelId="{8A5DA443-0D5C-4476-94C7-235355659050}" type="pres">
      <dgm:prSet presAssocID="{A2661C4B-D4DF-4CF2-BB7D-3BA22C048664}" presName="accent_5" presStyleCnt="0"/>
      <dgm:spPr/>
    </dgm:pt>
    <dgm:pt modelId="{BAE052ED-ED41-4ED5-9E90-AE958EE4F20D}" type="pres">
      <dgm:prSet presAssocID="{A2661C4B-D4DF-4CF2-BB7D-3BA22C048664}" presName="accentRepeatNode" presStyleLbl="solidFgAcc1" presStyleIdx="4" presStyleCnt="7"/>
      <dgm:spPr/>
    </dgm:pt>
    <dgm:pt modelId="{06E47FE6-9F7C-43F3-B4B3-8727CC3B1F08}" type="pres">
      <dgm:prSet presAssocID="{F56AC37A-266A-4A1E-B091-CF7C4919ACED}" presName="text_6" presStyleLbl="node1" presStyleIdx="5" presStyleCnt="7">
        <dgm:presLayoutVars>
          <dgm:bulletEnabled val="1"/>
        </dgm:presLayoutVars>
      </dgm:prSet>
      <dgm:spPr/>
    </dgm:pt>
    <dgm:pt modelId="{E4985967-9CA3-4DF2-BAA8-A1D994E89EF9}" type="pres">
      <dgm:prSet presAssocID="{F56AC37A-266A-4A1E-B091-CF7C4919ACED}" presName="accent_6" presStyleCnt="0"/>
      <dgm:spPr/>
    </dgm:pt>
    <dgm:pt modelId="{E0B77F64-D7F1-4728-B947-ADBEE6338456}" type="pres">
      <dgm:prSet presAssocID="{F56AC37A-266A-4A1E-B091-CF7C4919ACED}" presName="accentRepeatNode" presStyleLbl="solidFgAcc1" presStyleIdx="5" presStyleCnt="7"/>
      <dgm:spPr/>
    </dgm:pt>
    <dgm:pt modelId="{CCAFC9A5-DFC3-4462-8DC7-717E6AECEED6}" type="pres">
      <dgm:prSet presAssocID="{B0ECE530-85CF-430D-B259-A12E0CA771A6}" presName="text_7" presStyleLbl="node1" presStyleIdx="6" presStyleCnt="7">
        <dgm:presLayoutVars>
          <dgm:bulletEnabled val="1"/>
        </dgm:presLayoutVars>
      </dgm:prSet>
      <dgm:spPr/>
    </dgm:pt>
    <dgm:pt modelId="{1D725C31-CEF1-493D-BFDB-AF56356DEB2D}" type="pres">
      <dgm:prSet presAssocID="{B0ECE530-85CF-430D-B259-A12E0CA771A6}" presName="accent_7" presStyleCnt="0"/>
      <dgm:spPr/>
    </dgm:pt>
    <dgm:pt modelId="{7A920927-C2BA-4C99-9877-7CB331B93A9C}" type="pres">
      <dgm:prSet presAssocID="{B0ECE530-85CF-430D-B259-A12E0CA771A6}" presName="accentRepeatNode" presStyleLbl="solidFgAcc1" presStyleIdx="6" presStyleCnt="7"/>
      <dgm:spPr/>
    </dgm:pt>
  </dgm:ptLst>
  <dgm:cxnLst>
    <dgm:cxn modelId="{14CF6333-F4CD-4161-9C8B-637A917A10AF}" type="presOf" srcId="{A2661C4B-D4DF-4CF2-BB7D-3BA22C048664}" destId="{F9226305-20CD-4B63-B543-1DF6CE7A7257}" srcOrd="0" destOrd="0" presId="urn:microsoft.com/office/officeart/2008/layout/VerticalCurvedList"/>
    <dgm:cxn modelId="{BFE4C938-6E06-464C-BEAF-E36B56C8EA79}" srcId="{B6C9CAA4-A1E9-4D66-91B5-752B990D7803}" destId="{A2661C4B-D4DF-4CF2-BB7D-3BA22C048664}" srcOrd="4" destOrd="0" parTransId="{01205B4D-5ABA-4579-B9DB-CCC26E295F1E}" sibTransId="{066A0C36-7105-4139-A68F-4F465AEF7FB9}"/>
    <dgm:cxn modelId="{763D2E67-AA82-43E2-A762-06F2B226C52F}" srcId="{B6C9CAA4-A1E9-4D66-91B5-752B990D7803}" destId="{B0ECE530-85CF-430D-B259-A12E0CA771A6}" srcOrd="6" destOrd="0" parTransId="{D56B8A34-72B2-4C91-BA26-8D5EE777EE3D}" sibTransId="{F300B6F6-62B2-4B13-8F3F-F53DCCDC8BE2}"/>
    <dgm:cxn modelId="{0A975771-F5BF-41FE-897E-8F9FAB01875C}" type="presOf" srcId="{5739718C-1FBE-48CB-86C9-F574CF8C3F89}" destId="{6FC81996-4751-4579-BF72-0FBF07C0EEE6}" srcOrd="0" destOrd="0" presId="urn:microsoft.com/office/officeart/2008/layout/VerticalCurvedList"/>
    <dgm:cxn modelId="{CE93D852-6B46-4C4A-A663-9836F7D4A89E}" srcId="{B6C9CAA4-A1E9-4D66-91B5-752B990D7803}" destId="{42E2D4CC-6553-4587-9427-7AF06000F265}" srcOrd="3" destOrd="0" parTransId="{9F5462BF-0BB4-4DF9-BE45-6B0409D5B663}" sibTransId="{468A8ACA-B84E-4B7D-AD6E-037A99AD9008}"/>
    <dgm:cxn modelId="{C3763556-45C6-4221-B230-EC369960A052}" srcId="{B6C9CAA4-A1E9-4D66-91B5-752B990D7803}" destId="{F56AC37A-266A-4A1E-B091-CF7C4919ACED}" srcOrd="5" destOrd="0" parTransId="{F92BA5DE-5F61-479A-A64C-1BD1727A311E}" sibTransId="{181977BA-E1AB-40E9-BB17-E88C8A53AB5D}"/>
    <dgm:cxn modelId="{97BAC67D-45DC-418F-9AD1-77B60B8DFF11}" type="presOf" srcId="{48B64A29-C6CE-491E-B258-2376C836D348}" destId="{39FF10F4-66B6-47B0-87BD-268269B345AF}" srcOrd="0" destOrd="0" presId="urn:microsoft.com/office/officeart/2008/layout/VerticalCurvedList"/>
    <dgm:cxn modelId="{F6121981-8EB5-45EC-9CC0-FE5656F2853E}" type="presOf" srcId="{B6C9CAA4-A1E9-4D66-91B5-752B990D7803}" destId="{C453A3D8-A9E6-403B-93AD-04C51D442981}" srcOrd="0" destOrd="0" presId="urn:microsoft.com/office/officeart/2008/layout/VerticalCurvedList"/>
    <dgm:cxn modelId="{FD710EA3-BCF6-409E-821D-B8E8F2B9C455}" type="presOf" srcId="{F56AC37A-266A-4A1E-B091-CF7C4919ACED}" destId="{06E47FE6-9F7C-43F3-B4B3-8727CC3B1F08}" srcOrd="0" destOrd="0" presId="urn:microsoft.com/office/officeart/2008/layout/VerticalCurvedList"/>
    <dgm:cxn modelId="{40300FA6-87A6-40A9-A04E-E90842E64BBF}" srcId="{B6C9CAA4-A1E9-4D66-91B5-752B990D7803}" destId="{5739718C-1FBE-48CB-86C9-F574CF8C3F89}" srcOrd="2" destOrd="0" parTransId="{006CF9A5-D380-48ED-9FF4-C803943049A8}" sibTransId="{F3B8EA45-2F06-46B0-9B07-58524311E714}"/>
    <dgm:cxn modelId="{2CD8F2BE-A5D2-423E-B8FA-682BE7FD9DB3}" srcId="{B6C9CAA4-A1E9-4D66-91B5-752B990D7803}" destId="{B111D1B6-E9D2-4DE9-8C34-54F4590DEE7D}" srcOrd="0" destOrd="0" parTransId="{BC69092F-3371-494F-B2B4-7B5C81AFC3FC}" sibTransId="{F036C713-BAD8-4245-959E-36E5AE0CACA1}"/>
    <dgm:cxn modelId="{FD2D7BC1-81E0-4B38-8310-1B5F4F6F0B12}" srcId="{B6C9CAA4-A1E9-4D66-91B5-752B990D7803}" destId="{48B64A29-C6CE-491E-B258-2376C836D348}" srcOrd="1" destOrd="0" parTransId="{368593CF-3425-41B2-A2BD-CB083275923D}" sibTransId="{9AA7E129-E62A-4383-8621-3973A3581B9C}"/>
    <dgm:cxn modelId="{3C9507DB-80F5-46CA-A261-5C1EE284BA65}" type="presOf" srcId="{B111D1B6-E9D2-4DE9-8C34-54F4590DEE7D}" destId="{9DEE8C3E-0032-40A3-B4DD-1331898BC691}" srcOrd="0" destOrd="0" presId="urn:microsoft.com/office/officeart/2008/layout/VerticalCurvedList"/>
    <dgm:cxn modelId="{2B55D5DE-C55D-4FCF-9B17-327CEE18F31F}" type="presOf" srcId="{42E2D4CC-6553-4587-9427-7AF06000F265}" destId="{EE5AB9FA-92C9-45B7-B066-5B605925B1ED}" srcOrd="0" destOrd="0" presId="urn:microsoft.com/office/officeart/2008/layout/VerticalCurvedList"/>
    <dgm:cxn modelId="{0D2A59EB-0EF6-4FEE-83FE-B9C2C1F673D7}" type="presOf" srcId="{B0ECE530-85CF-430D-B259-A12E0CA771A6}" destId="{CCAFC9A5-DFC3-4462-8DC7-717E6AECEED6}" srcOrd="0" destOrd="0" presId="urn:microsoft.com/office/officeart/2008/layout/VerticalCurvedList"/>
    <dgm:cxn modelId="{238BABF3-406F-46FC-9AB8-D204F2EB8D3A}" type="presOf" srcId="{F036C713-BAD8-4245-959E-36E5AE0CACA1}" destId="{4C2F8AFA-1D23-496D-8B4E-E39A26F8FA88}" srcOrd="0" destOrd="0" presId="urn:microsoft.com/office/officeart/2008/layout/VerticalCurvedList"/>
    <dgm:cxn modelId="{5CC3E85A-FCB9-4C62-909E-4FF886C60AE4}" type="presParOf" srcId="{C453A3D8-A9E6-403B-93AD-04C51D442981}" destId="{7EC7DDA2-DB35-4422-B7EC-BC351D552BAF}" srcOrd="0" destOrd="0" presId="urn:microsoft.com/office/officeart/2008/layout/VerticalCurvedList"/>
    <dgm:cxn modelId="{A197082F-2650-4EE9-8452-0A7AE76797AC}" type="presParOf" srcId="{7EC7DDA2-DB35-4422-B7EC-BC351D552BAF}" destId="{F4E2359A-4C8A-4E50-BD66-CBCB47558C16}" srcOrd="0" destOrd="0" presId="urn:microsoft.com/office/officeart/2008/layout/VerticalCurvedList"/>
    <dgm:cxn modelId="{FFC687A5-CF77-4D50-B4EA-C4D8C6680F2D}" type="presParOf" srcId="{F4E2359A-4C8A-4E50-BD66-CBCB47558C16}" destId="{4BA117E7-08CD-4F49-9EF6-16D24DBA4C7D}" srcOrd="0" destOrd="0" presId="urn:microsoft.com/office/officeart/2008/layout/VerticalCurvedList"/>
    <dgm:cxn modelId="{B870250C-8B10-4018-9000-1DBA11A5AAE8}" type="presParOf" srcId="{F4E2359A-4C8A-4E50-BD66-CBCB47558C16}" destId="{4C2F8AFA-1D23-496D-8B4E-E39A26F8FA88}" srcOrd="1" destOrd="0" presId="urn:microsoft.com/office/officeart/2008/layout/VerticalCurvedList"/>
    <dgm:cxn modelId="{3F34D851-F898-4AF3-9ADD-82F6683AC01F}" type="presParOf" srcId="{F4E2359A-4C8A-4E50-BD66-CBCB47558C16}" destId="{B03FF834-3C2C-459E-9651-80B6A7B5E7F4}" srcOrd="2" destOrd="0" presId="urn:microsoft.com/office/officeart/2008/layout/VerticalCurvedList"/>
    <dgm:cxn modelId="{6B0EA2CA-99EE-42DD-9A0B-83595DAF1F38}" type="presParOf" srcId="{F4E2359A-4C8A-4E50-BD66-CBCB47558C16}" destId="{67E11BFB-0670-4B6B-BCB5-6D8ED2E26C06}" srcOrd="3" destOrd="0" presId="urn:microsoft.com/office/officeart/2008/layout/VerticalCurvedList"/>
    <dgm:cxn modelId="{D18BD321-2950-4DD7-919F-0AFCE75D4A33}" type="presParOf" srcId="{7EC7DDA2-DB35-4422-B7EC-BC351D552BAF}" destId="{9DEE8C3E-0032-40A3-B4DD-1331898BC691}" srcOrd="1" destOrd="0" presId="urn:microsoft.com/office/officeart/2008/layout/VerticalCurvedList"/>
    <dgm:cxn modelId="{6783AC17-AD96-4F70-9A44-30D123AB55F3}" type="presParOf" srcId="{7EC7DDA2-DB35-4422-B7EC-BC351D552BAF}" destId="{8FF757FE-8637-492F-9C1B-86204020BA95}" srcOrd="2" destOrd="0" presId="urn:microsoft.com/office/officeart/2008/layout/VerticalCurvedList"/>
    <dgm:cxn modelId="{478574C9-96D5-4405-99C7-A73C770074E4}" type="presParOf" srcId="{8FF757FE-8637-492F-9C1B-86204020BA95}" destId="{9597EBC2-674C-42EA-B386-0BC99F16854C}" srcOrd="0" destOrd="0" presId="urn:microsoft.com/office/officeart/2008/layout/VerticalCurvedList"/>
    <dgm:cxn modelId="{AA7EFD55-0122-474B-94A9-6DCF4E6F3DDA}" type="presParOf" srcId="{7EC7DDA2-DB35-4422-B7EC-BC351D552BAF}" destId="{39FF10F4-66B6-47B0-87BD-268269B345AF}" srcOrd="3" destOrd="0" presId="urn:microsoft.com/office/officeart/2008/layout/VerticalCurvedList"/>
    <dgm:cxn modelId="{72C1E325-1FB0-475C-8389-9100E62E54AF}" type="presParOf" srcId="{7EC7DDA2-DB35-4422-B7EC-BC351D552BAF}" destId="{FD699E06-0E43-4BBB-837B-48F351A9E981}" srcOrd="4" destOrd="0" presId="urn:microsoft.com/office/officeart/2008/layout/VerticalCurvedList"/>
    <dgm:cxn modelId="{B4A9BD7A-7F1E-4369-A3F0-5314618E514B}" type="presParOf" srcId="{FD699E06-0E43-4BBB-837B-48F351A9E981}" destId="{947CF838-152A-4FAE-AE65-C0F7335DEE1E}" srcOrd="0" destOrd="0" presId="urn:microsoft.com/office/officeart/2008/layout/VerticalCurvedList"/>
    <dgm:cxn modelId="{DDCEC11E-9795-42B0-B8F1-0EB4AF5ECA8B}" type="presParOf" srcId="{7EC7DDA2-DB35-4422-B7EC-BC351D552BAF}" destId="{6FC81996-4751-4579-BF72-0FBF07C0EEE6}" srcOrd="5" destOrd="0" presId="urn:microsoft.com/office/officeart/2008/layout/VerticalCurvedList"/>
    <dgm:cxn modelId="{47CF8EA6-7FD5-4525-90E5-52F661F4768C}" type="presParOf" srcId="{7EC7DDA2-DB35-4422-B7EC-BC351D552BAF}" destId="{58871139-1C2F-473D-916A-A8EA714A2E55}" srcOrd="6" destOrd="0" presId="urn:microsoft.com/office/officeart/2008/layout/VerticalCurvedList"/>
    <dgm:cxn modelId="{460E9642-2673-4788-9B17-92DAFEC44AB6}" type="presParOf" srcId="{58871139-1C2F-473D-916A-A8EA714A2E55}" destId="{01B304B5-BFE4-4B88-BAB1-558BCDC85B4A}" srcOrd="0" destOrd="0" presId="urn:microsoft.com/office/officeart/2008/layout/VerticalCurvedList"/>
    <dgm:cxn modelId="{3C95E189-CE18-4676-8469-1973379D59C9}" type="presParOf" srcId="{7EC7DDA2-DB35-4422-B7EC-BC351D552BAF}" destId="{EE5AB9FA-92C9-45B7-B066-5B605925B1ED}" srcOrd="7" destOrd="0" presId="urn:microsoft.com/office/officeart/2008/layout/VerticalCurvedList"/>
    <dgm:cxn modelId="{5E3D0E37-F72C-4788-A721-9CEC222209EB}" type="presParOf" srcId="{7EC7DDA2-DB35-4422-B7EC-BC351D552BAF}" destId="{EC1E54A5-52A0-4F6E-8FA4-7C4922715E28}" srcOrd="8" destOrd="0" presId="urn:microsoft.com/office/officeart/2008/layout/VerticalCurvedList"/>
    <dgm:cxn modelId="{6770A3D9-120E-4D6B-9E78-9596FF56BFB0}" type="presParOf" srcId="{EC1E54A5-52A0-4F6E-8FA4-7C4922715E28}" destId="{A38B5A95-59AB-4FEE-9ED2-B5E7E26C72E6}" srcOrd="0" destOrd="0" presId="urn:microsoft.com/office/officeart/2008/layout/VerticalCurvedList"/>
    <dgm:cxn modelId="{C556E629-BD01-4C81-92F3-B29D27EDD76B}" type="presParOf" srcId="{7EC7DDA2-DB35-4422-B7EC-BC351D552BAF}" destId="{F9226305-20CD-4B63-B543-1DF6CE7A7257}" srcOrd="9" destOrd="0" presId="urn:microsoft.com/office/officeart/2008/layout/VerticalCurvedList"/>
    <dgm:cxn modelId="{B9F01631-4707-4D98-A970-2F5496636DAD}" type="presParOf" srcId="{7EC7DDA2-DB35-4422-B7EC-BC351D552BAF}" destId="{8A5DA443-0D5C-4476-94C7-235355659050}" srcOrd="10" destOrd="0" presId="urn:microsoft.com/office/officeart/2008/layout/VerticalCurvedList"/>
    <dgm:cxn modelId="{6082CE9B-3352-4174-8330-7AD5D677584E}" type="presParOf" srcId="{8A5DA443-0D5C-4476-94C7-235355659050}" destId="{BAE052ED-ED41-4ED5-9E90-AE958EE4F20D}" srcOrd="0" destOrd="0" presId="urn:microsoft.com/office/officeart/2008/layout/VerticalCurvedList"/>
    <dgm:cxn modelId="{8AB29B1D-E407-40F1-8AA2-05B558C70531}" type="presParOf" srcId="{7EC7DDA2-DB35-4422-B7EC-BC351D552BAF}" destId="{06E47FE6-9F7C-43F3-B4B3-8727CC3B1F08}" srcOrd="11" destOrd="0" presId="urn:microsoft.com/office/officeart/2008/layout/VerticalCurvedList"/>
    <dgm:cxn modelId="{10EE37E8-E968-4F0C-A498-4A6FC8876DF5}" type="presParOf" srcId="{7EC7DDA2-DB35-4422-B7EC-BC351D552BAF}" destId="{E4985967-9CA3-4DF2-BAA8-A1D994E89EF9}" srcOrd="12" destOrd="0" presId="urn:microsoft.com/office/officeart/2008/layout/VerticalCurvedList"/>
    <dgm:cxn modelId="{E2FFCAE4-F615-4A74-A970-F97D1AEF4A6C}" type="presParOf" srcId="{E4985967-9CA3-4DF2-BAA8-A1D994E89EF9}" destId="{E0B77F64-D7F1-4728-B947-ADBEE6338456}" srcOrd="0" destOrd="0" presId="urn:microsoft.com/office/officeart/2008/layout/VerticalCurvedList"/>
    <dgm:cxn modelId="{B3A0D489-B28C-4518-9777-75A10239D6FD}" type="presParOf" srcId="{7EC7DDA2-DB35-4422-B7EC-BC351D552BAF}" destId="{CCAFC9A5-DFC3-4462-8DC7-717E6AECEED6}" srcOrd="13" destOrd="0" presId="urn:microsoft.com/office/officeart/2008/layout/VerticalCurvedList"/>
    <dgm:cxn modelId="{817B15F9-ECCB-4ADD-90DC-809DA5A23D90}" type="presParOf" srcId="{7EC7DDA2-DB35-4422-B7EC-BC351D552BAF}" destId="{1D725C31-CEF1-493D-BFDB-AF56356DEB2D}" srcOrd="14" destOrd="0" presId="urn:microsoft.com/office/officeart/2008/layout/VerticalCurvedList"/>
    <dgm:cxn modelId="{E20365E4-22D2-4DF0-B732-2BDD4AA6719C}" type="presParOf" srcId="{1D725C31-CEF1-493D-BFDB-AF56356DEB2D}" destId="{7A920927-C2BA-4C99-9877-7CB331B93A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F8AFA-1D23-496D-8B4E-E39A26F8FA88}">
      <dsp:nvSpPr>
        <dsp:cNvPr id="0" name=""/>
        <dsp:cNvSpPr/>
      </dsp:nvSpPr>
      <dsp:spPr>
        <a:xfrm>
          <a:off x="-4822803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E8C3E-0032-40A3-B4DD-1331898BC691}">
      <dsp:nvSpPr>
        <dsp:cNvPr id="0" name=""/>
        <dsp:cNvSpPr/>
      </dsp:nvSpPr>
      <dsp:spPr>
        <a:xfrm>
          <a:off x="299344" y="193986"/>
          <a:ext cx="4444288" cy="3878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Define review question</a:t>
          </a:r>
        </a:p>
      </dsp:txBody>
      <dsp:txXfrm>
        <a:off x="299344" y="193986"/>
        <a:ext cx="4444288" cy="387803"/>
      </dsp:txXfrm>
    </dsp:sp>
    <dsp:sp modelId="{9597EBC2-674C-42EA-B386-0BC99F16854C}">
      <dsp:nvSpPr>
        <dsp:cNvPr id="0" name=""/>
        <dsp:cNvSpPr/>
      </dsp:nvSpPr>
      <dsp:spPr>
        <a:xfrm>
          <a:off x="56967" y="145511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F10F4-66B6-47B0-87BD-268269B345AF}">
      <dsp:nvSpPr>
        <dsp:cNvPr id="0" name=""/>
        <dsp:cNvSpPr/>
      </dsp:nvSpPr>
      <dsp:spPr>
        <a:xfrm>
          <a:off x="650534" y="776032"/>
          <a:ext cx="4093098" cy="387803"/>
        </a:xfrm>
        <a:prstGeom prst="rect">
          <a:avLst/>
        </a:prstGeom>
        <a:solidFill>
          <a:schemeClr val="accent3">
            <a:hueOff val="-356097"/>
            <a:satOff val="-16667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Locate studies</a:t>
          </a:r>
        </a:p>
      </dsp:txBody>
      <dsp:txXfrm>
        <a:off x="650534" y="776032"/>
        <a:ext cx="4093098" cy="387803"/>
      </dsp:txXfrm>
    </dsp:sp>
    <dsp:sp modelId="{947CF838-152A-4FAE-AE65-C0F7335DEE1E}">
      <dsp:nvSpPr>
        <dsp:cNvPr id="0" name=""/>
        <dsp:cNvSpPr/>
      </dsp:nvSpPr>
      <dsp:spPr>
        <a:xfrm>
          <a:off x="408157" y="727557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56097"/>
              <a:satOff val="-16667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81996-4751-4579-BF72-0FBF07C0EEE6}">
      <dsp:nvSpPr>
        <dsp:cNvPr id="0" name=""/>
        <dsp:cNvSpPr/>
      </dsp:nvSpPr>
      <dsp:spPr>
        <a:xfrm>
          <a:off x="842985" y="1357652"/>
          <a:ext cx="3900647" cy="387803"/>
        </a:xfrm>
        <a:prstGeom prst="rect">
          <a:avLst/>
        </a:prstGeom>
        <a:solidFill>
          <a:schemeClr val="accent3">
            <a:hueOff val="-712195"/>
            <a:satOff val="-3333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Select studies</a:t>
          </a:r>
        </a:p>
      </dsp:txBody>
      <dsp:txXfrm>
        <a:off x="842985" y="1357652"/>
        <a:ext cx="3900647" cy="387803"/>
      </dsp:txXfrm>
    </dsp:sp>
    <dsp:sp modelId="{01B304B5-BFE4-4B88-BAB1-558BCDC85B4A}">
      <dsp:nvSpPr>
        <dsp:cNvPr id="0" name=""/>
        <dsp:cNvSpPr/>
      </dsp:nvSpPr>
      <dsp:spPr>
        <a:xfrm>
          <a:off x="600608" y="1309176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12195"/>
              <a:satOff val="-33333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AB9FA-92C9-45B7-B066-5B605925B1ED}">
      <dsp:nvSpPr>
        <dsp:cNvPr id="0" name=""/>
        <dsp:cNvSpPr/>
      </dsp:nvSpPr>
      <dsp:spPr>
        <a:xfrm>
          <a:off x="904433" y="1939698"/>
          <a:ext cx="3839199" cy="387803"/>
        </a:xfrm>
        <a:prstGeom prst="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Assess quality of study</a:t>
          </a:r>
        </a:p>
      </dsp:txBody>
      <dsp:txXfrm>
        <a:off x="904433" y="1939698"/>
        <a:ext cx="3839199" cy="387803"/>
      </dsp:txXfrm>
    </dsp:sp>
    <dsp:sp modelId="{A38B5A95-59AB-4FEE-9ED2-B5E7E26C72E6}">
      <dsp:nvSpPr>
        <dsp:cNvPr id="0" name=""/>
        <dsp:cNvSpPr/>
      </dsp:nvSpPr>
      <dsp:spPr>
        <a:xfrm>
          <a:off x="662056" y="1891223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68292"/>
              <a:satOff val="-50000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26305-20CD-4B63-B543-1DF6CE7A7257}">
      <dsp:nvSpPr>
        <dsp:cNvPr id="0" name=""/>
        <dsp:cNvSpPr/>
      </dsp:nvSpPr>
      <dsp:spPr>
        <a:xfrm>
          <a:off x="842985" y="2521744"/>
          <a:ext cx="3900647" cy="387803"/>
        </a:xfrm>
        <a:prstGeom prst="rect">
          <a:avLst/>
        </a:prstGeom>
        <a:solidFill>
          <a:schemeClr val="accent3">
            <a:hueOff val="-1424389"/>
            <a:satOff val="-66667"/>
            <a:lumOff val="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Extract data</a:t>
          </a:r>
        </a:p>
      </dsp:txBody>
      <dsp:txXfrm>
        <a:off x="842985" y="2521744"/>
        <a:ext cx="3900647" cy="387803"/>
      </dsp:txXfrm>
    </dsp:sp>
    <dsp:sp modelId="{BAE052ED-ED41-4ED5-9E90-AE958EE4F20D}">
      <dsp:nvSpPr>
        <dsp:cNvPr id="0" name=""/>
        <dsp:cNvSpPr/>
      </dsp:nvSpPr>
      <dsp:spPr>
        <a:xfrm>
          <a:off x="600608" y="2473269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424389"/>
              <a:satOff val="-66667"/>
              <a:lumOff val="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47FE6-9F7C-43F3-B4B3-8727CC3B1F08}">
      <dsp:nvSpPr>
        <dsp:cNvPr id="0" name=""/>
        <dsp:cNvSpPr/>
      </dsp:nvSpPr>
      <dsp:spPr>
        <a:xfrm>
          <a:off x="650534" y="3103363"/>
          <a:ext cx="4093098" cy="387803"/>
        </a:xfrm>
        <a:prstGeom prst="rect">
          <a:avLst/>
        </a:prstGeom>
        <a:solidFill>
          <a:schemeClr val="accent3">
            <a:hueOff val="-1780487"/>
            <a:satOff val="-83333"/>
            <a:lumOff val="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Perform (meta-) analysis</a:t>
          </a:r>
        </a:p>
      </dsp:txBody>
      <dsp:txXfrm>
        <a:off x="650534" y="3103363"/>
        <a:ext cx="4093098" cy="387803"/>
      </dsp:txXfrm>
    </dsp:sp>
    <dsp:sp modelId="{E0B77F64-D7F1-4728-B947-ADBEE6338456}">
      <dsp:nvSpPr>
        <dsp:cNvPr id="0" name=""/>
        <dsp:cNvSpPr/>
      </dsp:nvSpPr>
      <dsp:spPr>
        <a:xfrm>
          <a:off x="408157" y="3054888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780487"/>
              <a:satOff val="-83333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C9A5-DFC3-4462-8DC7-717E6AECEED6}">
      <dsp:nvSpPr>
        <dsp:cNvPr id="0" name=""/>
        <dsp:cNvSpPr/>
      </dsp:nvSpPr>
      <dsp:spPr>
        <a:xfrm>
          <a:off x="299344" y="3685409"/>
          <a:ext cx="4444288" cy="387803"/>
        </a:xfrm>
        <a:prstGeom prst="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Interpret findings</a:t>
          </a:r>
        </a:p>
      </dsp:txBody>
      <dsp:txXfrm>
        <a:off x="299344" y="3685409"/>
        <a:ext cx="4444288" cy="387803"/>
      </dsp:txXfrm>
    </dsp:sp>
    <dsp:sp modelId="{7A920927-C2BA-4C99-9877-7CB331B93A9C}">
      <dsp:nvSpPr>
        <dsp:cNvPr id="0" name=""/>
        <dsp:cNvSpPr/>
      </dsp:nvSpPr>
      <dsp:spPr>
        <a:xfrm>
          <a:off x="56967" y="3636934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AFA8D-8673-42A1-AEAE-1691B292233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93A24-3CE6-4767-86FB-836F3B6C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1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1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3A24-3CE6-4767-86FB-836F3B6C5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0E5015-FCE9-4685-9083-77D65545E1F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433C0C-BDE6-44C1-8CE8-F5361C2213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3A99D-1A8D-4A6A-B0D7-D819B25C7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0" y="152400"/>
            <a:ext cx="8774159" cy="65532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6CB9ED1-DB32-4C04-B1BA-E1181FBCBE9C}"/>
              </a:ext>
            </a:extLst>
          </p:cNvPr>
          <p:cNvSpPr txBox="1">
            <a:spLocks noChangeArrowheads="1"/>
          </p:cNvSpPr>
          <p:nvPr/>
        </p:nvSpPr>
        <p:spPr>
          <a:xfrm>
            <a:off x="3456792" y="3975847"/>
            <a:ext cx="5530078" cy="2362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th-TH" sz="2800" b="1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รศ.ดร.ภญ.มนท</a:t>
            </a:r>
            <a:r>
              <a:rPr lang="th-TH" sz="2800" b="1" dirty="0" err="1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</a:t>
            </a:r>
            <a:r>
              <a:rPr lang="th-TH" sz="2800" b="1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ตม์ ถาวรเจริญทรัพย์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th-TH" sz="2800" b="1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รศ.ดร.ภญ.ศิตาพร ยังคง</a:t>
            </a:r>
            <a:endParaRPr lang="en-GB" sz="28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GB" sz="1800" b="1" dirty="0">
                <a:solidFill>
                  <a:sysClr val="windowText" lastClr="000000"/>
                </a:solidFill>
                <a:latin typeface="Calibri" pitchFamily="34" charset="0"/>
              </a:rPr>
              <a:t>Social, Economic and Administrative Pharmacy Division</a:t>
            </a: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GB" sz="1800" b="1" dirty="0">
                <a:solidFill>
                  <a:sysClr val="windowText" lastClr="000000"/>
                </a:solidFill>
                <a:latin typeface="Calibri" pitchFamily="34" charset="0"/>
              </a:rPr>
              <a:t>Department of Pharmacy, Faculty of Pharmacy </a:t>
            </a: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GB" sz="1800" b="1" dirty="0">
                <a:solidFill>
                  <a:sysClr val="windowText" lastClr="000000"/>
                </a:solidFill>
                <a:latin typeface="Calibri" pitchFamily="34" charset="0"/>
              </a:rPr>
              <a:t>Mahidol University</a:t>
            </a: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US" sz="1800" b="1" i="1" dirty="0">
                <a:solidFill>
                  <a:sysClr val="windowText" lastClr="000000"/>
                </a:solidFill>
                <a:latin typeface="Calibri" pitchFamily="34" charset="0"/>
              </a:rPr>
              <a:t>5 February 2025</a:t>
            </a:r>
            <a:endParaRPr lang="en-GB" sz="1800" b="1" i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CF79B2-2042-4449-A1A4-E35C173F8A23}"/>
              </a:ext>
            </a:extLst>
          </p:cNvPr>
          <p:cNvSpPr txBox="1">
            <a:spLocks/>
          </p:cNvSpPr>
          <p:nvPr/>
        </p:nvSpPr>
        <p:spPr>
          <a:xfrm>
            <a:off x="4278358" y="990600"/>
            <a:ext cx="4680721" cy="2590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MUPY Knowledge Management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Review and Meta-analysis #2</a:t>
            </a:r>
            <a:endParaRPr lang="th-TH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SRMA</a:t>
            </a:r>
            <a:endParaRPr lang="en-US" sz="2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1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10</a:t>
            </a:fld>
            <a:endParaRPr lang="en-US" b="1" dirty="0"/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562378" y="304800"/>
            <a:ext cx="1429222" cy="533400"/>
          </a:xfrm>
          <a:prstGeom prst="rect">
            <a:avLst/>
          </a:prstGeom>
          <a:noFill/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DE3AC07-C84B-422C-8692-E7A8B594196B}"/>
              </a:ext>
            </a:extLst>
          </p:cNvPr>
          <p:cNvSpPr txBox="1">
            <a:spLocks/>
          </p:cNvSpPr>
          <p:nvPr/>
        </p:nvSpPr>
        <p:spPr bwMode="auto">
          <a:xfrm>
            <a:off x="152400" y="228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600" b="1" dirty="0">
                <a:latin typeface="Calibri" pitchFamily="34" charset="0"/>
                <a:ea typeface="+mj-ea"/>
                <a:cs typeface="TH SarabunPSK" pitchFamily="34" charset="-34"/>
              </a:rPr>
              <a:t>PROSPERO</a:t>
            </a:r>
            <a:endParaRPr lang="th-TH" sz="32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814C00-B277-413F-BA84-75C99D6C845E}"/>
              </a:ext>
            </a:extLst>
          </p:cNvPr>
          <p:cNvGrpSpPr/>
          <p:nvPr/>
        </p:nvGrpSpPr>
        <p:grpSpPr>
          <a:xfrm>
            <a:off x="2297886" y="419099"/>
            <a:ext cx="5398314" cy="6210299"/>
            <a:chOff x="2743200" y="228600"/>
            <a:chExt cx="4648200" cy="65048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2101D9-7599-4FE6-803B-51AFB977D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67" t="18889" r="25834" b="4074"/>
            <a:stretch/>
          </p:blipFill>
          <p:spPr>
            <a:xfrm>
              <a:off x="2743200" y="228600"/>
              <a:ext cx="4572000" cy="3962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29A6C5-0919-4C53-89DC-057999160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166" t="24816" r="25000" b="25754"/>
            <a:stretch/>
          </p:blipFill>
          <p:spPr>
            <a:xfrm>
              <a:off x="2743200" y="4190999"/>
              <a:ext cx="4648200" cy="254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93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11</a:t>
            </a:fld>
            <a:endParaRPr lang="en-US" b="1" dirty="0"/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562378" y="304800"/>
            <a:ext cx="1429222" cy="533400"/>
          </a:xfrm>
          <a:prstGeom prst="rect">
            <a:avLst/>
          </a:prstGeom>
          <a:noFill/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DE3AC07-C84B-422C-8692-E7A8B594196B}"/>
              </a:ext>
            </a:extLst>
          </p:cNvPr>
          <p:cNvSpPr txBox="1">
            <a:spLocks/>
          </p:cNvSpPr>
          <p:nvPr/>
        </p:nvSpPr>
        <p:spPr bwMode="auto">
          <a:xfrm>
            <a:off x="152400" y="228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600" b="1" dirty="0">
                <a:latin typeface="Calibri" pitchFamily="34" charset="0"/>
                <a:ea typeface="+mj-ea"/>
                <a:cs typeface="TH SarabunPSK" pitchFamily="34" charset="-34"/>
              </a:rPr>
              <a:t>PROSPERO</a:t>
            </a:r>
            <a:endParaRPr lang="th-TH" sz="32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9CBC6-3537-4C34-B3E6-1B6FE1E03E15}"/>
              </a:ext>
            </a:extLst>
          </p:cNvPr>
          <p:cNvGrpSpPr/>
          <p:nvPr/>
        </p:nvGrpSpPr>
        <p:grpSpPr>
          <a:xfrm>
            <a:off x="2438400" y="114300"/>
            <a:ext cx="4819178" cy="6515100"/>
            <a:chOff x="2247900" y="381000"/>
            <a:chExt cx="4677784" cy="78486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22C0374-C25F-419C-AE10-50153E794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67" t="21852" r="25000" b="4074"/>
            <a:stretch/>
          </p:blipFill>
          <p:spPr>
            <a:xfrm>
              <a:off x="2247900" y="381000"/>
              <a:ext cx="4648200" cy="381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6AAE4-5316-4425-9BC1-A2CD8A19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583" t="17407" r="24584" b="4074"/>
            <a:stretch/>
          </p:blipFill>
          <p:spPr>
            <a:xfrm>
              <a:off x="2277484" y="4191000"/>
              <a:ext cx="4648200" cy="403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23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2</a:t>
            </a:fld>
            <a:endParaRPr lang="en-US" b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221845" y="265355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200" b="1" dirty="0">
                <a:latin typeface="Calibri" pitchFamily="34" charset="0"/>
                <a:ea typeface="+mj-ea"/>
                <a:cs typeface="TH SarabunPSK" pitchFamily="34" charset="-34"/>
              </a:rPr>
              <a:t>Systematic review &amp; Meta-analysis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th-TH" sz="2800" b="1" dirty="0">
                <a:latin typeface="Calibri" pitchFamily="34" charset="0"/>
                <a:ea typeface="+mj-ea"/>
                <a:cs typeface="TH SarabunPSK" pitchFamily="34" charset="-34"/>
              </a:rPr>
              <a:t>		การทบทวนวรรณกรรมอย่างเป็นระบบ และการวิเคราะห์อภิมาน</a:t>
            </a:r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086600" y="228600"/>
            <a:ext cx="1822108" cy="680029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AA7DD-7952-4767-8058-C52694CB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88658"/>
            <a:ext cx="8458200" cy="5029737"/>
          </a:xfrm>
        </p:spPr>
        <p:txBody>
          <a:bodyPr>
            <a:normAutofit/>
          </a:bodyPr>
          <a:lstStyle/>
          <a:p>
            <a:pPr marL="339725" indent="-339725">
              <a:spcBef>
                <a:spcPts val="600"/>
              </a:spcBef>
              <a:spcAft>
                <a:spcPts val="600"/>
              </a:spcAft>
            </a:pP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39725" indent="-339725">
              <a:spcBef>
                <a:spcPts val="600"/>
              </a:spcBef>
              <a:spcAft>
                <a:spcPts val="600"/>
              </a:spcAft>
            </a:pP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39725" indent="-339725"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80A59-F391-48DC-9D88-331404312B15}"/>
              </a:ext>
            </a:extLst>
          </p:cNvPr>
          <p:cNvGrpSpPr/>
          <p:nvPr/>
        </p:nvGrpSpPr>
        <p:grpSpPr>
          <a:xfrm>
            <a:off x="2667000" y="1841736"/>
            <a:ext cx="4800600" cy="4267200"/>
            <a:chOff x="2667000" y="1841736"/>
            <a:chExt cx="4800600" cy="4267200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E2A17E14-B1CA-4FF8-AEED-6692967B3C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0115859"/>
                </p:ext>
              </p:extLst>
            </p:nvPr>
          </p:nvGraphicFramePr>
          <p:xfrm>
            <a:off x="2667000" y="1841736"/>
            <a:ext cx="48006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E0AA09-06F1-4F3B-AABB-77CBCA0F0EFC}"/>
                </a:ext>
              </a:extLst>
            </p:cNvPr>
            <p:cNvSpPr txBox="1"/>
            <p:nvPr/>
          </p:nvSpPr>
          <p:spPr>
            <a:xfrm>
              <a:off x="2819400" y="2057400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ACAE9E-7B69-4EA9-8935-A9574E8D5E3B}"/>
                </a:ext>
              </a:extLst>
            </p:cNvPr>
            <p:cNvSpPr txBox="1"/>
            <p:nvPr/>
          </p:nvSpPr>
          <p:spPr>
            <a:xfrm>
              <a:off x="3161836" y="263324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1B10D1-06FE-4511-A07F-DEB1F466501B}"/>
                </a:ext>
              </a:extLst>
            </p:cNvPr>
            <p:cNvSpPr txBox="1"/>
            <p:nvPr/>
          </p:nvSpPr>
          <p:spPr>
            <a:xfrm>
              <a:off x="3352800" y="3200400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C175D4-0AAA-47F2-91BD-0F668138B640}"/>
                </a:ext>
              </a:extLst>
            </p:cNvPr>
            <p:cNvSpPr txBox="1"/>
            <p:nvPr/>
          </p:nvSpPr>
          <p:spPr>
            <a:xfrm>
              <a:off x="3429000" y="380605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6939F2-35AA-4B66-B1C8-D3941252B130}"/>
                </a:ext>
              </a:extLst>
            </p:cNvPr>
            <p:cNvSpPr txBox="1"/>
            <p:nvPr/>
          </p:nvSpPr>
          <p:spPr>
            <a:xfrm>
              <a:off x="3352800" y="438584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D04325-F1DA-49AD-A173-7303E349C589}"/>
                </a:ext>
              </a:extLst>
            </p:cNvPr>
            <p:cNvSpPr txBox="1"/>
            <p:nvPr/>
          </p:nvSpPr>
          <p:spPr>
            <a:xfrm>
              <a:off x="3161836" y="494905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6.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88872D-465B-4109-8A5E-864353D7404E}"/>
                </a:ext>
              </a:extLst>
            </p:cNvPr>
            <p:cNvSpPr txBox="1"/>
            <p:nvPr/>
          </p:nvSpPr>
          <p:spPr>
            <a:xfrm>
              <a:off x="2819400" y="552884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44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3</a:t>
            </a:fld>
            <a:endParaRPr lang="en-US" b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221845" y="265355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200" b="1" dirty="0">
                <a:latin typeface="Calibri" pitchFamily="34" charset="0"/>
                <a:ea typeface="+mj-ea"/>
                <a:cs typeface="TH SarabunPSK" pitchFamily="34" charset="-34"/>
              </a:rPr>
              <a:t>Systematic review &amp; Meta-analysis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th-TH" sz="2800" b="1" dirty="0">
                <a:latin typeface="Calibri" pitchFamily="34" charset="0"/>
                <a:ea typeface="+mj-ea"/>
                <a:cs typeface="TH SarabunPSK" pitchFamily="34" charset="-34"/>
              </a:rPr>
              <a:t>		การทบทวนวรรณกรรมอย่างเป็นระบบ และการวิเคราะห์อภิมาน</a:t>
            </a:r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086600" y="228600"/>
            <a:ext cx="1822108" cy="680029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AA7DD-7952-4767-8058-C52694CB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81734"/>
            <a:ext cx="8458200" cy="50297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https://www.cochrane.org/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A7232-0621-42DE-A782-30C55B8F22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2" b="2593"/>
          <a:stretch/>
        </p:blipFill>
        <p:spPr>
          <a:xfrm>
            <a:off x="729807" y="2204421"/>
            <a:ext cx="7804593" cy="41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4</a:t>
            </a:fld>
            <a:endParaRPr lang="en-US" b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221845" y="265355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4000" b="1" dirty="0">
                <a:latin typeface="Calibri" pitchFamily="34" charset="0"/>
                <a:ea typeface="+mj-ea"/>
                <a:cs typeface="TH SarabunPSK" pitchFamily="34" charset="-34"/>
              </a:rPr>
              <a:t>Cochrane</a:t>
            </a:r>
            <a:endParaRPr lang="th-TH" sz="36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086600" y="228600"/>
            <a:ext cx="1822108" cy="680029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AA7DD-7952-4767-8058-C52694CB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45284"/>
            <a:ext cx="2781300" cy="52793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สิ่งที่สนใจ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สมุนไพรมีประสิทธิผลในการดูแล/รักษาผู้ป่วยโรคข้อเสื่อมหรือไม่ อย่างไร??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Search for ‘medicinal plants’ and ‘osteoarthritis’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D748A5-82FE-4B39-A8A7-0C896D95F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15926" r="27500"/>
          <a:stretch/>
        </p:blipFill>
        <p:spPr>
          <a:xfrm>
            <a:off x="3109184" y="908629"/>
            <a:ext cx="5410200" cy="56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5</a:t>
            </a:fld>
            <a:endParaRPr lang="en-US" b="1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221845" y="265355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4000" b="1" dirty="0">
                <a:latin typeface="Calibri" pitchFamily="34" charset="0"/>
                <a:ea typeface="+mj-ea"/>
                <a:cs typeface="TH SarabunPSK" pitchFamily="34" charset="-34"/>
              </a:rPr>
              <a:t>PubMed</a:t>
            </a:r>
            <a:endParaRPr lang="th-TH" sz="36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AA7DD-7952-4767-8058-C52694CB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6" y="914131"/>
            <a:ext cx="2511254" cy="50297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Ex. Search for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‘medicinal plants’ and ‘osteoarthritis’ and ‘systematic review’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5A67A1-CB79-475F-AFB2-92C4E4198CB6}"/>
              </a:ext>
            </a:extLst>
          </p:cNvPr>
          <p:cNvGrpSpPr/>
          <p:nvPr/>
        </p:nvGrpSpPr>
        <p:grpSpPr>
          <a:xfrm>
            <a:off x="3064553" y="60995"/>
            <a:ext cx="5451021" cy="6736008"/>
            <a:chOff x="1877869" y="1368910"/>
            <a:chExt cx="5752140" cy="7664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688F65-2727-4AA0-925B-05E8A5899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500" t="27778" r="23921" b="9581"/>
            <a:stretch/>
          </p:blipFill>
          <p:spPr>
            <a:xfrm>
              <a:off x="2120529" y="1368910"/>
              <a:ext cx="5118471" cy="3366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EAF2E9-9814-41E1-A00C-14F62258B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000" t="16027" r="20000" b="4074"/>
            <a:stretch/>
          </p:blipFill>
          <p:spPr>
            <a:xfrm>
              <a:off x="1877869" y="4724400"/>
              <a:ext cx="5752140" cy="4308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49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6</a:t>
            </a:fld>
            <a:endParaRPr lang="en-US" b="1" dirty="0"/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086600" y="228600"/>
            <a:ext cx="1822108" cy="68002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00856-3399-43A5-9779-C21186669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t="4074" r="17500" b="2593"/>
          <a:stretch/>
        </p:blipFill>
        <p:spPr>
          <a:xfrm>
            <a:off x="703686" y="1026693"/>
            <a:ext cx="7736627" cy="5297907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DE3AC07-C84B-422C-8692-E7A8B594196B}"/>
              </a:ext>
            </a:extLst>
          </p:cNvPr>
          <p:cNvSpPr txBox="1">
            <a:spLocks/>
          </p:cNvSpPr>
          <p:nvPr/>
        </p:nvSpPr>
        <p:spPr bwMode="auto">
          <a:xfrm>
            <a:off x="235292" y="228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600" b="1" dirty="0">
                <a:latin typeface="Calibri" pitchFamily="34" charset="0"/>
                <a:ea typeface="+mj-ea"/>
                <a:cs typeface="TH SarabunPSK" pitchFamily="34" charset="-34"/>
              </a:rPr>
              <a:t>PROSPERO</a:t>
            </a:r>
            <a:endParaRPr lang="th-TH" sz="32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69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7</a:t>
            </a:fld>
            <a:endParaRPr lang="en-US" b="1" dirty="0"/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086600" y="228600"/>
            <a:ext cx="1822108" cy="680029"/>
          </a:xfrm>
          <a:prstGeom prst="rect">
            <a:avLst/>
          </a:prstGeom>
          <a:noFill/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DE3AC07-C84B-422C-8692-E7A8B594196B}"/>
              </a:ext>
            </a:extLst>
          </p:cNvPr>
          <p:cNvSpPr txBox="1">
            <a:spLocks/>
          </p:cNvSpPr>
          <p:nvPr/>
        </p:nvSpPr>
        <p:spPr bwMode="auto">
          <a:xfrm>
            <a:off x="235292" y="228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600" b="1" dirty="0">
                <a:latin typeface="Calibri" pitchFamily="34" charset="0"/>
                <a:ea typeface="+mj-ea"/>
                <a:cs typeface="TH SarabunPSK" pitchFamily="34" charset="-34"/>
              </a:rPr>
              <a:t>PROSPERO</a:t>
            </a:r>
            <a:endParaRPr lang="th-TH" sz="32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C92DB0-6946-4C4E-B456-E521465A8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42593" r="25832" b="26296"/>
          <a:stretch/>
        </p:blipFill>
        <p:spPr>
          <a:xfrm>
            <a:off x="1132114" y="3585751"/>
            <a:ext cx="7402286" cy="259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8EAE09-40A6-4014-AE29-22D48F1D1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33" t="15926" r="24167" b="48518"/>
          <a:stretch/>
        </p:blipFill>
        <p:spPr>
          <a:xfrm>
            <a:off x="235292" y="1058472"/>
            <a:ext cx="662940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8</a:t>
            </a:fld>
            <a:endParaRPr lang="en-US" b="1" dirty="0"/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086600" y="228600"/>
            <a:ext cx="1822108" cy="680029"/>
          </a:xfrm>
          <a:prstGeom prst="rect">
            <a:avLst/>
          </a:prstGeom>
          <a:noFill/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DE3AC07-C84B-422C-8692-E7A8B594196B}"/>
              </a:ext>
            </a:extLst>
          </p:cNvPr>
          <p:cNvSpPr txBox="1">
            <a:spLocks/>
          </p:cNvSpPr>
          <p:nvPr/>
        </p:nvSpPr>
        <p:spPr bwMode="auto">
          <a:xfrm>
            <a:off x="235292" y="228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600" b="1" dirty="0">
                <a:latin typeface="Calibri" pitchFamily="34" charset="0"/>
                <a:ea typeface="+mj-ea"/>
                <a:cs typeface="TH SarabunPSK" pitchFamily="34" charset="-34"/>
              </a:rPr>
              <a:t>PROSPERO</a:t>
            </a:r>
            <a:endParaRPr lang="th-TH" sz="32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76F3D-7E1C-4DE3-AEDD-F5CCC8B02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3" t="17407" r="24757" b="8519"/>
          <a:stretch/>
        </p:blipFill>
        <p:spPr>
          <a:xfrm>
            <a:off x="976736" y="900499"/>
            <a:ext cx="7183356" cy="58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2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81000" cy="365125"/>
          </a:xfrm>
        </p:spPr>
        <p:txBody>
          <a:bodyPr/>
          <a:lstStyle/>
          <a:p>
            <a:fld id="{0E433C0C-BDE6-44C1-8CE8-F5361C221340}" type="slidenum">
              <a:rPr lang="en-US" b="1" smtClean="0"/>
              <a:t>9</a:t>
            </a:fld>
            <a:endParaRPr lang="en-US" b="1" dirty="0"/>
          </a:p>
        </p:txBody>
      </p:sp>
      <p:pic>
        <p:nvPicPr>
          <p:cNvPr id="13" name="Picture 12" descr="http://www.ict.mahidol.ac.th/about/images/logo/banner_wisdom.jpg"/>
          <p:cNvPicPr>
            <a:picLocks noChangeAspect="1" noChangeArrowheads="1"/>
          </p:cNvPicPr>
          <p:nvPr/>
        </p:nvPicPr>
        <p:blipFill>
          <a:blip r:embed="rId3" cstate="print"/>
          <a:srcRect l="2703" r="8108"/>
          <a:stretch>
            <a:fillRect/>
          </a:stretch>
        </p:blipFill>
        <p:spPr bwMode="auto">
          <a:xfrm>
            <a:off x="7479486" y="228601"/>
            <a:ext cx="1429222" cy="533400"/>
          </a:xfrm>
          <a:prstGeom prst="rect">
            <a:avLst/>
          </a:prstGeom>
          <a:noFill/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DE3AC07-C84B-422C-8692-E7A8B594196B}"/>
              </a:ext>
            </a:extLst>
          </p:cNvPr>
          <p:cNvSpPr txBox="1">
            <a:spLocks/>
          </p:cNvSpPr>
          <p:nvPr/>
        </p:nvSpPr>
        <p:spPr bwMode="auto">
          <a:xfrm>
            <a:off x="235292" y="228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US" sz="3600" b="1" dirty="0">
                <a:latin typeface="Calibri" pitchFamily="34" charset="0"/>
                <a:ea typeface="+mj-ea"/>
                <a:cs typeface="TH SarabunPSK" pitchFamily="34" charset="-34"/>
              </a:rPr>
              <a:t>PROSPERO</a:t>
            </a:r>
            <a:endParaRPr lang="th-TH" sz="3200" b="1" dirty="0">
              <a:latin typeface="Calibri" pitchFamily="34" charset="0"/>
              <a:ea typeface="+mj-ea"/>
              <a:cs typeface="TH SarabunPSK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CB3540-E0D6-4147-932E-8789EE89D65B}"/>
              </a:ext>
            </a:extLst>
          </p:cNvPr>
          <p:cNvGrpSpPr/>
          <p:nvPr/>
        </p:nvGrpSpPr>
        <p:grpSpPr>
          <a:xfrm>
            <a:off x="2590800" y="76200"/>
            <a:ext cx="4800600" cy="6762750"/>
            <a:chOff x="2667000" y="196327"/>
            <a:chExt cx="4648200" cy="76332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9CC93CD-17ED-4E07-A8A6-D98663A0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66" t="18888" r="25000" b="4074"/>
            <a:stretch/>
          </p:blipFill>
          <p:spPr>
            <a:xfrm>
              <a:off x="2667000" y="196327"/>
              <a:ext cx="4648200" cy="3962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F0F155-A5AC-466C-80C1-18E8AFA18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000" t="22222" r="25833" b="7037"/>
            <a:stretch/>
          </p:blipFill>
          <p:spPr>
            <a:xfrm>
              <a:off x="2743200" y="4191000"/>
              <a:ext cx="4495800" cy="3638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824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C60576615744812F981A0A4F4644" ma:contentTypeVersion="12" ma:contentTypeDescription="Create a new document." ma:contentTypeScope="" ma:versionID="21a34fa85cc4f805e30bc0abfd7b79f0">
  <xsd:schema xmlns:xsd="http://www.w3.org/2001/XMLSchema" xmlns:xs="http://www.w3.org/2001/XMLSchema" xmlns:p="http://schemas.microsoft.com/office/2006/metadata/properties" xmlns:ns2="3bf5e208-accd-42bd-91c4-bc20e3a0cc75" xmlns:ns3="bde388a0-4236-44d1-8f6e-bd8d0037cb9e" targetNamespace="http://schemas.microsoft.com/office/2006/metadata/properties" ma:root="true" ma:fieldsID="b63592d6c266ccc9380560a58defd2ec" ns2:_="" ns3:_="">
    <xsd:import namespace="3bf5e208-accd-42bd-91c4-bc20e3a0cc75"/>
    <xsd:import namespace="bde388a0-4236-44d1-8f6e-bd8d0037cb9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5e208-accd-42bd-91c4-bc20e3a0cc7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5bb4d80-07e5-4615-ab0a-903bd76b56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388a0-4236-44d1-8f6e-bd8d0037cb9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be5d499-1063-49ab-952f-f024aa465b33}" ma:internalName="TaxCatchAll" ma:showField="CatchAllData" ma:web="bde388a0-4236-44d1-8f6e-bd8d0037c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388a0-4236-44d1-8f6e-bd8d0037cb9e" xsi:nil="true"/>
    <lcf76f155ced4ddcb4097134ff3c332f xmlns="3bf5e208-accd-42bd-91c4-bc20e3a0cc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4D0BF1-DBD5-42B8-9F13-84859ACD9BDE}"/>
</file>

<file path=customXml/itemProps2.xml><?xml version="1.0" encoding="utf-8"?>
<ds:datastoreItem xmlns:ds="http://schemas.openxmlformats.org/officeDocument/2006/customXml" ds:itemID="{B5C7688D-9807-45EA-8281-986719E9D489}"/>
</file>

<file path=customXml/itemProps3.xml><?xml version="1.0" encoding="utf-8"?>
<ds:datastoreItem xmlns:ds="http://schemas.openxmlformats.org/officeDocument/2006/customXml" ds:itemID="{CFF9D4A5-2112-4EF5-A598-D09A003A2E34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7680</TotalTime>
  <Words>196</Words>
  <Application>Microsoft Office PowerPoint</Application>
  <PresentationFormat>On-screen Show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Franklin Gothic Book</vt:lpstr>
      <vt:lpstr>Perpetua</vt:lpstr>
      <vt:lpstr>TH Sarabun New</vt:lpstr>
      <vt:lpstr>TH SarabunPSK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&amp;  Critical appraisal</dc:title>
  <dc:creator>SITAPORN</dc:creator>
  <cp:lastModifiedBy>Sitaporn Youngkong</cp:lastModifiedBy>
  <cp:revision>426</cp:revision>
  <dcterms:created xsi:type="dcterms:W3CDTF">2016-03-06T02:15:13Z</dcterms:created>
  <dcterms:modified xsi:type="dcterms:W3CDTF">2025-02-05T08:17:14Z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0x0101008735C60576615744812F981A0A4F4644</vt:lpwstr>
  </property>
</Properties>
</file>