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77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57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1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8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3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93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09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52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7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12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25/03/62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71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365" y="924791"/>
            <a:ext cx="10640290" cy="4561609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ประชุมคณะกรรมการสวัสดิการคณะเภสัชศาสตร์ </a:t>
            </a:r>
            <a:b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ครั้งที่ </a:t>
            </a: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๕/2562</a:t>
            </a: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วันอังคารที่ 2๖ มีนาคม </a:t>
            </a: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256๒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812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365" y="924791"/>
            <a:ext cx="10640290" cy="4561609"/>
          </a:xfrm>
        </p:spPr>
        <p:txBody>
          <a:bodyPr>
            <a:normAutofit/>
          </a:bodyPr>
          <a:lstStyle/>
          <a:p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ระเบียบวาระการประชุม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คณะกรรมการสวัสดิการคณะเภสัชศาสตร์ มหาวิทยาลัยมหิดล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ครั้งที่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๕/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๒๕๖2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วันอังคารที่ 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๒๕ 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มีนาคม 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๒๕๖๒  เวลา 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๑๓.๐๐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น.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ณ  ห้องประชุม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๔๐๙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ชั้น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๔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อาคารราชรัตน์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en-US" sz="40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>-------------------------------------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7328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2134" y="903112"/>
            <a:ext cx="10024534" cy="5508978"/>
          </a:xfrm>
        </p:spPr>
        <p:txBody>
          <a:bodyPr>
            <a:normAutofit/>
          </a:bodyPr>
          <a:lstStyle/>
          <a:p>
            <a:pPr algn="l"/>
            <a:r>
              <a:rPr lang="th-TH" sz="36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ระเบียบวาระที่  ๑	เรื่องแจ้งเพื่อทราบ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๑.๑ </a:t>
            </a: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จำนวนลูกจ้างประจำและลูกจ้างชั่วคราวเงินรายได้ตรวจสุขภาพประจำปี ๒๕๖๒       	</a:t>
            </a: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จำนวน ๘ คน </a:t>
            </a:r>
            <a:b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	</a:t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</a:t>
            </a:r>
            <a:r>
              <a:rPr lang="th-TH" sz="36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วาระที่  ๒  	เรื่องเสนอเพื่อรับรอง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1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2.1 รับรองรายงานการประชุม ครั้งที่ </a:t>
            </a:r>
            <a:r>
              <a:rPr lang="th-TH" sz="3600" spc="-1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๔/2562 </a:t>
            </a:r>
            <a:r>
              <a:rPr lang="th-TH" sz="3600" spc="-1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เมื่อ</a:t>
            </a:r>
            <a:r>
              <a:rPr lang="th-TH" sz="3600" spc="-1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วันศุกร์ที่ ๒๕ มกราคม ๒๕๖๒</a:t>
            </a:r>
            <a:endParaRPr lang="th-TH" sz="3600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170166"/>
              </p:ext>
            </p:extLst>
          </p:nvPr>
        </p:nvGraphicFramePr>
        <p:xfrm>
          <a:off x="1095022" y="2969043"/>
          <a:ext cx="9866489" cy="2077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8807"/>
                <a:gridCol w="4737682"/>
              </a:tblGrid>
              <a:tr h="499367">
                <a:tc>
                  <a:txBody>
                    <a:bodyPr/>
                    <a:lstStyle/>
                    <a:p>
                      <a:r>
                        <a:rPr lang="th-TH" b="0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๑. นางกมลลักษณ์  รดาโพธิ์เผือก (๕๓)</a:t>
                      </a:r>
                      <a:endParaRPr lang="en-US" b="0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0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๒. กานต์พิชชา  นามจันทร์ (๒๖)</a:t>
                      </a:r>
                      <a:endParaRPr lang="en-US" b="0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  <a:tr h="49936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๓. นายการิน  ราชภักดี (๓๘)</a:t>
                      </a:r>
                      <a:endParaRPr lang="en-US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๔. น.ส.กิตติพร  อ้นอมร (๒๒)</a:t>
                      </a:r>
                      <a:endParaRPr lang="en-US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  <a:tr h="522611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๕. นายประหยัด  สีชมภู (๓๙)</a:t>
                      </a:r>
                      <a:endParaRPr lang="en-US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๖. นายยงยุทธ  แทนเครือ (๓๔)</a:t>
                      </a:r>
                      <a:endParaRPr lang="en-US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  <a:tr h="49936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๗. นายรัฐศาสตร์  ช้างสุวัฒน์ (๓๘)</a:t>
                      </a:r>
                      <a:endParaRPr lang="en-US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๘. นางศิริพร  บุญเกิด (๔๘)</a:t>
                      </a:r>
                      <a:endParaRPr lang="en-US" dirty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63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535" y="0"/>
            <a:ext cx="10598728" cy="5579918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h-TH" b="1" dirty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ระเบียบวาระที่  ๓	เรื่องสืบเนื่อง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dirty="0" smtClean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3.1 </a:t>
            </a:r>
            <a:r>
              <a:rPr lang="th-TH" dirty="0"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การจัดกิจกรรมวันขึ้นปีใหม่ ประจำปี 2562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dirty="0">
                <a:latin typeface="Times New Roman" panose="02020603050405020304" pitchFamily="18" charset="0"/>
                <a:ea typeface="Calibri" panose="020F0502020204030204" pitchFamily="34" charset="0"/>
                <a:cs typeface="TH SarabunIT๙" panose="020B0500040200020003" pitchFamily="34" charset="-34"/>
              </a:rPr>
              <a:t>	</a:t>
            </a:r>
            <a:r>
              <a:rPr lang="th-TH" dirty="0" smtClean="0">
                <a:latin typeface="Times New Roman" panose="02020603050405020304" pitchFamily="18" charset="0"/>
                <a:ea typeface="Calibri" panose="020F0502020204030204" pitchFamily="34" charset="0"/>
                <a:cs typeface="TH SarabunIT๙" panose="020B0500040200020003" pitchFamily="34" charset="-34"/>
              </a:rPr>
              <a:t>- </a:t>
            </a:r>
            <a:r>
              <a:rPr lang="th-TH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H SarabunIT๙" panose="020B0500040200020003" pitchFamily="34" charset="-34"/>
              </a:rPr>
              <a:t>ค่าใช้จ่ายในการจัดกิจกรรมกีฬาสีสานสัมพันธ์บุคลากรคณะเภสัชศาสตร์และเลี้ยงสังสรรค์ต้อนรับปีใหม่ ประจำปี 2562 มีรายละเอียดังนี้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H SarabunIT๙" panose="020B0500040200020003" pitchFamily="34" charset="-34"/>
                <a:ea typeface="Calibri" panose="020F0502020204030204" pitchFamily="34" charset="0"/>
                <a:cs typeface="Cordia New"/>
              </a:rPr>
              <a:t>			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endParaRPr lang="en-US" dirty="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288658"/>
              </p:ext>
            </p:extLst>
          </p:nvPr>
        </p:nvGraphicFramePr>
        <p:xfrm>
          <a:off x="1776845" y="3584867"/>
          <a:ext cx="8229601" cy="3044536"/>
        </p:xfrm>
        <a:graphic>
          <a:graphicData uri="http://schemas.openxmlformats.org/drawingml/2006/table">
            <a:tbl>
              <a:tblPr firstRow="1" firstCol="1" bandRow="1"/>
              <a:tblGrid>
                <a:gridCol w="1121558"/>
                <a:gridCol w="5050973"/>
                <a:gridCol w="2057070"/>
              </a:tblGrid>
              <a:tr h="317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H SarabunIT๙" panose="020B0500040200020003" pitchFamily="34" charset="-34"/>
                          <a:ea typeface="Calibri" panose="020F0502020204030204" pitchFamily="34" charset="0"/>
                          <a:cs typeface="TH SarabunIT๙" panose="020B0500040200020003" pitchFamily="34" charset="-34"/>
                        </a:rPr>
                        <a:t>ลำดับ</a:t>
                      </a:r>
                      <a:endParaRPr lang="en-US" sz="11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b="1">
                          <a:effectLst/>
                          <a:latin typeface="TH SarabunIT๙" panose="020B0500040200020003" pitchFamily="34" charset="-34"/>
                          <a:ea typeface="Calibri" panose="020F0502020204030204" pitchFamily="34" charset="0"/>
                          <a:cs typeface="TH SarabunIT๙" panose="020B0500040200020003" pitchFamily="34" charset="-34"/>
                        </a:rPr>
                        <a:t>รายการ</a:t>
                      </a:r>
                      <a:endParaRPr lang="en-US" sz="11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b="1">
                          <a:effectLst/>
                          <a:latin typeface="TH SarabunIT๙" panose="020B0500040200020003" pitchFamily="34" charset="-34"/>
                          <a:ea typeface="Calibri" panose="020F0502020204030204" pitchFamily="34" charset="0"/>
                          <a:cs typeface="TH SarabunIT๙" panose="020B0500040200020003" pitchFamily="34" charset="-34"/>
                        </a:rPr>
                        <a:t>จำนวนเงิน</a:t>
                      </a:r>
                      <a:endParaRPr lang="en-US" sz="11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๑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ค่าอาหารกลางวันและเครื่องดื่ม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๗๑</a:t>
                      </a: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๖๖๐.๐๐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๒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ค่าเช่าเครื่องเสียง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๖</a:t>
                      </a: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๕๐๐</a:t>
                      </a: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๐๐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๓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ค่าอุปกรณ์อุปกรณ์จัดแข่งขันกีฬา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๕</a:t>
                      </a: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๕๒๙.๘๐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๔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ค่าของรางวัลการแข่งขันกีฬา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๑</a:t>
                      </a: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๙๔๘.๐๐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๕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ค่าเสื้อโปโลสำหรับ</a:t>
                      </a:r>
                      <a:r>
                        <a:rPr lang="th-TH" sz="2000" kern="120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บุคลากร จำนวน</a:t>
                      </a:r>
                      <a:r>
                        <a:rPr lang="th-TH" sz="2000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 ๘๑ ตัว (๘๑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x</a:t>
                      </a:r>
                      <a:r>
                        <a:rPr lang="th-TH" sz="2000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๒๒๐)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๑๗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๘๑๙.๙๖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๖.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ค่าของที่ระลึกแก่</a:t>
                      </a:r>
                      <a:r>
                        <a:rPr lang="th-TH" sz="2000" kern="120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บุคลากร จำนวน ๑๕๐</a:t>
                      </a:r>
                      <a:r>
                        <a:rPr lang="th-TH" sz="2000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 ใบ (๑๕๐</a:t>
                      </a:r>
                      <a:r>
                        <a:rPr lang="en-US" sz="2000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x</a:t>
                      </a:r>
                      <a:r>
                        <a:rPr lang="th-TH" sz="2000" kern="1200" baseline="0" dirty="0" smtClean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๑๕๐)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๒๒</a:t>
                      </a:r>
                      <a:r>
                        <a:rPr lang="en-US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๔๗๘.๐๐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 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FF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รวมเป็นเงินทั้งสิ้น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kern="1200" dirty="0">
                          <a:solidFill>
                            <a:srgbClr val="FF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๑๒๕</a:t>
                      </a:r>
                      <a:r>
                        <a:rPr lang="en-US" sz="2000" kern="1200" dirty="0">
                          <a:solidFill>
                            <a:srgbClr val="FF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,</a:t>
                      </a:r>
                      <a:r>
                        <a:rPr lang="th-TH" sz="2000" kern="1200" dirty="0">
                          <a:solidFill>
                            <a:srgbClr val="FF0000"/>
                          </a:solidFill>
                          <a:effectLst/>
                          <a:latin typeface="TH SarabunIT๙" panose="020B0500040200020003" pitchFamily="34" charset="-34"/>
                          <a:ea typeface="Times New Roman" panose="02020603050405020304" pitchFamily="18" charset="0"/>
                          <a:cs typeface="TH SarabunIT๙" panose="020B0500040200020003" pitchFamily="34" charset="-34"/>
                        </a:rPr>
                        <a:t>๙๒๗.๗๖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alibri" panose="020F0502020204030204" pitchFamily="34" charset="0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29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9243" y="1365956"/>
            <a:ext cx="10488019" cy="4910666"/>
          </a:xfrm>
        </p:spPr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h-TH" sz="36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ระเบียบวาระที่  ๓	เรื่องสืบเนื่อง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๓.๒ การแจกเสื้อและการจัดทำเสื้อกีฬาสีสานสัมพันธ์บุคลกรคณะเภสัชศาสตร์ ประจำปี 2562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- </a:t>
            </a:r>
            <a:r>
              <a:rPr lang="th-TH" sz="3600" spc="-7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เบิกเสื้อ</a:t>
            </a: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กีฬาสี(เงิน/ขาว) จำนวน 163 ตัว 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- จัดทำเสื้อกีฬาเพิ่มเติม (น้ำเงิน/ขาว) จำนวน 81 ตัว </a:t>
            </a:r>
            <a:r>
              <a:rPr lang="th-TH" sz="3600" spc="-70" dirty="0" smtClean="0">
                <a:solidFill>
                  <a:srgbClr val="FF000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รวม ๒๔๔ ตัว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- </a:t>
            </a:r>
            <a:r>
              <a:rPr lang="th-TH" sz="3600" spc="-7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เบิกหมอน</a:t>
            </a: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รองคอ จำนวน 118 ใบ 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- สั่งทำหมอนรองคอเพิ่มเติม จำนวน 150 ใบ </a:t>
            </a:r>
            <a:r>
              <a:rPr lang="th-TH" sz="3600" spc="-70" dirty="0" smtClean="0">
                <a:solidFill>
                  <a:srgbClr val="FF000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รวม 268 ใบ</a:t>
            </a:r>
            <a:r>
              <a:rPr lang="en-US" sz="3600" dirty="0">
                <a:solidFill>
                  <a:srgbClr val="FF000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9376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622" y="982134"/>
            <a:ext cx="9832622" cy="4233333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h-TH" sz="36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ระเบียบวาระที่  ๓	เรื่องสืบเนื่อง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spc="-7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๓.๓ การโอนสินทรัพย์ </a:t>
            </a: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</a:t>
            </a:r>
            <a:r>
              <a:rPr lang="th-TH" sz="3600" spc="-7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sz="3600" spc="-7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๓.๔ เสื้อ ๕๐ ปี คณะเภสัชศาสตร์</a:t>
            </a:r>
            <a:r>
              <a:rPr lang="th-TH" sz="3600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011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622" y="982134"/>
            <a:ext cx="9832622" cy="4233333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h-TH" sz="36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ระเบียบวาระที่  </a:t>
            </a:r>
            <a: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๔</a:t>
            </a:r>
            <a:r>
              <a:rPr lang="th-TH" sz="36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</a:t>
            </a:r>
            <a: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เรื่องเสนอพิจารณา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                           </a:t>
            </a:r>
            <a: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-</a:t>
            </a: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ระเบียบวาระที่ ๕      เรื่องอื่น ๆ (ถ้ามี)</a:t>
            </a:r>
            <a:b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sz="36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		-</a:t>
            </a:r>
            <a:r>
              <a:rPr lang="th-TH" sz="3600" b="1" spc="-7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	</a:t>
            </a:r>
            <a:endParaRPr lang="en-US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648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Angsana New</vt:lpstr>
      <vt:lpstr>Arial</vt:lpstr>
      <vt:lpstr>Calibri</vt:lpstr>
      <vt:lpstr>Cordia New</vt:lpstr>
      <vt:lpstr>TH SarabunIT๙</vt:lpstr>
      <vt:lpstr>Times New Roman</vt:lpstr>
      <vt:lpstr>1_Office Theme</vt:lpstr>
      <vt:lpstr>ประชุมคณะกรรมการสวัสดิการคณะเภสัชศาสตร์  ครั้งที่ ๕/2562 วันอังคารที่ 2๖ มีนาคม 256๒</vt:lpstr>
      <vt:lpstr>ระเบียบวาระการประชุม คณะกรรมการสวัสดิการคณะเภสัชศาสตร์ มหาวิทยาลัยมหิดล ครั้งที่ ๕/๒๕๖2 วันอังคารที่  ๒๕  มีนาคม  ๒๕๖๒  เวลา  ๑๓.๐๐ น. ณ  ห้องประชุม ๔๐๙ ชั้น ๔ อาคารราชรัตน์ -------------------------------------</vt:lpstr>
      <vt:lpstr>ระเบียบวาระที่  ๑ เรื่องแจ้งเพื่อทราบ ๑.๑ จำนวนลูกจ้างประจำและลูกจ้างชั่วคราวเงินรายได้ตรวจสุขภาพประจำปี ๒๕๖๒        จำนวน ๘ คน        ระเบียบวาระที่  ๒   เรื่องเสนอเพื่อรับรอง 2.1 รับรองรายงานการประชุม ครั้งที่ ๔/2562 เมื่อวันศุกร์ที่ ๒๕ มกราคม ๒๕๖๒</vt:lpstr>
      <vt:lpstr>ระเบียบวาระที่  ๓ เรื่องสืบเนื่อง 3.1 การจัดกิจกรรมวันขึ้นปีใหม่ ประจำปี 2562  - ค่าใช้จ่ายในการจัดกิจกรรมกีฬาสีสานสัมพันธ์บุคลากรคณะเภสัชศาสตร์และเลี้ยงสังสรรค์ต้อนรับปีใหม่ ประจำปี 2562 มีรายละเอียดังนี้     </vt:lpstr>
      <vt:lpstr>ระเบียบวาระที่  ๓ เรื่องสืบเนื่อง ๓.๒ การแจกเสื้อและการจัดทำเสื้อกีฬาสีสานสัมพันธ์บุคลกรคณะเภสัชศาสตร์ ประจำปี 2562  - เบิกเสื้อกีฬาสี(เงิน/ขาว) จำนวน 163 ตัว   - จัดทำเสื้อกีฬาเพิ่มเติม (น้ำเงิน/ขาว) จำนวน 81 ตัว รวม ๒๔๔ ตัว  - เบิกหมอนรองคอ จำนวน 118 ใบ   - สั่งทำหมอนรองคอเพิ่มเติม จำนวน 150 ใบ รวม 268 ใบ  </vt:lpstr>
      <vt:lpstr>ระเบียบวาระที่  ๓ เรื่องสืบเนื่อง ๓.๓ การโอนสินทรัพย์   ๓.๔ เสื้อ ๕๐ ปี คณะเภสัชศาสตร์ </vt:lpstr>
      <vt:lpstr>ระเบียบวาระที่  ๔ เรื่องเสนอพิจารณา                             - ระเบียบวาระที่ ๕      เรื่องอื่น ๆ (ถ้ามี)    -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ประชุมคณะกรรมการสวัสดิการคณะเภสัชศาสตร์  ครั้งที่ ๕/2562 วันอังคารที่ 2๖ มีนาคม 256๒</dc:title>
  <dc:creator>Dell</dc:creator>
  <cp:lastModifiedBy>Dell</cp:lastModifiedBy>
  <cp:revision>15</cp:revision>
  <dcterms:created xsi:type="dcterms:W3CDTF">2019-03-25T06:39:21Z</dcterms:created>
  <dcterms:modified xsi:type="dcterms:W3CDTF">2019-03-25T08:14:34Z</dcterms:modified>
</cp:coreProperties>
</file>