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  <Override PartName="/ppt/ink/inkAction7.xml" ContentType="application/vnd.ms-office.inkAction+xml"/>
  <Override PartName="/ppt/ink/inkAction8.xml" ContentType="application/vnd.ms-office.inkAction+xml"/>
  <Override PartName="/ppt/ink/inkAction9.xml" ContentType="application/vnd.ms-office.inkAction+xml"/>
  <Override PartName="/ppt/ink/inkAction10.xml" ContentType="application/vnd.ms-office.inkAction+xml"/>
  <Override PartName="/ppt/ink/inkAction11.xml" ContentType="application/vnd.ms-office.inkAction+xml"/>
  <Override PartName="/ppt/ink/inkAction12.xml" ContentType="application/vnd.ms-office.inkAction+xml"/>
  <Override PartName="/ppt/ink/inkAction1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63" r:id="rId8"/>
    <p:sldId id="277" r:id="rId9"/>
    <p:sldId id="278" r:id="rId10"/>
    <p:sldId id="279" r:id="rId11"/>
    <p:sldId id="280" r:id="rId12"/>
    <p:sldId id="266" r:id="rId13"/>
    <p:sldId id="281" r:id="rId14"/>
    <p:sldId id="282" r:id="rId15"/>
    <p:sldId id="283" r:id="rId16"/>
    <p:sldId id="284" r:id="rId17"/>
    <p:sldId id="285" r:id="rId18"/>
    <p:sldId id="267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58" r:id="rId29"/>
    <p:sldId id="259" r:id="rId30"/>
    <p:sldId id="260" r:id="rId31"/>
    <p:sldId id="261" r:id="rId32"/>
    <p:sldId id="262" r:id="rId33"/>
    <p:sldId id="264" r:id="rId34"/>
    <p:sldId id="268" r:id="rId35"/>
    <p:sldId id="269" r:id="rId36"/>
    <p:sldId id="265" r:id="rId37"/>
    <p:sldId id="270" r:id="rId38"/>
    <p:sldId id="271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72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AB8E8-0A18-4F65-A246-EF345D603298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0B394F-6A23-4D6F-9970-B2FB7499ABAC}">
      <dgm:prSet phldrT="[Text]" custT="1"/>
      <dgm:spPr/>
      <dgm:t>
        <a:bodyPr/>
        <a:lstStyle/>
        <a:p>
          <a:r>
            <a:rPr lang="en-US" sz="4000" dirty="0"/>
            <a:t>CLOs</a:t>
          </a:r>
        </a:p>
      </dgm:t>
    </dgm:pt>
    <dgm:pt modelId="{8E7DDEF9-97B5-4DB1-AD1F-EAAE0C385638}" type="parTrans" cxnId="{63B15327-26B6-4B50-AB61-9DDC6E5AAE5E}">
      <dgm:prSet/>
      <dgm:spPr/>
      <dgm:t>
        <a:bodyPr/>
        <a:lstStyle/>
        <a:p>
          <a:endParaRPr lang="en-US"/>
        </a:p>
      </dgm:t>
    </dgm:pt>
    <dgm:pt modelId="{DA23320C-FAD5-4B20-98E0-80430CA5A121}" type="sibTrans" cxnId="{63B15327-26B6-4B50-AB61-9DDC6E5AAE5E}">
      <dgm:prSet/>
      <dgm:spPr/>
      <dgm:t>
        <a:bodyPr/>
        <a:lstStyle/>
        <a:p>
          <a:endParaRPr lang="en-US"/>
        </a:p>
      </dgm:t>
    </dgm:pt>
    <dgm:pt modelId="{1D1C60D8-B910-438B-AEFC-C77D33649C80}">
      <dgm:prSet phldrT="[Text]" custT="1"/>
      <dgm:spPr/>
      <dgm:t>
        <a:bodyPr/>
        <a:lstStyle/>
        <a:p>
          <a:r>
            <a:rPr lang="en-US" sz="3600" dirty="0"/>
            <a:t>Assessment</a:t>
          </a:r>
        </a:p>
      </dgm:t>
    </dgm:pt>
    <dgm:pt modelId="{8E6A654D-0CC0-4216-B23B-D605EBFB3A7A}" type="parTrans" cxnId="{59FFADD5-97E1-4394-A77B-1DB538F64DD8}">
      <dgm:prSet/>
      <dgm:spPr/>
      <dgm:t>
        <a:bodyPr/>
        <a:lstStyle/>
        <a:p>
          <a:endParaRPr lang="en-US"/>
        </a:p>
      </dgm:t>
    </dgm:pt>
    <dgm:pt modelId="{15CF1507-9436-45A9-95B4-1A11EA1FB9B8}" type="sibTrans" cxnId="{59FFADD5-97E1-4394-A77B-1DB538F64DD8}">
      <dgm:prSet/>
      <dgm:spPr/>
      <dgm:t>
        <a:bodyPr/>
        <a:lstStyle/>
        <a:p>
          <a:endParaRPr lang="en-US"/>
        </a:p>
      </dgm:t>
    </dgm:pt>
    <dgm:pt modelId="{F16AB25E-B18A-400F-B121-17D98604DFD7}">
      <dgm:prSet phldrT="[Text]" custT="1"/>
      <dgm:spPr/>
      <dgm:t>
        <a:bodyPr/>
        <a:lstStyle/>
        <a:p>
          <a:r>
            <a:rPr lang="en-US" sz="4000" dirty="0"/>
            <a:t>Teaching</a:t>
          </a:r>
        </a:p>
      </dgm:t>
    </dgm:pt>
    <dgm:pt modelId="{DB7D6916-F2EA-4D47-A82E-AAA64796425B}" type="parTrans" cxnId="{186A9E26-F9E3-4517-87E0-35C7097B9EDE}">
      <dgm:prSet/>
      <dgm:spPr/>
      <dgm:t>
        <a:bodyPr/>
        <a:lstStyle/>
        <a:p>
          <a:endParaRPr lang="en-US"/>
        </a:p>
      </dgm:t>
    </dgm:pt>
    <dgm:pt modelId="{78EF707B-CE90-47AA-9780-DB74E13A9E7C}" type="sibTrans" cxnId="{186A9E26-F9E3-4517-87E0-35C7097B9EDE}">
      <dgm:prSet/>
      <dgm:spPr/>
      <dgm:t>
        <a:bodyPr/>
        <a:lstStyle/>
        <a:p>
          <a:endParaRPr lang="en-US"/>
        </a:p>
      </dgm:t>
    </dgm:pt>
    <dgm:pt modelId="{A9DE0C7F-764E-4989-A98A-3DEB8FE0BE48}" type="pres">
      <dgm:prSet presAssocID="{211AB8E8-0A18-4F65-A246-EF345D603298}" presName="cycle" presStyleCnt="0">
        <dgm:presLayoutVars>
          <dgm:dir/>
          <dgm:resizeHandles val="exact"/>
        </dgm:presLayoutVars>
      </dgm:prSet>
      <dgm:spPr/>
    </dgm:pt>
    <dgm:pt modelId="{4D16CAFA-3C7E-4621-988C-87617F7B8B7E}" type="pres">
      <dgm:prSet presAssocID="{320B394F-6A23-4D6F-9970-B2FB7499ABAC}" presName="node" presStyleLbl="node1" presStyleIdx="0" presStyleCnt="3">
        <dgm:presLayoutVars>
          <dgm:bulletEnabled val="1"/>
        </dgm:presLayoutVars>
      </dgm:prSet>
      <dgm:spPr/>
    </dgm:pt>
    <dgm:pt modelId="{69CE8124-D3C2-4557-94E2-76C554F9533E}" type="pres">
      <dgm:prSet presAssocID="{DA23320C-FAD5-4B20-98E0-80430CA5A121}" presName="sibTrans" presStyleLbl="sibTrans2D1" presStyleIdx="0" presStyleCnt="3"/>
      <dgm:spPr/>
    </dgm:pt>
    <dgm:pt modelId="{DE1A782F-283A-40B6-AE87-FDAEE6668160}" type="pres">
      <dgm:prSet presAssocID="{DA23320C-FAD5-4B20-98E0-80430CA5A121}" presName="connectorText" presStyleLbl="sibTrans2D1" presStyleIdx="0" presStyleCnt="3"/>
      <dgm:spPr/>
    </dgm:pt>
    <dgm:pt modelId="{0DE5E8ED-95CB-4FB5-829D-890B6F2CA0F2}" type="pres">
      <dgm:prSet presAssocID="{1D1C60D8-B910-438B-AEFC-C77D33649C80}" presName="node" presStyleLbl="node1" presStyleIdx="1" presStyleCnt="3">
        <dgm:presLayoutVars>
          <dgm:bulletEnabled val="1"/>
        </dgm:presLayoutVars>
      </dgm:prSet>
      <dgm:spPr/>
    </dgm:pt>
    <dgm:pt modelId="{023301C5-F6C9-420C-A7C3-2A39FD3F42ED}" type="pres">
      <dgm:prSet presAssocID="{15CF1507-9436-45A9-95B4-1A11EA1FB9B8}" presName="sibTrans" presStyleLbl="sibTrans2D1" presStyleIdx="1" presStyleCnt="3"/>
      <dgm:spPr/>
    </dgm:pt>
    <dgm:pt modelId="{35BC13AA-5342-45A3-B6AC-693787EB0BCE}" type="pres">
      <dgm:prSet presAssocID="{15CF1507-9436-45A9-95B4-1A11EA1FB9B8}" presName="connectorText" presStyleLbl="sibTrans2D1" presStyleIdx="1" presStyleCnt="3"/>
      <dgm:spPr/>
    </dgm:pt>
    <dgm:pt modelId="{FD26F45E-ADD8-4B4A-BEE8-52DA04958165}" type="pres">
      <dgm:prSet presAssocID="{F16AB25E-B18A-400F-B121-17D98604DFD7}" presName="node" presStyleLbl="node1" presStyleIdx="2" presStyleCnt="3">
        <dgm:presLayoutVars>
          <dgm:bulletEnabled val="1"/>
        </dgm:presLayoutVars>
      </dgm:prSet>
      <dgm:spPr/>
    </dgm:pt>
    <dgm:pt modelId="{FC29C583-E68B-40A7-9844-49E54321DBD5}" type="pres">
      <dgm:prSet presAssocID="{78EF707B-CE90-47AA-9780-DB74E13A9E7C}" presName="sibTrans" presStyleLbl="sibTrans2D1" presStyleIdx="2" presStyleCnt="3"/>
      <dgm:spPr/>
    </dgm:pt>
    <dgm:pt modelId="{1573268C-2773-40A9-ABE8-9D89B1E40759}" type="pres">
      <dgm:prSet presAssocID="{78EF707B-CE90-47AA-9780-DB74E13A9E7C}" presName="connectorText" presStyleLbl="sibTrans2D1" presStyleIdx="2" presStyleCnt="3"/>
      <dgm:spPr/>
    </dgm:pt>
  </dgm:ptLst>
  <dgm:cxnLst>
    <dgm:cxn modelId="{4EAC2201-3EAE-4392-A431-189DD14E8B1C}" type="presOf" srcId="{1D1C60D8-B910-438B-AEFC-C77D33649C80}" destId="{0DE5E8ED-95CB-4FB5-829D-890B6F2CA0F2}" srcOrd="0" destOrd="0" presId="urn:microsoft.com/office/officeart/2005/8/layout/cycle2"/>
    <dgm:cxn modelId="{F2047620-0A77-4DB5-B86C-5E80F08D824C}" type="presOf" srcId="{DA23320C-FAD5-4B20-98E0-80430CA5A121}" destId="{DE1A782F-283A-40B6-AE87-FDAEE6668160}" srcOrd="1" destOrd="0" presId="urn:microsoft.com/office/officeart/2005/8/layout/cycle2"/>
    <dgm:cxn modelId="{186A9E26-F9E3-4517-87E0-35C7097B9EDE}" srcId="{211AB8E8-0A18-4F65-A246-EF345D603298}" destId="{F16AB25E-B18A-400F-B121-17D98604DFD7}" srcOrd="2" destOrd="0" parTransId="{DB7D6916-F2EA-4D47-A82E-AAA64796425B}" sibTransId="{78EF707B-CE90-47AA-9780-DB74E13A9E7C}"/>
    <dgm:cxn modelId="{63B15327-26B6-4B50-AB61-9DDC6E5AAE5E}" srcId="{211AB8E8-0A18-4F65-A246-EF345D603298}" destId="{320B394F-6A23-4D6F-9970-B2FB7499ABAC}" srcOrd="0" destOrd="0" parTransId="{8E7DDEF9-97B5-4DB1-AD1F-EAAE0C385638}" sibTransId="{DA23320C-FAD5-4B20-98E0-80430CA5A121}"/>
    <dgm:cxn modelId="{FA0CDB43-577E-42B3-9BD6-F9EC0EAFD3EF}" type="presOf" srcId="{F16AB25E-B18A-400F-B121-17D98604DFD7}" destId="{FD26F45E-ADD8-4B4A-BEE8-52DA04958165}" srcOrd="0" destOrd="0" presId="urn:microsoft.com/office/officeart/2005/8/layout/cycle2"/>
    <dgm:cxn modelId="{DAD04C44-4CE7-462C-8D89-94EEF0F81EE2}" type="presOf" srcId="{211AB8E8-0A18-4F65-A246-EF345D603298}" destId="{A9DE0C7F-764E-4989-A98A-3DEB8FE0BE48}" srcOrd="0" destOrd="0" presId="urn:microsoft.com/office/officeart/2005/8/layout/cycle2"/>
    <dgm:cxn modelId="{A4423552-4563-48B6-A428-B8975F76EF39}" type="presOf" srcId="{320B394F-6A23-4D6F-9970-B2FB7499ABAC}" destId="{4D16CAFA-3C7E-4621-988C-87617F7B8B7E}" srcOrd="0" destOrd="0" presId="urn:microsoft.com/office/officeart/2005/8/layout/cycle2"/>
    <dgm:cxn modelId="{1741DC76-4BCB-48F9-9248-F3B0F0941C49}" type="presOf" srcId="{15CF1507-9436-45A9-95B4-1A11EA1FB9B8}" destId="{35BC13AA-5342-45A3-B6AC-693787EB0BCE}" srcOrd="1" destOrd="0" presId="urn:microsoft.com/office/officeart/2005/8/layout/cycle2"/>
    <dgm:cxn modelId="{FCA91E80-343B-4BA2-BC62-EA8E9685C822}" type="presOf" srcId="{78EF707B-CE90-47AA-9780-DB74E13A9E7C}" destId="{1573268C-2773-40A9-ABE8-9D89B1E40759}" srcOrd="1" destOrd="0" presId="urn:microsoft.com/office/officeart/2005/8/layout/cycle2"/>
    <dgm:cxn modelId="{803652A1-EE11-4534-BCCE-D52C3C1E6891}" type="presOf" srcId="{15CF1507-9436-45A9-95B4-1A11EA1FB9B8}" destId="{023301C5-F6C9-420C-A7C3-2A39FD3F42ED}" srcOrd="0" destOrd="0" presId="urn:microsoft.com/office/officeart/2005/8/layout/cycle2"/>
    <dgm:cxn modelId="{705598A2-5826-44DD-9F7E-37B9D34EF1ED}" type="presOf" srcId="{DA23320C-FAD5-4B20-98E0-80430CA5A121}" destId="{69CE8124-D3C2-4557-94E2-76C554F9533E}" srcOrd="0" destOrd="0" presId="urn:microsoft.com/office/officeart/2005/8/layout/cycle2"/>
    <dgm:cxn modelId="{327FB4C4-4B51-40F9-8B82-10572AB751CE}" type="presOf" srcId="{78EF707B-CE90-47AA-9780-DB74E13A9E7C}" destId="{FC29C583-E68B-40A7-9844-49E54321DBD5}" srcOrd="0" destOrd="0" presId="urn:microsoft.com/office/officeart/2005/8/layout/cycle2"/>
    <dgm:cxn modelId="{59FFADD5-97E1-4394-A77B-1DB538F64DD8}" srcId="{211AB8E8-0A18-4F65-A246-EF345D603298}" destId="{1D1C60D8-B910-438B-AEFC-C77D33649C80}" srcOrd="1" destOrd="0" parTransId="{8E6A654D-0CC0-4216-B23B-D605EBFB3A7A}" sibTransId="{15CF1507-9436-45A9-95B4-1A11EA1FB9B8}"/>
    <dgm:cxn modelId="{89E73942-8E7F-45B7-BCE7-C104EF203899}" type="presParOf" srcId="{A9DE0C7F-764E-4989-A98A-3DEB8FE0BE48}" destId="{4D16CAFA-3C7E-4621-988C-87617F7B8B7E}" srcOrd="0" destOrd="0" presId="urn:microsoft.com/office/officeart/2005/8/layout/cycle2"/>
    <dgm:cxn modelId="{3C02F659-418E-41FC-B082-B6AA58BF37CF}" type="presParOf" srcId="{A9DE0C7F-764E-4989-A98A-3DEB8FE0BE48}" destId="{69CE8124-D3C2-4557-94E2-76C554F9533E}" srcOrd="1" destOrd="0" presId="urn:microsoft.com/office/officeart/2005/8/layout/cycle2"/>
    <dgm:cxn modelId="{BBF00B85-F320-4D76-8F5C-D899CBF0125C}" type="presParOf" srcId="{69CE8124-D3C2-4557-94E2-76C554F9533E}" destId="{DE1A782F-283A-40B6-AE87-FDAEE6668160}" srcOrd="0" destOrd="0" presId="urn:microsoft.com/office/officeart/2005/8/layout/cycle2"/>
    <dgm:cxn modelId="{FD091AA8-4943-4C1A-87F6-3B21679EE9A6}" type="presParOf" srcId="{A9DE0C7F-764E-4989-A98A-3DEB8FE0BE48}" destId="{0DE5E8ED-95CB-4FB5-829D-890B6F2CA0F2}" srcOrd="2" destOrd="0" presId="urn:microsoft.com/office/officeart/2005/8/layout/cycle2"/>
    <dgm:cxn modelId="{453A0DF0-49DB-4D19-BFB6-0DA421F30D3B}" type="presParOf" srcId="{A9DE0C7F-764E-4989-A98A-3DEB8FE0BE48}" destId="{023301C5-F6C9-420C-A7C3-2A39FD3F42ED}" srcOrd="3" destOrd="0" presId="urn:microsoft.com/office/officeart/2005/8/layout/cycle2"/>
    <dgm:cxn modelId="{8BE7564D-A017-4B5B-9C8A-1EE2EF7E00EF}" type="presParOf" srcId="{023301C5-F6C9-420C-A7C3-2A39FD3F42ED}" destId="{35BC13AA-5342-45A3-B6AC-693787EB0BCE}" srcOrd="0" destOrd="0" presId="urn:microsoft.com/office/officeart/2005/8/layout/cycle2"/>
    <dgm:cxn modelId="{AA387100-C723-4164-8093-35ADBD83AEE0}" type="presParOf" srcId="{A9DE0C7F-764E-4989-A98A-3DEB8FE0BE48}" destId="{FD26F45E-ADD8-4B4A-BEE8-52DA04958165}" srcOrd="4" destOrd="0" presId="urn:microsoft.com/office/officeart/2005/8/layout/cycle2"/>
    <dgm:cxn modelId="{C470822A-86E4-4887-838D-2AAE74AFCE47}" type="presParOf" srcId="{A9DE0C7F-764E-4989-A98A-3DEB8FE0BE48}" destId="{FC29C583-E68B-40A7-9844-49E54321DBD5}" srcOrd="5" destOrd="0" presId="urn:microsoft.com/office/officeart/2005/8/layout/cycle2"/>
    <dgm:cxn modelId="{D2EB894B-D47B-41DD-A321-EB3A9B1EB610}" type="presParOf" srcId="{FC29C583-E68B-40A7-9844-49E54321DBD5}" destId="{1573268C-2773-40A9-ABE8-9D89B1E4075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CAFA-3C7E-4621-988C-87617F7B8B7E}">
      <dsp:nvSpPr>
        <dsp:cNvPr id="0" name=""/>
        <dsp:cNvSpPr/>
      </dsp:nvSpPr>
      <dsp:spPr>
        <a:xfrm>
          <a:off x="4313039" y="1108"/>
          <a:ext cx="1889521" cy="1889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CLOs</a:t>
          </a:r>
        </a:p>
      </dsp:txBody>
      <dsp:txXfrm>
        <a:off x="4589753" y="277822"/>
        <a:ext cx="1336093" cy="1336093"/>
      </dsp:txXfrm>
    </dsp:sp>
    <dsp:sp modelId="{69CE8124-D3C2-4557-94E2-76C554F9533E}">
      <dsp:nvSpPr>
        <dsp:cNvPr id="0" name=""/>
        <dsp:cNvSpPr/>
      </dsp:nvSpPr>
      <dsp:spPr>
        <a:xfrm rot="3600000">
          <a:off x="5708792" y="1844463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746578" y="1906560"/>
        <a:ext cx="352665" cy="382627"/>
      </dsp:txXfrm>
    </dsp:sp>
    <dsp:sp modelId="{0DE5E8ED-95CB-4FB5-829D-890B6F2CA0F2}">
      <dsp:nvSpPr>
        <dsp:cNvPr id="0" name=""/>
        <dsp:cNvSpPr/>
      </dsp:nvSpPr>
      <dsp:spPr>
        <a:xfrm>
          <a:off x="5733089" y="2460707"/>
          <a:ext cx="1889521" cy="188952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Assessment</a:t>
          </a:r>
        </a:p>
      </dsp:txBody>
      <dsp:txXfrm>
        <a:off x="6009803" y="2737421"/>
        <a:ext cx="1336093" cy="1336093"/>
      </dsp:txXfrm>
    </dsp:sp>
    <dsp:sp modelId="{023301C5-F6C9-420C-A7C3-2A39FD3F42ED}">
      <dsp:nvSpPr>
        <dsp:cNvPr id="0" name=""/>
        <dsp:cNvSpPr/>
      </dsp:nvSpPr>
      <dsp:spPr>
        <a:xfrm rot="10800000">
          <a:off x="5020155" y="3086612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5171297" y="3214155"/>
        <a:ext cx="352665" cy="382627"/>
      </dsp:txXfrm>
    </dsp:sp>
    <dsp:sp modelId="{FD26F45E-ADD8-4B4A-BEE8-52DA04958165}">
      <dsp:nvSpPr>
        <dsp:cNvPr id="0" name=""/>
        <dsp:cNvSpPr/>
      </dsp:nvSpPr>
      <dsp:spPr>
        <a:xfrm>
          <a:off x="2892988" y="2460707"/>
          <a:ext cx="1889521" cy="1889521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Teaching</a:t>
          </a:r>
        </a:p>
      </dsp:txBody>
      <dsp:txXfrm>
        <a:off x="3169702" y="2737421"/>
        <a:ext cx="1336093" cy="1336093"/>
      </dsp:txXfrm>
    </dsp:sp>
    <dsp:sp modelId="{FC29C583-E68B-40A7-9844-49E54321DBD5}">
      <dsp:nvSpPr>
        <dsp:cNvPr id="0" name=""/>
        <dsp:cNvSpPr/>
      </dsp:nvSpPr>
      <dsp:spPr>
        <a:xfrm rot="18000000">
          <a:off x="4288741" y="1869160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326527" y="2062149"/>
        <a:ext cx="352665" cy="382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1:10:23.3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9378">
    <iact:property name="dataType"/>
    <iact:actionData xml:id="d0">
      <inkml:trace xmlns:inkml="http://www.w3.org/2003/InkML" xml:id="stk0" contextRef="#ctx0" brushRef="#br0">1440 7111 0,'66'22'76,"90"-22"-69,264 89-2,-132-45 3,111 44 2,-155-43-4,-89-1 2,110 22 0,-109-21-1,-68-1 0,45-22 2,-44 0-2,-23 1 1,-22-23 1,23 0-1,-23 0-1,-22 0 0,0 0 0,1-23 2,-1 23-2,-22-22 18,-22 22 59,-1 0-75,-21 0-3,-22 0 0,-1 0 2,-44-22 1,-21-44-2,-68-1 2,112 23-3,-45-23 3,0 1-3,-22 0 2,66 43-1,45 1 2,0-22-2,-1 44 3,1-22-3,22 0-1,0-1 10,0 23-8,88 0 74,133 0-79,-44 0 4,-66 23 1,44-23 0,-67 22 0,-21-22 0,-23 0 2,0 0-7,0 0 15,-111 0 63,-21 22-76,-45-22 0,0 0 3,66 0 1,-22 0-2,23 0 2,21 0-2,1 0 2,22-22-4,21 22 4,1 0-2</inkml:trace>
    </iact:actionData>
  </iact:action>
  <iact:action type="add" startTime="24098">
    <iact:property name="dataType"/>
    <iact:actionData xml:id="d1">
      <inkml:trace xmlns:inkml="http://www.w3.org/2003/InkML" xml:id="stk1" contextRef="#ctx0" brushRef="#br0">7221 7066 0,'22'0'70,"23"0"-65,-1 0 3,22 0-1,1 0 1,21 0-2,23 0 1,-89 0 2,133-22-1,-66 22 0,22-22 0,-45 22 0,111 0-2,-155 0 2,67 0 0,22 0 1,-1 0-2,1 0 1,22-22 0,-22 22-2,-67 0 2,133 0-1,-44 0 2,-22 0-1,-45 0 1,45 0-2,-66 22-1,-1 0 3,-22-22-2,0 0 1,22 0 10,-21 22-12,-1-22 0,22 23 2,-22-23 1,0 0-2,0 0 10,-44 0 148,-44 0-159,-156 22 15,134 0-14,-1-22 1,-22 0 1,23 0-1,-1 0-1,1 22-1,21-22 2,1 0 0,21 0 3,-21 0-6,22 0 3,-23 22-2,1-22 2,-1 0-1,-21 0 2,43 0-1,-21 0-1,44 0 1,-45 22-2,1 1 3,22-23-1,-23 22-1,1 0 1,-1-22 0,23 0-1,0 0 1,22 22 2,-23-22-4,23 0 10</inkml:trace>
    </iact:actionData>
  </iact:action>
  <iact:action type="add" startTime="41232">
    <iact:property name="dataType"/>
    <iact:actionData xml:id="d2">
      <inkml:trace xmlns:inkml="http://www.w3.org/2003/InkML" xml:id="stk2" contextRef="#ctx0" brushRef="#br0">4164 8994 0,'-44'0'98,"22"0"-92,0 0 2,0 0 0,-23 0 0,1 0-3,0 0 4,-45 0-1,67 0 1,-44 0-2,-23 22 1,23-22-1,21 0-1,-43 0 5,43 0-6,23 0 4,-22 0-2,0 22 2,-23-22-1,45 0-2,-44 0 2,-45 22 0,-22-22 0,89 22 0,-67 0 1,-66 1-2,44-1 0,66-22-1,-43 22 3,43-22-1,-21 0 0,21 0 0,1 22 0,-1-22-3,1 0 4,-1 0-1,1 0 0,22 0 0,-23 0 1,23 0-2,-1 0-1,23 0 2,0 0 7,22 22-6,-22-22 1,0 0 11,0 0 6,66 0 99,0 22-116,45 23-3,-23-23 2,45 0-1,-22 0-1,44 0-2,44 0 3,-66 0 0,-23-22 0,23 23 4,-45-23-7,45 22 5,0-22 0,22 0-9,-22 0 8,21 0-1,-65 0-1,-1 0 3,-21 0-3,21 0-2,-44 0 4,0 0-2,45 0 2,-1 0 1,-21 0-5,-1-22 5,22 22-5,1 0 3,-45-23 3,22 23-3,0 0-1,1 0 1,-1 0 3,-22 0 5,0 0 0,1 0 22,-68 0 89,-21 0-116,-1 0-3,-21 0-6,-1 0 9,-22 0-5,23 0 2,-1 0-2,1 0 3,-1 0-3,23 0 0,21 0 4,-21 0-4,-1 0 4,45 0-3,0 0 2,0 0-3,0 0 1,0 0 0,-1 0 9,23 23 31,45-1-8,66 0-31,-1-22-1,45 22-1,0-22 5,-66 0-5,88 0 2,-88 0-1,-23 0 0,-22 0 3,-21 0 8,-1 0 125,0 0-126,0 0-11</inkml:trace>
    </iact:actionData>
  </iact:action>
  <iact:action type="add" startTime="44362">
    <iact:property name="dataType"/>
    <iact:actionData xml:id="d3">
      <inkml:trace xmlns:inkml="http://www.w3.org/2003/InkML" xml:id="stk3" contextRef="#ctx0" brushRef="#br0">7155 9104 0,'44'0'167,"200"23"-150,88 21-6,22-22 4,-177-22-5,-22 0-3,-66 22 1,0-22 0,-23 22 0,1-22 0,-23 22-2,-22-22 3,0 0-2,22 0-1,-21 0 0,-1 0 0,0 0 9,0 0 2,0 0 5,0 0 6,-44 0 76,-111 0-95,45 23 1,-1-23-2,23 22-5,-67-22 11,22 0-11,22 0 5,23 0-1,-23 22-1,-21 0 0,65-22 6,-21 0-7,-1 22 3,23-22 5,0 22-11,0 0 9,21-22-2,-43 0-4,22 23 2,-1-1 0,-21-22-2,44 0 17,22 22-3,0 0 90,44-22-96,22 22-4,1 0-1,88 1-1,-89-1 2,89-22 0,23 44 0,-23-44-6,44 44 6,-66-44-2,-44 0 3,-1 0-4,1 0 1,-1 0 3,-21 0-4,21 0 1,-21 0 2,-1 0-2,-21 0 2,21 0-1,-22 0 0,-22 0-2,1 0 1,-1 0 2,0 0 6,-22-22 23</inkml:trace>
    </iact:actionData>
  </iact:action>
  <iact:action type="add" startTime="49284">
    <iact:property name="dataType"/>
    <iact:actionData xml:id="d4">
      <inkml:trace xmlns:inkml="http://www.w3.org/2003/InkML" xml:id="stk4" contextRef="#ctx0" brushRef="#br0">25339 9149 0,'23'0'150,"353"0"-128,-287 0-16,88 22 3,-133-22 1,89 0-3,0 0 1,133 0 2,-178 0-3,23 0 4,-67 0-3,23 0-3,-1 0 4,1 0-3,-45 0 0,22 0 2,1 0 3,-1 0-3,22 0-3,-21-22 5,21 22-3,0 0 1,1-22-2,-23 22 6,1 0-10,-1 0 9,-22 0-4,44 0-1,-43 0 3,21 0-2,0 0 2,0 0-3,1 0 2,21 0 3,23 0-5,-45 0 2,23 0 0,-1 0-2,0 0-1,1 0 3,21 0 4,-21 0-4,-1 0-1,45 0 2,-44 0-2,-1 0 0,0 0 1,1 0-1,-23 0 2,23 0-1,-1 0-1,45 0 1,-45 0-1,1 0-1,-23 0 1,0 0 4,-21 0-3,-1 0-1,0 0 8,0 0-7,0 0-1,0 0 3,23 0-3,-23 0 0,22 0-1,-22 0 4,22 0-3,-21 0 1,-1 0-1,0 0-1,0 0 129,0 0-129,0 0 5,-22-23 61,-22 23-17,-22-44-47,-23 22 0,23 0 0,-22 0 4,-23-1-2,-221 23 0,111-22-1,44 22 0,-45-22 0,134 22 2,-266 0-4,154 0 0,68 0 3,-23 0 2,-155 0 4,66 0-3,45 0-5,111 22 3,-23-22-4,23 0 2,21 0-1,-21 0 1,-23 22-2,45-22-1,-67 0 3,23 0-3,-1 23 2,23-23-2,-1 0 6,23 22-5,0-22-5,-23 22 11,23 0-4,-1-22-2,1 0 2,-22 0-3,44 22 2,-23-22-1,23 0 0,0 0 5,22 22 1,-44-22-5,22 0 2,44 0 131,44 0-130,23 0 2,66 0-10,111-22 10,-1 0 0,23-44-4,-110 43 2,-68 1-1,1 0-1,177-22 4,-155 22-4,22 0 1,-22-1-5,-22 1-1,44-22 8,0 22-2,88-22-1,-110 21 1,44 1-2,-154 22 2,132-22-2,-111 22 1,-22 0-1,0 0 0,0 0 8,0 0 19,-44 0 96,-66 44-126,-267 45 20,1 22-14,177-89 1,-45 22 2,-110-22-3,155 0-2,-45 1 2,112-23-2,-1 0 0,-22 0-4,-22 0-2,44 0 5,-22 0 3,22 0-2,-44 0-7,67-23 10,21 23-5,23 0 1,-22 0-1,21 0-1,23 0 3,0 0 0,0 0-2,0 0 9,-23 0-9,23 0 4,-44 0 1,22 0-6,21 0 3,-21 23-2,22-23 1,0 0 13,0 0 11,-1 22-19,1-22-1,0 22-1,-22-22-3,22 0 1,-23 0-1,-21 0 0,0 0 0,-1 22 1,23-22-1,0 0 1,21 0 0,1 0 0</inkml:trace>
    </iact:actionData>
  </iact:action>
  <iact:action type="add" startTime="63022">
    <iact:property name="dataType"/>
    <iact:actionData xml:id="d5">
      <inkml:trace xmlns:inkml="http://www.w3.org/2003/InkML" xml:id="stk5" contextRef="#ctx0" brushRef="#br0">6955 11319 0,'22'0'138,"23"0"-129,43 0 0,134 0-2,-156 0 3,134 0-8,-23 0 6,66 23 1,-110-23 1,45 22-1,-23-22 3,0 0-3,-22 0 0,-45 0-1,-21 0 1,21 0-1,45 0 1,-44 0-1,21 0 0,1 0 0,-22-22 0,-23 22 0,1-23 2,-1 23 0,-44 0-1,0 0-1,1 0 1,21 0 7,-44-22-8,22 22 1,0 0 0,0 0-2,0 0 1,1-22-4,-1 22 3,-44 0 78,-133 44-73,0 1-5,-111-1 2,0 0 1,111-21-5,-133-1 5,22 22 1,-177-44 1,332 0-3,-132 0 0,176 0-1,1 0 2,-1 0-3,23 0 3,111 0 78,43 22-76,178-22-11,-22 0 15,0 0-14,-111-22 5,22 0 3,-66 0 1,0 22-2,177-45 0,-178 23 0,1 0 0,22 0 2,-44 0 0,-1 22 0,-66 0 36,23 0-37,-23 0 1</inkml:trace>
    </iact:actionData>
  </iact:action>
  <iact:action type="add" startTime="65048">
    <iact:property name="dataType"/>
    <iact:actionData xml:id="d6">
      <inkml:trace xmlns:inkml="http://www.w3.org/2003/InkML" xml:id="stk6" contextRef="#ctx0" brushRef="#br0">24963 11187 0,'22'0'56,"44"0"-47,23 0 0,22 0 0,199-45-6,-89 1 5,-21 22 1,21 0 3,89-23 0,-288 45 0,200-22-3,-133 0 1,-23 22 2,156 0-3,-112-44 0,45 44 2,-22-22-3,22-23 3,-110 45-3,-1-22 2,-22 22 238,0 0-201,0 0-33,0 0 11,1 0 3</inkml:trace>
    </iact:actionData>
  </iact:action>
  <iact:action type="add" startTime="73707">
    <iact:property name="dataType"/>
    <iact:actionData xml:id="d7">
      <inkml:trace xmlns:inkml="http://www.w3.org/2003/InkML" xml:id="stk7" contextRef="#ctx0" brushRef="#br0">4452 11475 0,'0'22'26,"-22"-22"-6,0 22-9,0-22-1,0 0-1,-23 22 2,-21-22-1,22 0-2,-23 0 3,23 0-3,22 0 1,-22 0-1,-23 0 1,23 0 6,-67 0-6,45 0 2,-23 0-2,-22 0 1,45 0 1,44-22-3,-45 22 2,1-22-1,-67 22 2,89 0 0,-1 0-1,-88-22 0,89 22-2,-22 0 3,-23 0-2,-44-23 0,45 23 1,21 0 0,-66-22 0,89 22-1,0 0 0,-23 0 0,1 0 1,-1 0 1,-110 0-2,66 0 2,45 0 1,-1 0-6,1 0-4,22 0 7,-1 22-1,1-22 3,0 0-4,-1 0-5,1 0 9,-44 23 1,65-23-3,1 0 0,0 0-1</inkml:trace>
    </iact:actionData>
  </iact:action>
  <iact:action type="add" startTime="80525">
    <iact:property name="dataType"/>
    <iact:actionData xml:id="d8">
      <inkml:trace xmlns:inkml="http://www.w3.org/2003/InkML" xml:id="stk8" contextRef="#ctx0" brushRef="#br0">6889 13269 0,'0'-22'75,"0"-67"-57,0 23-6,44-45-2,0 67 2,-21-1-11,-1 23 11,0 0 2,0 22-3,22 0 3,-22 0-3,1 22 8,-1 0-7,22 67-1,-22-67 1,23 67-1,-45-45 0,22 44 0,-22-21 1,0 44-3,0-45 2,0 1 0,0 21-1,-45 45 1,1-66-3,22-1 1,-22-22 4,-23 45-2,23-45 1,22-22 1,-45 1 2,23-1 0,0-22-4,22 0 0,-23 0 0,23 0 0,0 0 8,0 0-16,0 0 7,-1-22 2,1-23 1,-22-21-1,44-200-1,0 177-1,0-66-1,0 67 2,66-90-2,-21 112 1,-23 0 0,22-1 0,1-21 2,-23 21 2,22 45-2,-22 0 0,0 22 30,0 22-26,23 67-7,-1-23 2,-22-22-1,0 23-5,0-1 9,-22 156 5,0-112-5,-22-43-4,-44 22 0,44-45 0,-23-22 3,1 22 1,0-22-2,22-22 5,0 0 5,-1 0-19,23-66 8,-22 0 1,22-156-2,0 133 0,89-176 3,-67 220-3,22-21 0,23-23-2,-45 67-2,0 22 10,0 22 16,0 45-21,0 88 0,-22-133 3,23 22-11,-1 0 11,-22 1 3,0-23-6,0 0 15,22-22-24,-22 22 8,0 0 3</inkml:trace>
    </iact:actionData>
  </iact:action>
  <iact:action type="add" startTime="84837">
    <iact:property name="dataType"/>
    <iact:actionData xml:id="d9">
      <inkml:trace xmlns:inkml="http://www.w3.org/2003/InkML" xml:id="stk9" contextRef="#ctx0" brushRef="#br0">18384 13490 0,'23'0'74,"132"0"-62,-89 0-2,45-22-7,-23 22 6,67-22 2,111 0 1,-44 0 5,-23 0-1,0-1 0,-110 23 1,0 0-6,-67 0 2,0 0-1,0 0 1,0 0-3,0 0 2,1 0-1,-1 0-2,0 0 30,0 0-24,0 0 1,0 0 0,0 0 250,1 0-140,-1 0-122,0 0 38,0 0-16</inkml:trace>
    </iact:actionData>
  </iact:action>
  <iact:action type="add" startTime="93130">
    <iact:property name="dataType"/>
    <iact:actionData xml:id="d10">
      <inkml:trace xmlns:inkml="http://www.w3.org/2003/InkML" xml:id="stk10" contextRef="#ctx0" brushRef="#br0">25406 13557 0,'22'0'162,"67"22"-143,-45-22-18,-22 0 12,44 0-1,-21 22 1,-1-22-2,-22 0 10,0 0-10,1 0 1,43 0 1,0 0-11,-43 0 9,331 0 2,-288 0-2,134 0 0,176 0 2,-309 0 0,21 0-5,23 0-4,-67 0 8,-21 0 0,-1 0-2,22 0 3,0 0-1,-22 0 1,1 0 19</inkml:trace>
    </iact:actionData>
  </iact:action>
  <iact:action type="add" startTime="95314">
    <iact:property name="dataType"/>
    <iact:actionData xml:id="d11">
      <inkml:trace xmlns:inkml="http://www.w3.org/2003/InkML" xml:id="stk11" contextRef="#ctx0" brushRef="#br0">25716 13335 0,'44'0'116,"-22"0"-93,111 0-20,44 0 11,178-44-1,-89 22-1,-178 0-2,45 22 3,-44 0 0,-1 0-1,-43 0 0,88-23 0,-89 23 1,0-22-3,-22 22 3,0 0-1,1 0 0,-1 0 156,0 0-151</inkml:trace>
    </iact:actionData>
  </iact:action>
  <iact:action type="add" startTime="101895">
    <iact:property name="dataType"/>
    <iact:actionData xml:id="d12">
      <inkml:trace xmlns:inkml="http://www.w3.org/2003/InkML" xml:id="stk12" contextRef="#ctx0" brushRef="#br0">1263 15506 0,'22'-22'80,"22"22"-68,23-22 0,66 0 2,-45-23-2,1 1 2,-67 22 0,67-22 1,-1-1 0,-21 23-2,43 22 0,-65 0 0,-1 0 0,45 0 4,-1 22-6,-88 0 2,67 1 0,-45-1 1,0-22-1,-22 22 10,0 0 91,0 0-101,-44 0 0,-23 23-9,1 21 9,-45-44 2,-22 45-1,44-67 2,23 0-3,-23 0 0,1 0 0,66 0 0,-23 0-3,1 0-7,0 0 10,22 0 1,-23 0-1,-21 0 0,66 22 0,-22-22 0,0 0 13,44 0 79,44 0-103,45 0 8,66 0 1,-88 0 3,66 0-3,-111 22 1,45 0 1,44-22 0,-89 0 0,133 0-1,0-44 1,-110 44 0,88-44 1,-67 44 2,-21 0-2,-23 0-2,-22 0 0,23 0 1,-1 0-1,-22 22 0,22-22 2,-22 0 8,1 0 7,-1 0-4,0 0 0,0 0 27,0 0-19,0 0 1,-66 0 87,22 0-107,-22-22-10,-45 22 9,0-23 1,1-21 1,21 0-1,1 22 2,-45-23 0,0 23 0,23 22 0,-23-22-3,0 22 2,45 0-1,-156 0 14,45 0-13,111 22 0,-67 0-2,22 23 1,0-1 0,45-22 0,22 22 2,21-44 0,23 23-2,0-1 37,45 0-36,21 0-5,1 22 1,-1 1 2,-22-23-9,67 44 10,0-22 1,-67-21 1,133 21 1,-88-44-1,66 0-1,22 0 4,-132 0-6,110-22-1,-45 0 0,-65-1 1,88 23 3,-23-22-1,1 0 0,-45 0-2,-21 22 1,-45-22-2,22 22 3,-22-22-2,0 0 1,0-1 1,0-21-1,0 22 0,-89-67 1,1 1 0,-67 21-2,22-21 3,-22 66 0,22-1 1,0 23-2,22 23 0,-66 43-3,88-22 1,-88 23 3,89-23 1,43 23 0,23-67-8,0 22-4,0 0 10,-22 89 1,44-45-1,0 45-1,22-67 0,66 67-1,23-23 0,-45-43 2,67-1-1,0-44 1,22-22-1,-22-89-1,-88 45 0,43-23 1,-44-22 2,-21 23-2,-1-23 2,-22 0-1,0-22 0,-22 67 1,-45-1-2,1 23-1,-134 44 2,90 0-2,-156 67 0,22 21 0,67 23 2,44-45-1,44-21 1,23 21 0,44 1 0,22-1 1,0 45-2,66 0-1,1-67-2,66 0 1,-23-44 3,-43 0-2,-45 0 1,0-22-1,0 0 0,0 0 1,23 22 17,-23 0-16,0-22 0,0 22-5</inkml:trace>
    </iact:actionData>
  </iact:action>
  <iact:action type="add" startTime="106469">
    <iact:property name="dataType"/>
    <iact:actionData xml:id="d13">
      <inkml:trace xmlns:inkml="http://www.w3.org/2003/InkML" xml:id="stk13" contextRef="#ctx0" brushRef="#br0">7044 15462 0,'465'-22'143,"-44"-23"-140,155 1 12,-178 44 3,-220-22-3,-68 22 0,-21 0-1,0 0 1,-67 0 0,0 0 14,-44 44 70,-399 89-74,-89 0-9,90-44-1,-178 43 3,465-87-6,88-23-8,1 0 10,44 0 29,22-22-27,222 89 0,-67-89-3,200 66 1,-1-44 1,-177 1 2,-132-23-3,-89 0 61,-288 0-59,-67 44 0,67 0-1,89 1-1,198-23 2,1-22-12,22 22 21,45-22-10,65 0 1,-65-22-1,43 0 0,-21 22 0,-23 0 27,-22 0-25,0 0 1,0 0 12,1 0-6,-1 0 33,0 0-9,0 0-20</inkml:trace>
    </iact:actionData>
  </iact:action>
  <iact:action type="add" startTime="111337">
    <iact:property name="dataType"/>
    <iact:actionData xml:id="d14">
      <inkml:trace xmlns:inkml="http://www.w3.org/2003/InkML" xml:id="stk14" contextRef="#ctx0" brushRef="#br0">26292 15329 0,'44'0'73,"266"-44"-55,155-23-1,-66 45-1,-244 0-13,-44 22 13,44 0-2,22 0-11,-44 0 12,0 0 1,66 0-1,-22 0 1,45 0 0,-1 0 2,-21 0-2,-45 0 1,-22 0-3,22 0-1,-22 0 1,-23-22 1,-43 22-1,-1 0 3,1 0-2,21 0 1,1 0 0,-45 0 0,-22 0 174</inkml:trace>
    </iact:actionData>
  </iact:action>
  <iact:action type="add" startTime="129240">
    <iact:property name="dataType"/>
    <iact:actionData xml:id="d15">
      <inkml:trace xmlns:inkml="http://www.w3.org/2003/InkML" xml:id="stk15" contextRef="#ctx0" brushRef="#br0">1440 17699 0,'0'-22'120,"44"0"-101,23-23-5,-1 45 1,-21 0-12,87-22 13,46 0 0,-1 22 1,44 22 2,-66-22-2,-22 0-4,0 22-10,0 1 13,0-23 0,22 0-4,-66 0 12,-45 22-1,-22-22 14,0 0 0,0 0 45,-22 22-65,0 0 1,-22 22-3,0 1 2,-44 43-1,43-66-1,-21 1-11,-67 43 14,-110 0-1,44-66 0,-23 0-1,67 23-1,-22-23-1,23 0 1,65 0 1,-22 0-1,23-23 1,0 23-1,43 0 0,1-22 1,0 22-1,0 0 0,22-22 99,89 22-99,43 0 0,24-22 3,-90 22-2,23 0-11,66 0 10,-22 0 2,199 0 0,-133 0-1,23 0 2,-134 0-2,1 0 1,-134 44 179,23-22-180,-88 1-11,-178-23 13,66-45-1,23-21-1,88 44 1,22 0 0,23 22 1,0 0-2,-1 0 0,23 0 0,0 0 1,21 0 0,-43 0-1,44 0 15,44 0 60,111 22-74,66 0-1,45-22 1,-156 0-2,1 22 3,-23 0-2,-43-22 0,-1 0 108,44 0-121,222 111 23,0-45-8</inkml:trace>
    </iact:actionData>
  </iact:action>
  <iact:action type="add" startTime="132535">
    <iact:property name="dataType"/>
    <iact:actionData xml:id="d16">
      <inkml:trace xmlns:inkml="http://www.w3.org/2003/InkML" xml:id="stk16" contextRef="#ctx0" brushRef="#br0">6977 17655 0,'23'0'80,"109"0"-61,134 0 5,-22 0-9,88 44 1,-265-44-1,43 0-13,112 22 13,-134 0 1,45 0-1,-44 1 0,22-23 1,-23 0-1,-43 0 2,-23 22 0,22-22-1,-22 0 1,0 0 1,0 0-1,23 0 0,-23 22-1,0-22 1,-44 22 76,-133 45-77,22-23-1,0-44-8,-465 111 10,266-89 1,88 0-1,133 0-3,1-22-10,43 0 12,1 0 0,44 22 0,-23-22-1,134 22 75,332-22-65,-155 0-4,354-66-19,0 22 15,-155-1 4,-421 45-4,1 0 0,-23 0-1,0 0 126,0 0-122,0 0-5,0 0 2,1-22-1</inkml:trace>
    </iact:actionData>
  </iact:action>
</iact:actions>
</file>

<file path=ppt/ink/inkAction10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6756">
    <iact:property name="dataType"/>
    <iact:actionData xml:id="d0">
      <inkml:trace xmlns:inkml="http://www.w3.org/2003/InkML" xml:id="stk0" contextRef="#ctx0" brushRef="#br0">3788 6335 0,'44'0'135,"45"0"-132,-1 0 6,112 0 0,-1 0-2,-44 0 2,89 0-2,-111 0 1,44 0 1,-22 0-3,44 0 2,-132 0 3,43 0-6,1 0 2,-22 0 3,-1 0-5,-43 0 5,43 0-4,-21 0 4,-1 0-4,1 0 0,-1 0 4,-44 0-2,0 0 2,1 0 16,-46 0 42,1 0-61,0 0 4,-44 0-2,-45 23-3,22-1 2,-66 22 2,-22 23 0,-22-1 1,-333 133 3,355-132-1,-222 110-2,111-44 4,155-67-3,-66 23 0,155-67 0,-89 22 0,89-21 1,21-1 0,1 0-1,0 0 1,22 0 79,22 0-83,45 23-3,43 21 2,23 1 7,0 21-1,22 1 0,-22-23-2,-44-21 1,-45-45 0,0 0-6,-21 0 1,-23 22-1,-23 0 51,-43 0-49,-23 0 0,1 22 4,43-44-3,-21 0-1,0 23 1,-1-23-9,23 0 6,44 22 0,-22-22 1,88 0 64,1 0-65,-23 0 1,89 0 1,-67 0 0,-44 0-1,45 22 1,-23 0-2,0 0 4,-21 0 3,-1 0-1,-22 23 3,-22-1-7,-1 0-8,-43 23 7,22-45 3,-45 67 3,-155 88 0,134-111 0,21 67 3,67-89-1,22-21-3,0-1 10,0 0-4,44 0-7,-22-22-2,23 22-3,-45 0 10,44 23-10,-22-1 10,-22-22-9,0 0 0,0 45 1,0-1 3,0-22-5,0 23 2,22-1 0,0 1 5,-22-23-9,23 23 2,-1-23 5,-22 0-3,22-22-3,-22 1 8,22-1-4,-22 0 3,0 0-5,0 0 0,0 0 2,0 0 1,22 1-5,-22-1 5,22 0-4,-22 66 8,22 1-5,1-45 8,-1 67-11,22-22 8,0-1 1,45 23 0,-23-44 0,23 21 3,-67-88-5,-22 22 43,22 0-41,-22 1-1,22-1-3,-22 0 2,23 22-7,-23 1-6,22 65 19,0-65-5,0 21-4,-22 23 7,22-23-8,0-44 10</inkml:trace>
    </iact:actionData>
  </iact:action>
  <iact:action type="add" startTime="21140">
    <iact:property name="dataType"/>
    <iact:actionData xml:id="d1">
      <inkml:trace xmlns:inkml="http://www.w3.org/2003/InkML" xml:id="stk1" contextRef="#ctx0" brushRef="#br0">7642 6911 0,'22'0'76,"45"0"-69,43 0 0,45 23 1,-88-1-1,221 0 2,-67 0 3,-44 0-4,89-22 4,-89 22-4,-22 0-7,23-22 9,-134 0-3,0 0 0,1 0 2,-23 0-2,0 0 0,0 0 17,0 0-17,0 0 2,23 0-1,-1 0 0,-22 0 1,0 0 0,22 0-1,-44 23 0,23-23 1,-1 0 10,-22 22 143,-45 0-154,-21 0 1,-23 22-2,-154 45 9,21-23 3,156-21-9,-45-1 3,-155 45 1,222-89-2,-89 44-11,44-22 11,1 22 1,-1 1 2,1-23-1,-23 44-2,0-21 0,67-1 1,-45-22-1,67 0 0,0 0 1,22 1 6,0-1 47,44-22-42,23 0-13,-1 0-2,67 0-2,-44 0 4,-1 0-5,1 0 2,-23 0-2,1 0 3,-1 0-2,1 0 2,-45 0 0,-22 22 7,22-22-4,-22 44 13,-22 23-17,-22-23 2,21 0-1,-21 23 4,0-1 2,-67 89-3,-22 45 4,111-112-3,22-44 0,-22 1-5,22-1 6,0 0-6,0 1-1,44-23 2,-22 0-3,0-22 3,1 22-1,-1-22 5,-22 22-6,22 0-6,-22 45 17,0-23-10,0-22-1,0 45 1,0 21-1,0-21 2,0 21-3,-22 45 5,22-44-4,-22 0 2,22 43 4,0-43-5,0 0 1,0-23-3,0 1-1,0-1 2,44 0-2,-44-21 0,44-1 4,-22-22-1,0 23-1,-22-23 171,23-22-154,-23 22-16,22-22 7</inkml:trace>
    </iact:actionData>
  </iact:action>
  <iact:action type="add" startTime="25496">
    <iact:property name="dataType"/>
    <iact:actionData xml:id="d2">
      <inkml:trace xmlns:inkml="http://www.w3.org/2003/InkML" xml:id="stk2" contextRef="#ctx0" brushRef="#br0">12471 6070 0,'44'-22'99,"22"22"-91,23-23 2,155 23 6,-134 0-10,-65 0 3,43 0-1,-21 0 2,-23 0-4,0 0 1,0 0 0,-21 23 3,-1-23-6,0 0 8,-22 22-7,22-22 8,-22 22 2,22-22-7,-22 22 1,0 0-2,22 22 2,-22-21 2,0 65-4,-22 23 0,-22-22 2,0-1 0,-1 1 3,-21 22 3,-1-1-1,45-65-13,22-1 12,-22 0-4,22-22 9,0 0-6,44-22-5,45 0 1,22 23-1,-45-1 2,45 0-2,0-22 7,22 22-3,-45-22 2,1 0-6,-67 0 1,0 0 150</inkml:trace>
    </iact:actionData>
  </iact:action>
  <iact:action type="add" startTime="27355">
    <iact:property name="dataType"/>
    <iact:actionData xml:id="d3">
      <inkml:trace xmlns:inkml="http://www.w3.org/2003/InkML" xml:id="stk3" contextRef="#ctx0" brushRef="#br0">16480 6601 0,'22'0'79,"44"-22"-74,178 0 2,-133 22 0,177-22 4,44 22 4,-177 0-6,-67 0-2,1 0 2,-45 0 0,1 0-4,-1 0 2,-22 0 2,22 0-3,-22 0 2,1 22 2,-23 0 16,0 45-17,0 43-2,-67 45 2,-21 0-1,-45 45 4,22-45 0,22 44 2,23-22-12,-45-21 9,67 43 3,44-88-1,0-89-4,0 0-7,0 0 4,0 0 8,22-22-8,0 22 5,-22 1 7,0-1-9,0 22-1,-22 22 1,-44 23 3,-1 22-7,45-67 7,0 89 2,22 133 1,88 44-8,-43-221 2,-23-23-2,0 23 7,44 66-2,-43-89 2,21 45-2,22 22 1,-43-89 1,-1 0-13,-22 1 11,0 21-6,0-44 5,0 23-4,-45-45 1,45 22-2,0 22 7,0 0 9,0-21-14,23-1 4,-23 0-2,22 0-2,0 0 6,0 0-6,22 0 6,23 45-1,-45-67 2,0 0 13</inkml:trace>
    </iact:actionData>
  </iact:action>
  <iact:action type="add" startTime="33241">
    <iact:property name="dataType"/>
    <iact:actionData xml:id="d4">
      <inkml:trace xmlns:inkml="http://www.w3.org/2003/InkML" xml:id="stk4" contextRef="#ctx0" brushRef="#br0">21264 6402 0,'0'0'3,"66"0"4,-21 0 6,43-22-7,67 22 4,-66-22-3,-23 22-6,67-23 14,-22 23 2,-67 0-6,-22 0-5,1 0 3,21 0-3,0 0 4,-22 0-3,23 0-1,-23 0 1,44 0 2,-44 0 0,45 0 1,-45 23-1,22-1 5,-22-22-1,-22 22-5,23-22 25,-23 22-21,0 0 5,0 0 17,0 1-26,0-1 0,0 22 0,-45 22-1,23-43 2,-66 65 3,-1-43 1,-110 110 2,88-67-3,22-44 0,1 45 2,21-22 1,23-23 3,22 0-1,-23 0-1,45-21 21,23 21-29,87 0 1,1-22 1,243 45 4,-243-1-2,-66-44 4,-45 1-5,0 21-3,0 0 2,-23 0-5,-43 23 4,-1 22-2,-21 21 5,21-43 2,-43 88 0,21 0-2,23-89 0,43 112 5,23-68-3,0-21-6,23-67 0,-23 44-1,22-66 1,0 23-2,0-1 4,0 0-3,0 0 5,1 0 4,21 45-2,-22-23-13,0 22 14,22 45-14,-21-22 11,21 110 0,-22 23 2,22-45 0,-22-44 0,45 44-3,-67-111 2,22 1-12,0-45 12,0 22 1,1-44 243</inkml:trace>
    </iact:actionData>
  </iact:action>
  <iact:action type="add" startTime="35224">
    <iact:property name="dataType"/>
    <iact:actionData xml:id="d5">
      <inkml:trace xmlns:inkml="http://www.w3.org/2003/InkML" xml:id="stk5" contextRef="#ctx0" brushRef="#br0">25605 6535 0,'22'0'96,"67"0"-88,177 22 1,-156-22-1,68 0-1,-23 0 0,44 0 3,-22 0-4,-66 0 3,-22 0-1,-45 0 0,22 0 1,1 0 1,-23 0-2,0 0-1,-21 0-1,-1 0 5,0 22 8,-22 0 9,22 0-18,-22 1 5,0-1-2,0 22-7,-44 0 2,22-21-1,-67 65 0,-88 23 7,0-23-2,-200 134 3,45-67-2,44-22 0,199-89-1,1-44-1,65 22-3,1-22 6,67 0 48,-1 0-54,45 0 3,-1 0 0,1 0-2,44 0 1,0 0 2,-89 0-3,-22 0-2,-22 45 26,0 21-27,0-22 1,-22 45 1,-22 0 1,21 21-1,-65 45 6,43-88 0,-43 88-2,44-22 1,44-44 1,0-23-7,0-22 0,0 1 0,22 21 2,22 0-3,0 1 4,45 44 1,-23-45 1,-21 1-11,21-1 12,23 67 0,-67-111-1,22 89 1,-44-45 0,22-21-6,-22 21 7,0-22-13,0 23 6,0 21-1,-22 23 4,0 22-2,22-66 1,0 43-2,0-21 4,44 243-4,-44-288 1,22 89-2,1-133 9,-23 45-9,0-23 2,22 0 5,0-22 11,-22 22 7,22 0-16,-22-44 55,0 0-55,0 0 0,0 0 9,0 44 238,0 0-241,-22-22-3,22 22 3,0 0-10</inkml:trace>
    </iact:actionData>
  </iact:action>
  <iact:action type="add" startTime="42629">
    <iact:property name="dataType"/>
    <iact:actionData xml:id="d6">
      <inkml:trace xmlns:inkml="http://www.w3.org/2003/InkML" xml:id="stk6" contextRef="#ctx0" brushRef="#br0">29924 7554 0,'0'44'31,"0"-22"-28,0 200 6,0-67-1,0-89 0,0 134 1,0-45-3,0 0 3,0-22-1,0 22 0,0 88 1,0-176 0,23 88-4,-1-22 3,22 22 2,-22-67 0,22 23 1,-21-44 1,65 176-1,-44-110 2,-21 22-12,43-22 11,23 155 0,-45-177 0,-22 0-11,0-23 12,23 23 2,-45 44 3,22 0-11,-22-133 5,22 0-2,-22 1 2,22-23 87,-22 22-90,22-22 4,-22 22-4</inkml:trace>
    </iact:actionData>
  </iact:action>
  <iact:action type="add" startTime="51654">
    <iact:property name="dataType"/>
    <iact:actionData xml:id="d7">
      <inkml:trace xmlns:inkml="http://www.w3.org/2003/InkML" xml:id="stk7" contextRef="#ctx0" brushRef="#br0">25738 7842 0,'44'0'54,"89"-22"-42,-22-23-5,-22 23 0,44 0 5,-67 0 0,67 0-1,-89 22 0,23 0-5,-45 0 7,-67 22 64,-21 66-71,-45-43 4,45-1 2,-45 23 4,-110 43 0,43-43-1,45-1 1,89-44-2,22 0-2,22 1 87,22-23-92,22 44 2,45-22 1,0 0-2,243 0 6,-155 1 0,-66-1 2,-89 0 2,-22 0 70,0 0-79,-44 22-2,22 1 5,-23-23-7,1 0 8,0 0 2,-89 45 0,66-67-1,45 22-7,22 0 75,22-22-75,23 0 3,-1 22 0,22-22-2,1 22 1,-23-22 8,67 22-10,-89 1 6,-22-1 5,0 0-11,0 0 2,-44 22-1,-23 1 1,23-1 1,-89 22 0,44-21 6,-132 43-2,22 1 2,110-67 1,67-22-1,66 0 36,67 0-44,0 0 0,-1-22 0,68 0 1,-68 22 0,112-22 0,-67-1 4,-44 23-6,-45 0 1,-44 0-2,-22 23 33,-66-1-32,-23 22 5,1 0-1,-23 23 1,-66 21 6,132-43-4,1-23-2,44 0 43,22-22-49,0 44 6,23-22-7,-1 23 5,0 21 9,-22-44-4,1 45-1,-1 21 1,-22 1 2,0 22-10,0-45 2,0-21 3,0 43-1,22-66 0,0 45-3,-22-45 0,0 0 13,22-22-11,22 22 13,-21 0-15,-1 1 4,-22-1 3,22-22-7,-22 22-1,22-22 11</inkml:trace>
    </iact:actionData>
  </iact:action>
  <iact:action type="add" startTime="54503">
    <iact:property name="dataType"/>
    <iact:actionData xml:id="d8">
      <inkml:trace xmlns:inkml="http://www.w3.org/2003/InkML" xml:id="stk8" contextRef="#ctx0" brushRef="#br0">29791 7886 0,'45'0'79,"21"0"-71,45 0 0,22-22 0,22 22 2,-44 0-3,44 0 1,-45 0 0,23 0-1,-88 0 2,-23 0-2,0 0 1,0 0 1,-22 22 49,0 0-51,0 45 3,-44 43-3,22-65 4,-67 43-2,23 23 2,-1 0 2,-176 155 2,110-111-1,22-45-1,89-65-1,0-23-11,22 0 11,0 0 6,0 0 21,44 23-29,22-1-1,1-44 1,21 44-4,134 89 8,-89-66 0,-133-45 2,22-22-2,-22 22-9,22-22 5,-22 22 13,0 0 4,0 23-14,0-23-5,0 22 0,0 0 0,0 1 1,0-1-2,0 22 2,0-21-2,-22 21 1,22-44 5,-22 23-6,22-1 3,-22 0-2,22-22 4,0 45-5,0-23 1,0-22-1,0 23 3,0-1-3,0 22 0,22-44 1,-22 1 2,22-1 4</inkml:trace>
    </iact:actionData>
  </iact:action>
  <iact:action type="add" startTime="59538">
    <iact:property name="dataType"/>
    <iact:actionData xml:id="d9">
      <inkml:trace xmlns:inkml="http://www.w3.org/2003/InkML" xml:id="stk9" contextRef="#ctx0" brushRef="#br0">6291 12981 0,'44'0'129,"67"0"-126,-45 0 3,89 0 1,67 0 2,-45 0-2,-88 0 2,110 0-2,-88 0 3,22 0-4,-89 0 5,45 0-6,43 0 7,-87 0-7,43 0 4,1 0 0,0 0-2,-23 0 0,23 0 3,-45 0-4,22 0 2,-44 0 0,1 0-1,21 0 0,0 0 0,-22 0 0,-22 22-1,22-22 4,1 0 0,-1 0 1,0 22 40,0-22-27,0 0-16</inkml:trace>
    </iact:actionData>
  </iact:action>
</iact:actions>
</file>

<file path=ppt/ink/inkAction1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4479">
    <iact:property name="dataType"/>
    <iact:actionData xml:id="d0">
      <inkml:trace xmlns:inkml="http://www.w3.org/2003/InkML" xml:id="stk0" contextRef="#ctx0" brushRef="#br0">14730 1794 0,'66'0'135,"-21"23"-126,43-1 2,1 0-4,-23-22 6,1 22-4,-1 0 3,156 23-5,-200-45 4,66 22 0,200 22 3,-221-44-4,-1 22 2,67 0-1,-44-22-2,-23 0-8,23 22 5,-1-22 6,-21 0-5,21 0 0,67 0 0,-44 0 1,-22 0 0,66 0 0,0-22 0,-22 22 0,-23-22 0,46 22 3,109-22-3,-176 22 3,44 0-1,-67 0-1,45 0-2,-45 0 3,1 0-1,-23 0-1,23 0-1,21 0 3,-21 0-4,-1 0 3,1 0-2,21 0 2,-21 0-2,-1 0 0,1 0 0,21-22 1,1 22 0,21-22-2,1 0 6,44-1-4,-44 1 3,288-22 2,-289 44-1,68-22-4,-90 0 7,89-1-8,-66 23 5,0-22-6,22 22 6,133-44-3,-133 22 3,110 0 1,-132 22 1,-67 0-7,-22 0 8,1 0 10,21 0 300,-22 0-302,0 0-2,-22 22-13,22-22 16,0 0-16,1 0 16,-1 0 83,0 0-78</inkml:trace>
    </iact:actionData>
  </iact:action>
  <iact:action type="add" startTime="26778">
    <iact:property name="dataType"/>
    <iact:actionData xml:id="d1">
      <inkml:trace xmlns:inkml="http://www.w3.org/2003/InkML" xml:id="stk1" contextRef="#ctx0" brushRef="#br0">13888 7332 0,'44'0'182,"1"0"-179,43 0 3,23 0 4,0 0-2,-45 0-2,45 0 2,0 0 3,-45 0-5,-44 0 6,67 0-6,-23 0 1,45 0-1,-44 22 5,-23-22-4,89 23 3,-45-23 0,-43 0-3,243 22 1,-156-22 2,-21 0-4,-22 0 6,-23 0-6,1 0 1,-1 0 3,23 0-2,-23 22 0,-21-22-1,65 22 0,-43-22 6,21 22-6,45-22 4,-66 22-10,43-22 6,-21 22 1,22-22 5,66 0-6,22 23 7,-110-23 0,0 0-9,-23 0 6,23 0-5,21 0 4,45 0-2,-66 22 3,66-22-3,-89 0 0,23 0-2,-23 22 3,1-22-1,-1 0 1,-43 0-2,21 0 3,-22 0-3,22 0 2,1 22-1,-1-22 5,0 0-7,0 0 1,-21 0 2,-1 0-1,22 0 0,-22 0 3,0-22 10,1 0 25,-23 0 4,22-1-38,-22 1 0,22 22-1,-22-22-5,0 0 2,22 0-1,-22 0 1,22 22 1,-22-22 1,22-1-3,-22 1 8,0 0 0,0 0 16,0 0 22,0 0-36,0 0-9,-22 22 3,22-23-1,-22 1-1,0 22 5,22-22-5,-44 22-1,21 0 0,-21 0 2,0 0-4,-1 0 3,1 0 3,-22 0-6,-1 0 3,-21 0-3,21 0 4,-44 0-4,23 0 3,-1 0-2,-88 0 3,44 0-3,45 0 1,-23 0 0,22 0 1,-21 0-2,21 0 3,22 0-3,-43 0-6,43 0 14,45 0-5,-66 0-9,21 0 5,1 22 5,-1-22-5,1 0 6,-23 0-4,23 0-7,-45 22 5,22-22 7,-44 23-5,-22-23 6,-88 22-6,176-22 6,-176 0-5,176 0-1,-66 0 1,23 0-1,21 0 0,23 0 0,-23 0 0,45 0 1,-23 22 1,-66-22-3,89 0 9,-22 0-15,21 0 7,1 0-1,0 0 3,-23 0-3,23 0 3,0 0-3,-23 0 2,-21 22-2,43-22 3,-21 0-3,21 0 3,1 0 0,22 0-3,0 0 0,44 0 86,22 0-82,23 0-2,21-22 2,-21 22-4,21 0 4,112-22 1,-112 22-2,23 0 2,155-22-5,-133 22 4,44 0-4,-66 0 2,155-23-2,-45 23 3,-132 0-2,199 0 2,88 0 1,-309 0-3,132 0 4,67 0 0,-156 0-3,46 0 0,21-22-1,-44 22 0,-45 0 0,23 0-1,-45 0 3,45 0-3,0-22 1,0 22-1,44 0 1,-67-22-1,-21 22 3,-1 0-3,1 0 1,21-22 0,-21 22 2,-1 0-3,1 0 3,-1 0-3,-44 0 1,22 0 0,1 0 1,-1 0-2,-22 0 2,0 0 9,-22-22-9,23 22 353,-23-23-346</inkml:trace>
    </iact:actionData>
  </iact:action>
  <iact:action type="add" startTime="34045">
    <iact:property name="dataType"/>
    <iact:actionData xml:id="d2">
      <inkml:trace xmlns:inkml="http://www.w3.org/2003/InkML" xml:id="stk2" contextRef="#ctx0" brushRef="#br0">12138 6136 0,'22'0'462,"1"0"-424,-1 0 15,0 0-5,0 0 5,0 0-22,0 0-17,0 0-5,1 0 16,-1 0 5,0 0 1,0 0-25,0 0 18,0 0-16,1 0 2,-1 0-1,22 0-2,-22 0 4,0 0 6,0 0-9,1 0 14,-1 0-6,0 0-1,0 0-6,0 0 4,0 0-3,0 0-3,1 0 9,-1 0-6,0 0 2,0 0-3,0 0 6,0 0-4,1 0-4,-1 0 4,0 0-3,0 0 1,0 0-1,0 0 7,0 0 0,1 0 0,-1 0 15,0 0 11,0 0-27,0 0 1,0 0 10,0 0-2,1 0 0,-1 0-15,0 0 6,22 0 2,-22 0 2,23 0-10,-23 0-1,22 0 5,-22 0-4,0 0 9,23 0-10,-1 0 3,-22 22-4,0-22 4,23 0-3,-23 0 8,22 0-2,-22 0-8,0 0 8,0 0-7,1 0 3,-1 0-1,22 0 1,-22 0-2,23 0 8,-23 0-7,0 0 7,0 0-8,0 0 7,0 0 11,23 0-11,-23 0 3,0 0-10,0 0 1,0 0 8,0 0 5,0 0-5,1 0-4,-1 0 1,0 0 0,22 0 4,-22 0-1,45 0-7,-45 0 0,0 0-4,0-22 4,0 22-2,1 0 6,-1 0 1,0 0 3,0 0-2,0 0 1,0 0-2,0 0 2,1 0 10,-1 0 3,0 0-14,-22-22-5,22 22 11,0 0 19,-22-22-24,22 22-10,1 0 3,-1 0 6,0 0-7,0 0 5,0 0-1,0 0 1,0 0 4,1 0-3,-1 0-7,0 0 9,0 0-1,0 0 24,0 0 38,0 0-46,1 0-15,-1 0 5,0 0-11,0 0 5,0 0 0,0 0 8,1 0-2,-1 0-13,0 0 33,22 0-27,-22 0 2,23 0-7,-23 0 5,22 0-6,-22 0-1,0 0 1,0 0 0,23 0 2,-1 0-3,-22 0 1,22 0-1,1 0 1,-23 0-1,22 0 4,-22 0-4,1 22 5,-1-22-7,0 0 3,0 0 13,0 0-8,0 0-2,0 0 0,1 0 1,21 0 0,-22 0 11,0 0-6,0 0-11,0 0 3,1 0-1,-1 0 1,0 0-2,0 0 7,0 0 1,0 0 0,1 0-7,-1 0 2,0 0-2,0 0 3,0 0 1,0 0-4,0 0 3,1 0-6,-1 0 3,0 0-2,22-22 7,-22 22-7,23 0 2,-23 0-1,44 0 2,-21 0-2,-23 0 2,0 0 0,22 0-1,0 0-1,-21 0 0,-1 0 0,0 0 2,0 0-2,0 0-1,0 0 2,0 0 9,1 0-8,-1 0 14,0 0-9,0 0 1,0 0-6,0 0 0,1 0 5,-1 0-6,0 22 0,22-22 8,-22 0-5,0 0 0,1 0 4,-1 0 2,0 0-3,0 0 2,0 0-8,0 0 8,0 0-1,23 0-7,-23 0-1,0 0 1,0 0-1,0 0 1,1 0 2,21 0-2,-22 0-1,0 0 2,22 0-2,23 0 2,-23 0-1,0-22 0,-21 22 0,43 0 1,-22 0-4,1 0 4,43-22-1,-43 22 1,21 0-3,0 0 4,-21 0-4,21 0 5,-22 0-3,1 0 0,21 0 0,1 0 0,-1-22-1,1 22 0,21-23 7,23 1 1,0 22-7,-89 0-1,0 0 3,22 0-3,1 0 3,-1 0-3,0 0 2,0 0-2,23 0 3,66-22-3,-89 22 3,23 0-4,-1 0 3,-44 0-2,0 0 20,0 0 10,1 0-13,-1 0-14,0 0-3,0 0 3,22 0-4,1 0 7,-23 0 10,0 0-9,0 0-4,0 0 6,0 0-8,1 0 1,-1 0-1,22 0 1,-22 0 1,0 0-1,0 0-1,1 0 0,-1 0-1,0 0 1,0 0 0,0 0 0,0 0 1,23 0 6,-1 0-6,-22 0-1,22 0 0,1 22-1,-23-22 6,0 0-7,0 0 2,0 0-2,23 0 6,-23 0-5,0 0 2,22 0-2,-22 0 3,0 0-3,1 0 2,-1 0-4,0 0 47,0 0-35,0 0-8,0 0-1,23 0 2,-23 0-4,0 0 2,0 0 75,-22 22 8,0 1 18,0-1-100,0 0 5,-22-22-8,22 22 2,-22 0-1,0 22 3,0-44-3,-1 45 0,1-23 9,-22 0-10,44 0 9,-44-22-6,44 22-2,-23-22 2,1 0-1,0 0 0,0 0-1,0 0 1,0 0 0,-23 0 0,23 0 3,-22 22 1,0-22 0,-23 23-2,23-23 7,-67 0-4,-44 22-6,67-22 1,-1 22 0,23-22 6,-1 22-6,1-22-5,-23 0 10,-44 0-5,0 22-1,-44 0 3,88 1-2,-66-1 4,-177 0 3,221-22-3,-66 22-2,89-22 3,-23 22-12,0-22 7,67 0-1,-133 0 2,110 0-2,-44 0 3,1 0 0,-23 0-8,0 0 4,0 0 12,0 0-14,-88 0 2,66 0-5,44 0 6,44 0 5,-43 0-3,21 0 0,-66 22-2,66-22 2,1 0-1,-89 0 1,44 0-2,22 0 3,22 0-3,-88 0 3,44 0-3,22 0 2,-44 0-2,67 0 3,-23 0-3,0 0 2,1 0-2,-1 0-6,0 0 12,67 0-6,-23 0 1,23 0 0,0 0 0,-1 0 1,1 0-1,-22 0 0,21 0 8,23 0-7,0 0-2,0 0 4,0 0-4,-23 0 8,23 0-6,0 0-3,0 0 4,0 0-3,0 0 3,0 0-4,-1 0 5,1 0-4,-22 0 2,-22 0-1,21 0 2,1 0-1,-23 0-1,23 0 2,-22 0-2,-1 0-5,23 0 2,0 0 8,22 0-3,-23 0-3,-21 0 8,22 0-2,-23 0-8,1 0 4,21 0-2,1 0 4,22 0-4,0 0 1,-23 0 0,23 0 2,-22 0-1,22 0 3,0 0 2,0 0 9,-1 0 1,1 22-16,0-22 0,0 0-2,0 0 3,0 0-2,-1 0 9,1 0 13,0 0 11,0 0-24,0 0-2,0 0 10,22-22-1,-22 22-15,-1 0 8,1 0 21,22-22-28,-22 0 8,0 22 4,0 0-13,22-22 16,0 0 70,22 0-73,44-23-14,-43 23 2,132-44 7,-22-1 1,-1 45-1,46-22 4,-90 22-4,134-1 0,21-21 1,-88 44-16,23-44 14,198 22 2,45-45-9,-332 67 8,88-22-7,-111 0 8,89 22-9,-66-22 1,66 0 9,221-23-10,-154 23 7,44-22-1,-67 22 1,-88 22 1,155-22-6,-111-1 7,155 23-9,-133-22 0,-22 22 9,67 0-9,-134 0 1,1 0-7,44 0 4,-45 0 4,1 0-2,-45 22-1,45-22 0,-23 23 4,45-1 3,0 0-6,-45-22 6,45 22-7,-67-22 6,0 22-3,23 0-9,-23-22 14,45 22-7,-45 1 7,67 21-4,-23 0 3,1-22 0,44 45 1,88 21 0,-66-21 0,-88-23 1,-45-22 0,0-22 1,-44 0 123,0 22-133,-45-22 2,45 0 0,0 23-2,-44-1 5,44-22-4,-1 0 0,-21 22 0,-22 0 4,-67 0 2,-89-22 5,156 0-9,-45 0-2,22-22 1,23 22-2,0 0 2,-23 0-2,23 0 2,-1 0-3,23 0 5,-133 0-2,110 0-1,-21 22 0,-1 0 1,0-22-2,67 0 2,-22 0-2,0 0 4,21 23-4,46-23 252,-1 0-214</inkml:trace>
    </iact:actionData>
  </iact:action>
  <iact:action type="add" startTime="52114">
    <iact:property name="dataType"/>
    <iact:actionData xml:id="d3">
      <inkml:trace xmlns:inkml="http://www.w3.org/2003/InkML" xml:id="stk3" contextRef="#ctx0" brushRef="#br0">16502 9658 0,'22'0'97,"0"0"-86,0 22 0,22-22-4,1 22-1,-1-22 4,23 0-3,-1 23 0,-22-23-1,200 0 6,-155 0-5,21 0 2,1 0-2,-67 0 2,45 0-1,0 0 2,-23 0-5,0 0 6,23 22-2,0-22-1,-45 0-2,89 0 2,22 0 2,-89 0-3,89 0 2,-22 0-1,-22 0-1,-22-22 2,21 22-1,-43 0 1,21-23-3,-21 23 2,-23-22-1,23 0 8,21 22-10,-44 0 4,-21 0-2,-1-22 2,0 22-2,0 0 8,0 0-8,0 0 81,-44 0 173,-44 0-253,-1 0 6,1 0-7,-111 0 4,-1 0-4,-87 0 2,65 0-2,90 0-1,-23 0 3,44 0-2,23 0 1,-1-22-1,1 22 0,-67 0-1,89 0 5,-134-22-1,112 22-3,-45 0 0,0 0 2,1 0-2,-1 0 2,-22 0-3,22 0 5,67 22-5,-22 0 5,-1-22-10,23 0 8,-1 22-1,1-22-1,22 0 0,22 22 0,-22-22 9,0 0-8</inkml:trace>
    </iact:actionData>
  </iact:action>
  <iact:action type="add" startTime="54165">
    <iact:property name="dataType"/>
    <iact:actionData xml:id="d4">
      <inkml:trace xmlns:inkml="http://www.w3.org/2003/InkML" xml:id="stk4" contextRef="#ctx0" brushRef="#br0">13312 9503 0,'44'0'105,"23"0"-95,22 0 1,21 0-6,-43 0 7,110 22-7,-66 0 5,22 1-4,-45-1 6,-21-22 3,21 0-8,-43 22 1,-23 0 0,22-22 1,0 22-3,-22-22 6,89 0-5,-44 0 4,21 0-6,-21 0 7,-23 0-6,0 0 1,-22 0 4,-44 0 78,-44 0-80,44 0 1,-67 0-3,-88 0 2,22 0 3,111-22-6,-67 22 1,-22-22 2,44 22 2,45 0-4,-22 0 0,43 0 1,1 0-2,0 0 3,0 0-2,0 0 6,66 0 67,23 22-66,65-22-8,23 22 3,89-22 2,-89 0-1,89 0-3,-89 0-6,-22 0 11,-45 0-5,-43 0 3,21 0-4,-22 0 1,1 0 0,-1 0 2,-22 0 0,0 0 8,0 0-7,1 0 225,-1 0-112,0 22-70,0-22 18</inkml:trace>
    </iact:actionData>
  </iact:action>
</iact:actions>
</file>

<file path=ppt/ink/inkAction1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962">
    <iact:property name="dataType"/>
    <iact:actionData xml:id="d0">
      <inkml:trace xmlns:inkml="http://www.w3.org/2003/InkML" xml:id="stk0" contextRef="#ctx0" brushRef="#br0">21552 3899 0,'22'-22'8,"0"22"5,0 0 3</inkml:trace>
    </iact:actionData>
  </iact:action>
  <iact:action type="add" startTime="2160">
    <iact:property name="dataType"/>
    <iact:actionData xml:id="d1">
      <inkml:trace xmlns:inkml="http://www.w3.org/2003/InkML" xml:id="stk1" contextRef="#ctx0" brushRef="#br0">21618 3877 0,'22'0'201,"1"0"-75,-1 0-4,0 0-97,0 0 1,0 0-15,0-22-3,23-1-1,21 1 1,1-22 7,-23 22-4,22-23 0,1 1 3,21-22-1,23-23 0,-67 67-2,67-22 2,-89 22 3,67-1-3,-67 1-12,0 22 9,22 0-2,-21 0-1,43 0 2,-44 0 1,23 0 2,110 22-1,-111 1-2,22-1 0,23-22 3,44 66-3,-67-44 3,-44-22-1,45 0-9,66 22 4,-67-22 6,111 23-4,-44-23 6,-44 0-7,22 0 1,-45 0-1,45 0 1,22 0-1,-23 0 1,46 0 1,-24 0-1,-21 0-1,22 0 2,0 0-2,22 0 3,-111 0-4,1 0 5,21 0-5,-22 0 5,1 0-5,21 0 5,-22 0-5,-21 0 4,21-23-4,22 23 4,1 0-3,21 0 3,67 0-8,-44 0 3,22 0 5,22 0-4,44 0 4,-21 0-3,-68 0 4,23 0-5,-44 0 4,-45 0-2,0 0 0,-21 0-1,-1 0-6,0 0 16,0 0-8,0 0 15,-22 23-13,45-23-4,-1 0 3,0 0 0,0 0-4,-21 0 0,-1 22 8,0-22-9,-22 22 4,0 0 52,-44 0-45,-1 22-7,-43-44-1,-23 67 4,0-45 1,-132 89-6,65-67-6,-198 45 16,265-67-3,-177 44 1,111 1-1,44-45-13,-22 22 11,-89 1 3,-154 43-4,132-66 4,133-22-14,0 22 11,-199 1 3,66-23-8,133 0 1,111 0 0,-67 0 0,1 0-1,-23 22 1,22-22-1,-44 0 3,67 0-3,-89 0 2,66 22 1,-21 0-2,43-22-1,45 0 2,-22 22-1,22-22 7,-1 0 5,68 0 97,21 0-104,67-44-7,0 22 2,-22 0 1,44-1 4,266-43 1,-266 22 2,22 22-15,0-1 12,-66 23-12,-23-22 13,-21 22-13,21 0 14,112 0-9,-134 0 4,23 0-2,155 0 2,-112 0-4,-65 0 4,44 0-4,-23 0 5,67 0-3,-66 22 0,-1-22 0,1 0 2,22 0-2,-67 23-1,23-23 4,-23 0-2,0 0-2,0 0 1,-21 0-1,21 0 2,-22 0 9</inkml:trace>
    </iact:actionData>
  </iact:action>
  <iact:action type="add" startTime="60377">
    <iact:property name="dataType"/>
    <iact:actionData xml:id="d2">
      <inkml:trace xmlns:inkml="http://www.w3.org/2003/InkML" xml:id="stk2" contextRef="#ctx0" brushRef="#br0">24542 8418 0,'22'0'142,"22"0"-138,1 0 4,-1 0 4,23-22-6,65 22 0,-43-23 5,-45 23-1,89 0-3,-66 0 0,-1 0 1,1 0 3,-1 0-3,0 0-7,-21 0 9,-1 0-2,45 23-1,-45-23 1,0 0-2,23 22 3,-23-22 1,-22 0-2,22 0 0,1 0 0,21 22-1,1-22 0,-1 0 0,1 22-1,-1-22 3,-44 0-2,45 22 1,-23-22-2,0 0 3,23 0-4,-1 0 4,1 0-2,-23 0 6,44 0-8,-43 0 6,21 0-5,1 0 4,-23 0-3,0 0 12,23 0-9,-23 0-3,-22 0 0,0 0 2,0 0-1,1 0 3,-1 0 2,0 22-6,22-22 10,-22 0-10,0 0 0,1 0 9,-1 0-8,0 0-1,0 0 24,0 0-17,0 0-5,1 0-1,-1 0 8,0 0-1,0 0 15,0 0 9,0 0-16,0 0-9,1 0 2,-1 0-1,0 0-4,0 0-4,0 0 6,0 0 19,0 0 14,1 0-7,-1 0-24,0 0 16,0 0 14,-22 22-5,22-22 22,0 0 6,1 0-34</inkml:trace>
    </iact:actionData>
  </iact:action>
  <iact:action type="add" startTime="98076">
    <iact:property name="dataType"/>
    <iact:actionData xml:id="d3">
      <inkml:trace xmlns:inkml="http://www.w3.org/2003/InkML" xml:id="stk3" contextRef="#ctx0" brushRef="#br0">6379 3655 0,'23'0'21,"-1"0"5,0 0-20,0 0 7,22 0-8,-22 0 4,23 0-3,-1 0 4,22 0-3,1 0 1,-1 0-2,1 0 14,-23 0-12,0 0-1,23 0 1,-1 0-1,-44 0 0,23 0 2,21 0 2,1 0-3,-23 0-7,89 0 10,-111 0-1,44 0 2,1 0-2,-1 0-2,-21 0 2,65 0-3,-43 0 0,-1-22 2,1 22 2,-23 0-6,23 0 2,-23 0 4,22 0-4,1 0 2,-1 0-2,-44 0 0,45 0 3,43 0-2,-21 0 1,-22 0-6,43 0 2,-21 0 9,155 0-7,-178-22 0,133 22 1,-44 0-1,45 0 0,-134 0 1,111 0-1,-66 0 1,66 0-2,1-22 1,-134 0 3,44 22-2,45 0-1,-66-23-1,-45 23 4,44 0-3,1 0 0,44 0 0,21 0 3,-21 0-4,111 0 5,-156 0-5,89 0 5,-22 0-4,-22 0 1,-67 0 0,0 0 1,1 0-2,-23 0 5,0 0-4,0 0 0,0 0 0,0 0-1,45 0 0,-45 0 0,22 0 8,-21 0-7,-1 0-2</inkml:trace>
    </iact:actionData>
  </iact:action>
  <iact:action type="add" startTime="99643">
    <iact:property name="dataType"/>
    <iact:actionData xml:id="d4">
      <inkml:trace xmlns:inkml="http://www.w3.org/2003/InkML" xml:id="stk4" contextRef="#ctx0" brushRef="#br0">7132 4298 0,'23'0'55,"-1"0"-50,44 0 5,-21 0 1,-1 0-6,22 0 4,-21 0-4,-1 22 6,22-22-4,-21 0 4,-1 22-4,0-22 1,1 0-1,-1 0 2,0 0-2,0 0 0,-21 0 1,43 0-1,-22 0 1,1 0-1,-1 0 2,0 0-1,23 0 0,-23 0-1,0 0 1,23 0 3,-1 0-4,23 0 0,-45 0 5,0 0-6,1 0 2,21 0-2,23 0 8,-23 0-1,1 0-4,21 0-1,-66 0 2,23 0 2,21 0-8,1 0 6,-1 0-9,0 0 5,23 0 1,0 0 0,-45 0 3,45 0-3,-1 0 3,-21 0-1,-23 0-1,0 0-2,0 0 4,1 0-2,-23-22 0,44 22-6,1 0 4,-1 0 3,23 0 1,-23 0-3,23 0 1,22 0 0,-45-22 0,1 22 1,-1 0-2,-22 0 3,1 0-3,-1 0 2,22 0-1,-21 0-8,-1 0 14,0 0-4,-22 0 4,23 0-7,21 0 1,-44 0 7,23 0-7,-1 0-2,0 0 4,0 0 1,67 0-4,-66 0 0,-23 0 2,0 0-1,0 0 0,0 0 24,0 0-16,0 0 6,1 0 236,-23 22-248,22-22-4,0 0 2,0 0 2,0 0 7,0 0-2,0 22-6,1-22 7,-1 0-7,0 22 1,0-22-2,0 22-1,0-22 8,23 0-8,-23 0 5,0 0-7,0 0 6,0 0 4,-22 22 0,22-22 15</inkml:trace>
    </iact:actionData>
  </iact:action>
  <iact:action type="add" startTime="121939">
    <iact:property name="dataType"/>
    <iact:actionData xml:id="d5">
      <inkml:trace xmlns:inkml="http://www.w3.org/2003/InkML" xml:id="stk5" contextRef="#ctx0" brushRef="#br0">6202 7244 0,'22'0'59,"0"0"-49,23 0-1,-1-22-1,0 22-1,-21 0 2,21 0-2,-22 0 0,22 0 1,1 0 2,-23 0-2,22 0-2,-22 0 1,45 0 1,-1 0 3,23 0-5,44 0 4,-89 0 1,0 0-3,0 0-1,-21 0 3,21 0-3,-22 0 4,0 0 6,23 0-10,-23 0 0,22 0 1,0 0 0,1 0 0,21 0 1,0 0-2,1 0 4,-1 0-3,-21 0-1,21 0 1,-44 0-2,0 0 2,45 0 2,-23 0-4,0 0 7,1 0-7,-23 0 2,22 0-1,-22 0 1,1-23-1,21 23 4,-22 0-5,22 0 3,1 0-1,-1 0 3,-22 0-4,22 0 0,-22 0 2,45 0 9,-23 0-11,0 0 2,1 0 0,-23 0 2,89 0-2,-67 0-1,0 0-1,-22 0 3,23 0-3,-1 0 0,-22 0 1,0 0 1,0 0 0,1 0 6,-1 0 8,0 0-9,0 0-7,0-22 11,0 22-11,23 0 9,-23 0-10,0 0 4,-22-22-2,22 22 5,0 0 4,0-22 4,1 22-12,-1 0 10,0 0-14,0 0 3,0 0 1,22 0 3,-21 0-7,21 0 5,0-22 4,89 0-6,-89 22 2,-21 0-2,-1 0 2,0 0 2,22 0-11,-22 0 5,0 0 4,23 0-3,-23 0 3,0 0-3,22 0 2,1 0-3,21 0 1,-22 0 0,-21 0 2,21 0-2,22 0 0,23 0 0,-23 0 1,23 0 1,-45 0-2,23 0 3,43 0-3,-43 0 2,-1 0-3,-21 0 1,-23 0 2,22 0-2,-22 0 0,45 0 0,-45 0 0,0 0 1,0 0 1,22 0-2,-21 0 3,-1 0-3,22 0 2,-22 0-2,0 0 2,45 0 1,-45 0-1,0 0-2,0 0 1,0 0 10,1 0-9,-1 0-1,-22 22 1,22-22 34,0 0-12,0 0-8,0 0 116,-22 22-77,22-22-55,1 0 16,-1 0-7,0 0-6,0 0 19,0 0 8,-22 22-28,22-22-1,0 0 7,1 0 0,-1 0 8,-89 44 69,-21-21-84,-23-1 0</inkml:trace>
    </iact:actionData>
  </iact:action>
  <iact:action type="add" startTime="124641">
    <iact:property name="dataType"/>
    <iact:actionData xml:id="d6">
      <inkml:trace xmlns:inkml="http://www.w3.org/2003/InkML" xml:id="stk6" contextRef="#ctx0" brushRef="#br0">6069 7975 0,'22'0'119,"23"0"-116,-1 0 5,22 0 2,-43 0-4,43 0 8,67 0-9,-44 0 3,66 0-2,-22 0 3,-23 0 2,1 0-2,0 0-6,-45 0 5,1 0 3,-23 0-3,45 44-1,-23-44 10,-22 22-7,-22-22 1,89 0-2,-89 0 5,1 0-7,-1 0 2,0 0-2,0 0 5,0 0-5,0 0 0,0 0 105,1 0-75,-1 0-21,0 0 0,0 0-9,0 0 2,22 0 0,-21 0-2,-1 0 1,0 0 5,-22 22 5,22-22-9,0 22 18,0-22-18,1 0 37,-1 0 24,0 0-62,0 0 1,22 0-1,1 0-1,-1 0 3,0 0-2,0 23-2,1-23 2,-1 0 0,-22 0-2,0 0 7,0 0-5,23 0 0,-23 0-2,0 0 2,22 0-1,1 0 1,-23 0-1,22 0 0,0 0 1,1 0 2,21 0-4,-44 0 2,23 0 0,-1 0-2,0 0 2,23 0-1,66 0 5,-67 0-4,0 0 1,1 0-1,22 0 3,-23 0-5,45 0 7,-45 0-6,-44 0 2,23 0-1,-23 0-1,22 0 1,-22 0 6,23 0-4,-23 22 0,0-22-1,22 0-2,0 0 0,-21 0 0,-1 0 2,0 0-2,22 0 2,-22 0-1,0 0 2,23 0-4,-23 0 1,22 0 3,1 0 1,-23 0-2,0 0 0,22 0 4,0 0-11,1 0 7,-1 0 1,67 0 2,-89 0-3,22 0 3,67 0-4,-67 0-1,1 0 5,21 0-6,23 0 1,-1 0 0,-44 0 1,67 0 0,22 0 0,-44 0 0,-23 0-1,1 0 2,-23 0-2,22 0 0,-43 0 0,-1 0 0,0 0 0,22 0 2,-22 0-1,0 0 0,1 0 0,21 0-1,0 0 3,0 0-3,1 0 3,-23-22-3,44 22 0,-43 0 1,-1 0 1,22-23-2,22 23 2,-21 0-2,-1 0 5,22 0-5,1 0 2,22 0-2,-23 0 2,-22 0-3,-22-22 5,1 22 4,-1 0-9,0 0 5,0 0-4,0 0 2,22 0-1,1-22 0,-23 22 1,22 0-1,-22 0 0,0 0 12</inkml:trace>
    </iact:actionData>
  </iact:action>
</iact:actions>
</file>

<file path=ppt/ink/inkAction1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6935">
    <iact:property name="dataType"/>
    <iact:actionData xml:id="d0">
      <inkml:trace xmlns:inkml="http://www.w3.org/2003/InkML" xml:id="stk0" contextRef="#ctx0" brushRef="#br0">2548 1285 0,'22'0'268,"0"0"-245,0 0-16,22 0 2,1 0-2,-1 0 1,0 0 2,0 0 1,1 0-6,-1-22 6,0 22-5,-21 0 2,43 0-1,-22-22 3,1 22-1,-1 0-2,44-22 0,-43 22 3,21 0-3,89-23 3,-66 23-4,-1 0-5,-21 0 16,-1 0-8,23 0-2,-23 0 7,-21 0-7,-1 0 1,0 0 6,-22 0-4,1 0 0,21 0-4,0 0 2,0 0-1,23 0 4,22 0-3,-23 0-1,0 0 0,1 0 3,-1 0-3,-21 0 2,-1 0-3,22 0 4,-21 0-3,21 0 4,45 0-5,-45 0 7,-21 0-5,21 0-1,-22-22-1,23 22 4,-1 0-1,23-22 1,88 22 1,-111 0 0,1 0-2,66-22 0,-67 22 0,1-22-2,-45 22 5,22-22-6,0 22 6,45-22-5,-45-1 5,-21 23-3,-1 0-2,0 0-1,22 0 1,0-22 0,1 22 1,21 0-3,23 0 6,-1 0-1,-43 0-1,-1 0-2,0 0 5,1 0-7,21 0 5,0 0-5,1 0 5,-1 0-1,45 0-1,-22 0-1,-23 0 1,1 0 0,-1 0 0,1 0-2,-23 0 5,44 0-4,-21 0 2,44 0-2,-45 0 1,1 0 3,-23 0-3,22 0-7,23 0 11,-23 0-5,-21 0 0,21 22 0,0-22-1,1 0 3,22 0-2,-45 0 0,44 0 0,67 0 0,1 0 0,-46 0 4,23 0-3,-22 0 0,-22 0 0,-45 0-2,44 0 5,23 0-2,-44 0-8,21 0 11,-43 0-3,43 23 3,-21-23-11,-1 0 6,23 0-2,-45 0 3,45 0 0,154 0 5,-154 0-4,-45 0 2,22 22-5,23-22 1,-45 0 2,23 22-3,-1-22 4,-44 0-1,1 0-2,21 22 1,0 0 0,-22-22 2,0 0 4,1 0-9,-1 0 15,22 0 9,0 0-23,45 22 3,0 23 0,-45-45 0,89 22-2,155 22 7,-200-22-5,45-22 4,22 22-8,67-22 12,-156 0-12,23 0 5,-45 0-4,-22 0 3,23 0-2,-23 0 6</inkml:trace>
    </iact:actionData>
  </iact:action>
  <iact:action type="add" startTime="15312">
    <iact:property name="dataType"/>
    <iact:actionData xml:id="d1">
      <inkml:trace xmlns:inkml="http://www.w3.org/2003/InkML" xml:id="stk1" contextRef="#ctx0" brushRef="#br0">2658 5051 0,'45'0'94,"-23"0"-90,44 0 4,45 0-1,0 0 0,-1 0 1,-43 22 1,-1 0-2,1-22 1,-45 44-2,0-22 12,-22 1-12,0-1 2,22 22 1,-22-22-2,0 23 1,0-1-1,-22 22 1,22 1 1,-22-23-3,0 0 3,0 23-2,-23 21 2,23-65-3,0 43 2,-22 0 1,-23 23 6,23-22-8,0-1 1,22-22-1,-45 1 1,45-1 0,0-44 1,22 22-5,0 0 0,-22-22 5,22 22-4,0 0 34,44-22-32,22 0 0,1 0 1,44 0-1,-23 23 2,-44-1-2,23 0 1,-67 0 30,0 0-30,0 23 0,-44-1 0,44 0 2,-67 0-3,45 1 3,-22 21-5,44-21 6,-22-23-4,-1 0 4,23 0-4,0 0 2,0 0-2,0 0 9,23-22-9,-23 23 1,22-1 0,0 0 8,0 22 0,-22-22-3,0 23-3,0-23-4,0 22 2,0 0 0,0 1 1,0 21-2,0-44 0,0 23 0,0-1 2,0 0-2,0 0 1,44 1 1,-22-1-2,1 0 2,-1 1-3,22 21 3,-22-44 0,0 45 0,0-45 0,-22 22 3,0-22 10,0 23-14,0-23-1,-22 22 1,0 0-2,-22 45 3,44-45-1,-22 23 0,22-23 0,0 67 0,0-45-1,0 1 0,0-23 0,22-22 3,0 23-3,-22-1 1,22-44-1,-22 22 1,22-22 6,-22 22-6,0 0 16</inkml:trace>
    </iact:actionData>
  </iact:action>
  <iact:action type="add" startTime="17651">
    <iact:property name="dataType"/>
    <iact:actionData xml:id="d2">
      <inkml:trace xmlns:inkml="http://www.w3.org/2003/InkML" xml:id="stk2" contextRef="#ctx0" brushRef="#br0">5183 5604 0,'0'23'109,"0"65"-106,0-21 7,-66 43-3,-1 1 1,-21 22 0,-134 244 6,134-111 3,66-200-2,22-22-2,0 45-5,0-67-1,0 0-1,22 0 4,0-22-4,22 22 4,0-22 3,112 45-1,65-1 4,-155-22-5,23 0 6,-89 1-1,0 21-8,0 0-1,-22 45 0,-67 21 2,45-21-2,-89 66 8,-22 155 2,133-110-2,22 65-1,66-87-8,-66-112 4,45-66-2,-23 67 2,0-45-3,0 0 1,22-22 4,-21 0-3,-1 0-2,0 0 1,0 0 0,0 0 1,0 0-2,0 0 1,1-22-2,-1 22 9</inkml:trace>
    </iact:actionData>
  </iact:action>
  <iact:action type="add" startTime="18762">
    <iact:property name="dataType"/>
    <iact:actionData xml:id="d3">
      <inkml:trace xmlns:inkml="http://www.w3.org/2003/InkML" xml:id="stk3" contextRef="#ctx0" brushRef="#br0">6977 5937 0,'45'0'12,"-90"0"-12,112 0 7,-23 0 1,0 0-1,1 0 1,43-22-2,-21 22 3,-1 0-2,-44 0 3,1 0 15,-23 44-19,0 22 1,-67 67 0,1 0 1,-1-22 4,-21 22-1,43 0 3,-65 155 2,65-155 1,23-23-2,22-65 1,67-1-9,-1-44 1,-22 0 1,1 22 0,-23 22-2,-22-21 6,0 21-5,0 44-1,0 23 0,-67 22 2,23-44-3,-45 88 2,23 0 7,0 155-2,66-243-1,0 199-4,22-199-1,22-23 3,-22-22-2,0-21 3,0-1 3,-22-44 13,23-23-18,-1 1-1,0-23 6,0 45 0,0-44-13</inkml:trace>
    </iact:actionData>
  </iact:action>
  <iact:action type="add" startTime="19695">
    <iact:property name="dataType"/>
    <iact:actionData xml:id="d4">
      <inkml:trace xmlns:inkml="http://www.w3.org/2003/InkML" xml:id="stk4" contextRef="#ctx0" brushRef="#br0">8971 5915 0,'0'0'1,"66"0"10,-21 0-2,-23 0 1,0 0-1,-22 22-3,22 0 2,-22 0 1,0 0-2,0 45 2,0 43-1,-89 90 1,23-67 1,22-67-3,-1 23 9,1 22-4,0-23 0,22-44 1,0 45 0,22 22-1,0-45-4,0-21 1,0-1-2,22-22-6,44 67 18,-66-45-11,44 0-2,-21 23 9,-1 88-7,0-67 4,-22 45 2,0 67-5,0-68 3,0-65-9,22-1 5,-22-21 5,0-1-12,22 0 9,-22 1 3,44 21-4,-44-44 4,67 45-5,-67-45 10,66 66-11,-21-43 6,43 65-5,-21-65 7,-45-1-3,-22 0 94,22 23-98,0 21 10,-22-65-8,0-1-5</inkml:trace>
    </iact:actionData>
  </iact:action>
  <iact:action type="add" startTime="21339">
    <iact:property name="dataType"/>
    <iact:actionData xml:id="d5">
      <inkml:trace xmlns:inkml="http://www.w3.org/2003/InkML" xml:id="stk5" contextRef="#ctx0" brushRef="#br0">10854 5604 0,'0'45'141,"-23"21"-130,1-44-3,22 23 2,0-1-3,-22 0-1,-22 45 2,44-45 2,-22 23-2,0-23 5,22 0-5,0-22-1,0 23-6,0-1 9,0 0-4,22 1 2,22-23 0,22 22 0,134 23 5,-89-1 3,-23-22-2,-66-44 1,-22 45-10,0 21 4,0-22-1,0 23 0,0 21 1,0-21-1,-44 66-2,0 0 1,22 0 2,-23 22 7,1 133-2,22-111 1,22-66-2,0-1-6,22-65-1,0 21 4,0-22-2,0 67 4,1-22 5,21 22-1,-22-1-1,44 45 1,-43 0 4,65 266-6,-44-133 1,1-66-1,-45-112 5,0-87-13,0-68 26,0 23-24,22-44 0,22-45 1,1-44-2,-45 111 2</inkml:trace>
    </iact:actionData>
  </iact:action>
  <iact:action type="add" startTime="22902">
    <iact:property name="dataType"/>
    <iact:actionData xml:id="d6">
      <inkml:trace xmlns:inkml="http://www.w3.org/2003/InkML" xml:id="stk6" contextRef="#ctx0" brushRef="#br0">12603 6048 0,'-22'44'137,"22"0"-127,-22 0-3,22 1 6,-44 21-7,-23 45 5,23-22-3,-45-23 6,-21 111 2,21-66 0,67-89-4,22 0 1,22-22 57,67 0-61,-45 0-3,0 0 4,23 0-3,-45 0 6,-22 22 19,0 1-10,22-23-13,-22 44-2,0 0 2,22 23-1,-22-23 0,0 22 0,0-21 7,0-1-6,0 0-2,0-22 3,22-22 146,1 45 324,-1 21-471,44 45 2,23 133 2,-45-111 2,22 22-13,1 88 12,22 67 0,-89-287-1,44 87-4,-22-65 16</inkml:trace>
    </iact:actionData>
  </iact:action>
  <iact:action type="add" startTime="26246">
    <iact:property name="dataType"/>
    <iact:actionData xml:id="d7">
      <inkml:trace xmlns:inkml="http://www.w3.org/2003/InkML" xml:id="stk7" contextRef="#ctx0" brushRef="#br0">14420 5915 0,'0'22'31,"0"0"-28,0 22 4,0 1 0,0-23-1,0 44 4,0 1-4,0-1 2,-22 23-2,-1-45 0,23 45 2,0-45 0,0 0 6,0 23-8,0-23 1,23 22 0,21-21 1,22-1 1,-44 0 2,45 1 2,66 65-1,0 23-1,-67-88 2,-66 65 0,22-43-7,-22-1 9,0 67-8,0-44 1,0-1-1,-22 45 1,0 22-2,22-44 2,0 44-2,0-66 1,0-1 2,0-43-2,0 21 1,0-22 1,0-21-1,22-1-2,-22 0 6,22-22 40,-22 22-35,22-22-8,-22 22-1,23-22 1,-1 0 1,-22 22 1,22-22 2,0 0-4</inkml:trace>
    </iact:actionData>
  </iact:action>
  <iact:action type="add" startTime="39683">
    <iact:property name="dataType"/>
    <iact:actionData xml:id="d8">
      <inkml:trace xmlns:inkml="http://www.w3.org/2003/InkML" xml:id="stk8" contextRef="#ctx0" brushRef="#br0">2570 10899 0,'22'-23'60,"0"23"-53,0-22 10,22 22-7,-44-22-3,23 22 2,65 0 1,-44-22-2,-21 22 0,21 0 1,22-22-3,-21 22 3,-1 0-2,0 0 0,1 0 2,-23 0 1,0 0-2,0 0 2,22 0-3,1 0 4,-23 0-3,22 22 0,0-22 8,-22 0-1,23 0-8,-23 0 8,0 0-3,0 0-4,0 0 5,1 0 0,-1 0-6,0 0 2,0 0-1,0 0 0,0 0 1,23 0 4,-23 0 5,0 0-9,0 0 4,0 0-5,0 0 8,0 0-9,1 0 1,-1 0 0,0 0 1,0 0-2,22 0 2,1 22-2,-1-22 3,-22 0-2,22 0-2,1 0 2,-23 0 3,22 0-4,-22 0 2,0 22 0,23-22 1,-1 0-3,-22 0 4,23 0-7,21 0 7,0 0-7,1 0 10,21 0-8,-65 0 1,21 0 0,0 0 2,1 0-3,-1 0 5,0 0-4,0 0 2,-21 0-3,-1 0 2,22 0-1,-22 0 0,0 0 0,0 0-1,23 0 7,-1 22-8,0-22 5,-21 0 2,-1 0 0,0 0-2,44 0-5,-44 0 6,1 0-3,21 0-2,0 0 2,-22 0 2,23 0 1,-23 0-4,22 0 1,-22 0-1,0 0 2,0 0 1,1 0-3,-1 0 1,22 0 4,-22 0 5,0 0-3,1 0 2,-1 0-1,0 0 180,-22 23-142,22-23 9,0 0-32,0 0-22,0 0 6,-22 22-5,23-22-1,-1 0 9,0 0-5,0 0 50,-22 22-14</inkml:trace>
    </iact:actionData>
  </iact:action>
  <iact:action type="add" startTime="45200">
    <iact:property name="dataType"/>
    <iact:actionData xml:id="d9">
      <inkml:trace xmlns:inkml="http://www.w3.org/2003/InkML" xml:id="stk9" contextRef="#ctx0" brushRef="#br0">7753 10965 0,'22'0'10,"0"0"9,0 0-9,0 0-1,23 0-4,-1 0 6,22 0-4,-21 0 1,-1 0-2,22 0 3,1 0 1,-23 0-2,23 0-1,-23 0 3,22 0-4,-21 0 5,21 0-5,0 0 4,45 0-3,-66 0 4,-1 0-7,-22 0 6,22 0-3,1 0 1,-1 0 1,-22 0-2,0 0 0,22 0 0,1 0 3,-23 0-4,22 0 1,-22 0 3,1 0-2,-1 0 2,22 0-4,-22 22 2,22-22 0,-21 0 0,43 0 2,-44 0-4,0 22 0,0-22 4,23 0-4,-23 0 1,0 23 0,22-23 2,1 0 0,-23 0 0,0 0-1,0 0 1,22 0-2,-21 0 1,-1 0 0,0 0 2,22 0-6,-22 0 10,0 0-6,1 0 0,21 0 0,22 0 0,-21 0 1,-23 0-1,0 0 0,0 0 0,0 0 0,0 0-1,1 0 1,-1 0 5,0 0-5,0 0 0,0 0-1,0 0 3,0 0 3,23 0-4,-1 0 6,-22 0-5,0 0-5,1 0 9,21 0-8,0 0 2,0 0-2,1 0 4,21 0-4,1 22 4,-23-22-4,22 0 5,-21 0-1,21 22 4,1-22-12,21 0 5,-44 0 5,1 0-2,-1 0 2,0 0-11,1 0 5,-23 0 12,0 0-11,0 0 1,0 0 1,23 0 6,-23 0-8,0 0 0,0 0 1,22 0 1,-22 0 12,1 0 19,-1 0-18,0 0-14,0 0 25,0 0-12,0 0-9,0 0-4,1 0 2,-1 0-6,0 0 5,0 0 1,0 0 23,0 0-19,1 0 2,21 0-7,0 0-1,-22 22 1,23-22-2,-1 0 3,0 0-5,0 0 10,-21 0 0,-1 0-1,0 0 19,0 0-18,0 0 9,0 0 7,1 0-9,-23 22-14,22-22 1,0 0 1,0 0 541,0 0-511</inkml:trace>
    </iact:actionData>
  </iact:action>
  <iact:action type="add" startTime="64183">
    <iact:property name="dataType"/>
    <iact:actionData xml:id="d10">
      <inkml:trace xmlns:inkml="http://www.w3.org/2003/InkML" xml:id="stk10" contextRef="#ctx0" brushRef="#br0">7664 15949 0,'-22'0'16,"0"0"-9,-23 0 5,1 0-7,0 0 7,-23 0-5,23 0 0,0 0-1,-89 0 8,89 22-7,-23-22 2,23 22-2,-67-22 8,45 0-4,-1 23-4,23-23 1,-23 0-1,23 22 2,0-22-2,0 0 1,-1 0 0,23 0 2,0 0 0,22 22 74</inkml:trace>
    </iact:actionData>
  </iact:action>
  <iact:action type="add" startTime="121907">
    <iact:property name="dataType"/>
    <iact:actionData xml:id="d11">
      <inkml:trace xmlns:inkml="http://www.w3.org/2003/InkML" xml:id="stk11" contextRef="#ctx0" brushRef="#br0">18584 1174 0,'44'0'189,"45"0"-182,-23 0 2,67 0-1,-67 0 1,112 0-1,-90 0 0,45-22-1,22 22 1,-44 0 0,22 0 2,-22 0-3,44 0 2,-133 0-4,44 0 3,23 0-1,-23 0 4,-21 0-7,-1 0 10,0 0-7,45 0 2,-23 0 0,23 0 2,-1 0-9,-21 0 7,-1 0 2,67 0-2,-66 0-2,-23 0 2,0 0-1,1 0 0,-23 0 0,22 0-1,0 0 0,-22 0 1,23 0 0,-1 0 1,0 0-2,23 0 0,-23 0 2,23 0-1,-23 0 0,0 0-1,45 0 1,-1 0-2,-21 0 3,-1 0-3,1 0 3,-1 0-3,1 0 5,-1 0-5,23 0 5,-23 0-5,23 0 3,-1 0-2,-21 0 1,-1 0-1,-21 0-1,-1 0 4,0 0-3,23 0 0,-1 0 0,-22 0 6,1-22-6,-1 22 0,0 0 2,0 0 1,1 0-6,-1 0 5,23 0-1,-45 0-1,44 0 1,45 0 4,-45 0-4,-21 0 1,-23 0-2,22 0 3,0 0-1,1 0-2,-1 0 2,-22 0-3,22 0 0,1 0 7,-1 0-6,22-22 0,-21 22 0,-1 0 3,23-22-4,-23 22 2,22 0-2,45 0 0,0 0 3,-45-22-3,45 22 5,-22 0-6,221 0 8,-200 0-6,-43 0 3,-1 0 0,-21 0-5,-1 0 3,0 0 3,-22 0-7,45-23 12,-23 23-7,0-22 0,-21 22 1,21 0-4,22 0 3,-21 0-3,43-22 5,23 22-5,-45-22 3,-21 22 2,88 0-2,-67 0-3,-22 0 4,1 0-5,21 0 5,1 0-4,-1 0 2,-22 0 1,-22 0-1,1 0-2,21 0 2,0 0 3,-22 0-6,0 0 2,1 0 0,-1 0 3,0 0-4,0 0 6,0 0 2,0 0-6,1 0 31,-1 0-14,22 0-10,-22 0-1,22-22-6,-21 22 1,-1 0 1,22 0 2,-22 0-5,0 0 2,45 0 2,21 0-1,-65 0 3,21 0-3,-22 0-3,0 0 3,22 0-3,1 0 2,21 0-1,-22 0 1,1 0-3,-1 0 4,0 0-4,1 0 1,-1 0 0,-22 0 2,0 0 4,23 0-2,-23 0-3,0 0 0,0 0 0,0 22 1,22-22 1,1 0-3,21 0-1,1 0 2,-1 22-2,23 0 3,-1 0-2,112 1 9,88 21-3,-222-44-2,-44 0 0,22 0-5,1 0 1,-23 0 1,0 0 0,0 0 1,0 0 3,23 0 1,-23 0 18,0 0 76,22 0-83,-22 0-15,1 0-1,-1 0 0,44 0 1,-44 0 3,67 0-2,-23 0-3,-21 0-6,21 0 12,1 0-4,-23 0-2,-22 0 2,0 0 35,0 0-36,0 0 0,1 0 2,-1 0-2,22 0 0,0 0 4,-21 0-4,21 0 1,22 0-2,-21 0 2,21 0-1,-22 0-1,-22 0 3,1 0-2,-1 0 26,0 0-4,0 0-22,0 0 16,0 0-2,0 0-6,1 0-8,-1 0 0,22 0 5,-22 0-4,0 0 7,1 0-7,-1 0 22,0 0-8,0 0 60,-22-22 141</inkml:trace>
    </iact:actionData>
  </iact:action>
  <iact:action type="add" startTime="141940">
    <iact:property name="dataType"/>
    <iact:actionData xml:id="d12">
      <inkml:trace xmlns:inkml="http://www.w3.org/2003/InkML" xml:id="stk12" contextRef="#ctx0" brushRef="#br0">18539 5649 0,'23'0'36,"-1"0"5,0 0-28,0 0-6,0 0 3,0 0-2,23 0 0,21 0-1,-22 0 2,1 0-2,-1 0 1,45 0-1,-45 0 6,0 0-6,1 0 0,-1 0-1,89 0 7,-67 0-6,-22 0 1,23 0-1,44 0 5,-67 0-4,45 0-3,-45 0 2,0 0 4,23 0-4,-1 0 3,-44 0-3,45 0 1,-23-22-3,-22 22 5,22 0-4,-21 0 8,-1 0-7,0 0 1,0 0 0,22 0 1,-22 0-1,1 0 1,21 0-3,0 0 5,-22 0-6,1 0 3,-1 0 0,0 0 2,0 0-4,22 0 5,-22 0-4,23 0 2,-23 0-3,22 0 1,0 0 3,-21 0 1,21 0-5,0 0-5,0 0 12,23 0-6,-1 0 0,-21 0 0,21 0 2,1 0-3,-1 0 4,-22 0-3,23 0 3,-1 0-4,1 0 1,-23 0 0,22 0 1,-21 0-1,21 0 1,1 0-1,-1 0 1,1 0 1,-1 0-2,23 0 3,-23 0 0,67-23-2,-67 23-1,23-22 6,-23 22-3,1 0-4,21 0 1,-43-22 1,21 22-2,1 0 2,-1 0-1,1 0 2,-23 0-2,0 0 0,0 0 0,-21 0-1,21 0 1,22 0 1,-21 0 3,-1 0-5,0 0 3,23 0-3,-23 0 4,-22 0-3,0 0 2,0 0 0,1 0 2,-1 0 15</inkml:trace>
    </iact:actionData>
  </iact:action>
  <iact:action type="add" startTime="163397">
    <iact:property name="dataType"/>
    <iact:actionData xml:id="d13">
      <inkml:trace xmlns:inkml="http://www.w3.org/2003/InkML" xml:id="stk13" contextRef="#ctx0" brushRef="#br0">19470 10212 0,'22'0'255,"0"0"-197,0-22-25,23 22-20,-23 0 2,22-22-7,-22 22 1,0-23-1,0 23 3,1 0 0,-1 0-5,0 0 1,0-22 1,22 22 1,-22-22 0,1 22 4,-1 0-7,0 0 3,0 0-2,0 0 1,0 0-2,1 0 5,-1 0-7,0 0 6,0 0-4,0 0 5,0 0-2,0 0 7,1 0 0,-1 0-9,0 0 1,22 0 0,0 0 8,-21 0-9,21 0 0,0 0 4,1 0 2,-1 0-5,0 0 0,-22 0 0,23 0 2,-1 0-5,0 0 9,0 0-9,-21 0 3,21 0-1,-22 0 2,44 0-3,-21 0 5,-23 0-5,22 0 5,-22 0-4,45 0 6,-23 0-11,0 0 7,1 0 4,21 0-5,-22 0-2,1 0 3,-23 0-2,22 0 1,-22 0-1,23 0 3,-1 0 1,67 0-1,-67 0 0,0 0 1,67 0 0,-44 0-4,-1 0 0,-22-22 1,1 22 0,-1 0 0,-22 0 1,22 0-2,1 0 0,-23 0 1,22 0-1,0 0 2,23 0-1,-23 0 1,23 0-3,-23 0 3,0 0-2,0 0 3,-21 0-3,-1 0 8,0 0-5,0 0-2,0 0 65,0 0-34,1 0-31,-1 0 6,0-22 3,0 22-1,0 0-2,0 0 18,0 0 23,1 0-34,-1 0-14,0 0 17,0 0 16</inkml:trace>
    </iact:actionData>
  </iact:action>
  <iact:action type="add" startTime="166351">
    <iact:property name="dataType"/>
    <iact:actionData xml:id="d14">
      <inkml:trace xmlns:inkml="http://www.w3.org/2003/InkML" xml:id="stk14" contextRef="#ctx0" brushRef="#br0">19625 13778 0,'0'-22'32,"44"22"-27,-44-22 4,22 0 0,23 22-4,-45-22 5,22 22-3,22-22 2,-22 22-2,22-23 2,23 1 5,66 0-7,0 0 8,-45 0 4,-21 22-8,44 0-4,-67-22 1,22 22 0,1 0-1,21 0-1,1-23 5,-23 23-4,23 0-6,-23 0 14,-21 0-9,-1 0 1,0 0 1,23 0-1,-23 0 2,0 0-2,1 0 0,21 23 1,1-23-2,-1 0 1,0 0 2,45 0-2,-44 0 1,21 22-2,45-22 4,-66 0-4,-45 0 5,22 0-6,45 22 5,-45-22-3,22 0 1,-21 0-1,21 0 0,-22 0 3,1 0-2,21 0 1,-22 22-1,23-22 0,-1 0-1,23 0 1,-23 0 0,23 0 1,44 0-1,-22 0 1,22 0-2,-67 0 1,23 0 1,88 0-3,-155 0 1,266 0 6,-266 0 1,67 0-6,-23 0 1,23 0-3,-23 0 4,1 0-3,-1 0 0,0 0 0,1 0 0,-23 0 2,23 0-3,21 0 2,1 0 0,-23 0-1,-21 0 0,-1 0 3,22 0-2,1 0 1,-23 0 1,0 0-3,1 0-6,21 0 9,-22 0-4,23 22 2,-45-22 0,44 22-2,1-22 8,-45 0-7,67 0 0,21 23-1,-43-23 4,-45 0-4,67 0 4,44 0-3,-1 0 3,1 0-3,-44 22 3,-23-22-4,-21 0 1,21 0-6,-22 22 10,1-22-2,-23 0 2,44 22 0,-44-22-1,23 0-3,-1 0 3,-22 0-4,45 0 4,-45 0 0,0 0-2,0 0-1,-22 22 35,22-22 5,0 0-19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1:10:23.3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8790">
    <iact:property name="dataType"/>
    <iact:actionData xml:id="d0">
      <inkml:trace xmlns:inkml="http://www.w3.org/2003/InkML" xml:id="stk0" contextRef="#ctx0" brushRef="#br0">11363 2769 0,'66'0'107,"23"0"-98,155 0 12,-67 22-15,0-22-2,0 0 1,-66 22 3,22-22 1,-22 0 0,155 0 10,-134 0-17,-21 0 6,66 0-1,-44 0 1,89-22 0,-67 22 0,88 0 1,-132 0-4,22 0 3,0 0 1,0 0-2,-22 0 2,22 0-2,-23 0 2,289 0 13,-178-22-13,23 22-4,-155 0 6,420-44 11,-354 44-15,-44 0 1,-45 0 1,45 0-3,-44 0 2,-1 0-3,-22 0 3,23 0 0,-23 0 1,67 0-1,0 0 0,21 0 0,1 0-2,89-22 3,-111 22-1,44 0-1,0 0 1,-45 0 1,45 0-1,1 0-4,-24 0 5,46 0 0,-45 0-2,-23 0 2,-21 0 0,44 0-3,-67 0 0,23 0 3,88 0-2,-88 0 2,-45 0-2,22 0 2,67 0 12,-88 0-16,21 0 0,23 0 1,-45 0 3,45 0-1,-1 0-2,45 0 1,-44 0 2,-45 0-2,0 0 3,0 0-5,1 0 5,-23 0-5,0 0 11,0 0-7,0 0-2,1 0 2,21 0-2,22 0 0,-21 0 17,-23 0-17,0 0 15,0 0-12,0 0-5,22 0 5,1 0-3,-1 0 2,-22 0-1,0 0-2,1 0 10,21 0 8,-22 0-16,22 22-4,-22-22 5,45 0-1,-1 0 0,-21 0 0,21 22 0,1-22 0,-1 22 1,0 0-4,23-22 3,66 22 0,-44 1 0,-45-23-1,-21 0 2,-1 0-3,0 22 2,-22-22 8,0 0-8,-22 22 131,-22-22-131,-44 22 1,-1 0-4,-65-22 4,43 0 0,-44 22-2,-66-22-1,21 0 4,68 0-3,-1 0 1,-177-22 11,155 22-14,45-22-1,-90 0 4,134 22 2,-155 0-4,-1 0 4,90 0-5,-223 0 4,90 0-1,66 0 1,-111 0-2,66 0 1,45 0-2,-45 0 0,23 0 3,22 0 0,-67 0-2,89 0 1,-22 0 0,44 0 0,-111 0-1,89 0 1,-44 0 0,133 0-1,-156-22 1,89 22 1,-133 0-2,1 0-1,65 0 1,45 0 5,-509 0 10,398 0-15,-22 0-1,22 0 2,-44 0-1,111 0 4,22 0-5,-89 0 2,0 22 1,22 0-4,134-22 2,-112 0 2,178 22-1,-133-22 0,88 22-1,23-22 0,-23 0 2,22 0-2,23 0 1,-22 0 0,21 0 1,23 0-2,-22 0-2,0 0 4,22 0-1,-1 0 9</inkml:trace>
    </iact:actionData>
  </iact:action>
  <iact:action type="add" startTime="14815">
    <iact:property name="dataType"/>
    <iact:actionData xml:id="d1">
      <inkml:trace xmlns:inkml="http://www.w3.org/2003/InkML" xml:id="stk1" contextRef="#ctx0" brushRef="#br0">29127 12006 0,'22'0'58,"111"0"-51,-44 0 2,265 0 11,-177 0-16,0 0 4,23 0-3,132 0 4,-266 0-1,67 0 0,45 0 0,-90-22 0,156 22 15,-178 0-16,-21 0 0,-1 0 2,22 0 11,-44 0-3,-88-22 53,-23 22-62,1 0 0,-67 0-2,44 0 2,-155 0 1,155 0-2,-176 22 1,43-22 0,133 0-2,-88 0 2,44 0 0,110 0 0,-21 0 1,22 0-2,22 0 1,-1 0 0,1 0 6,0 0-6,44 0 62,23 0-62,43-22-1,67 0 0,45 0 1,110-23 0,-133 23 0,-89 22 0,67-22 3,-66 0-8,-45 0 5,-22 22 0,1 0 0,-68 0 40,-21 0-41,-23 0 0,-44 0 2,1 0-2,-1 22-1,-45 0 2,68-22 0,-1 0 1,0 0-2,-22 44 0,111-44 2,-22 0-3,-23 22 4,67 1 13</inkml:trace>
    </iact:actionData>
  </iact:action>
  <iact:action type="add" startTime="16395">
    <iact:property name="dataType"/>
    <iact:actionData xml:id="d2">
      <inkml:trace xmlns:inkml="http://www.w3.org/2003/InkML" xml:id="stk2" contextRef="#ctx0" brushRef="#br0">29725 8639 0,'89'0'77,"-23"0"-71,89-22 0,155 0 2,-88 22 0,43-22 0,-109 22 0,87 0 0,1 0-2,-111 0 1,-67 0 2,1 0-1,-23 0 1,-22-22-2,0 22 1,23 0-2,-23-23 3,44 23-3,-22-22 4,1 0-2,21 0 0,-22 22-1,23 0 0,-45 0 0,22-22 2,-66 22 77,-66 0-79,-45 0 0,-22 22 1,-89-22-2,0 22 5,67-22-5,-44 0 3,-178 0-5,200 0 6,88 0-3,-199 0 2,44 22 17,244-22-19,110 0 69,23 0-70,111 0 3,-67-22-2,-67 0-1,178 22 1,-67-22 2,-154 22-1,-1 0 0</inkml:trace>
    </iact:actionData>
  </iact:action>
  <iact:action type="add" startTime="18123">
    <iact:property name="dataType"/>
    <iact:actionData xml:id="d3">
      <inkml:trace xmlns:inkml="http://www.w3.org/2003/InkML" xml:id="stk3" contextRef="#ctx0" brushRef="#br0">30013 4342 0,'22'0'144,"0"0"-137,67 44 1,-1 23 0,45-23-1,22 22 5,-88-21-9,66-1 5,0 22-1,-89-43 3,22-1-4,1 0 3,-23 0-4,0 0 4,1 0 0,21-22-2,1 0 2,66 23-2,-23-23 0,1 22 0,0-22 1,44 0 0,-67 0 1,-43 0-2,-23 0 1,0 0 7,-111 0 86,-66 0-94,-44 0 0,-178 22 2,156 0-1,-45 22 0,133-22-1,-44 1 0,89-23 1,65 0 0,1 0-1,44 0 32,111 22-31,111 0 0,110-22-1,-44 0 2,421 0 10,-266-22-17,-154 22 6,-223 0 0,-21 0 0,-156 0 38,-22 0-38,-155 0 1,-199 0-2,177 0 0,89 22 0,-155-22 2,243 0-2,22 0 1</inkml:trace>
    </iact:actionData>
  </iact:action>
  <iact:action type="add" startTime="19912">
    <iact:property name="dataType"/>
    <iact:actionData xml:id="d4">
      <inkml:trace xmlns:inkml="http://www.w3.org/2003/InkML" xml:id="stk4" contextRef="#ctx0" brushRef="#br0">18606 13712 0,'22'0'46,"89"0"-42,-23 0 3,67 0 2,23 0-1,43 0 0,-88 22 0,-66-22 0,43 0-3,-21 0 4,-23 0 0,1 0-3,-45 0 5,0 0-6,22 0 4,-21 0-2,-1 0 10,44 0 0,-44 0-12,0 0 2,1 0-1,-1 0 56</inkml:trace>
    </iact:actionData>
  </iact:action>
  <iact:action type="add" startTime="21007">
    <iact:property name="dataType"/>
    <iact:actionData xml:id="d5">
      <inkml:trace xmlns:inkml="http://www.w3.org/2003/InkML" xml:id="stk5" contextRef="#ctx0" brushRef="#br0">18318 10013 0,'0'22'37,"22"-22"-7,89 44-21,44-22-4,0 0 3,22 0 1,-66 1-2,88-1 2,-44 0-2,45-22 2,-45 0-4,66 22 3,-66-22-1,-66 0 2,44 0-1,-45 0 1,-43 0-2,-1 0-1,0 0 3,1 0-3,-23-22 11,0 22-9,0 0 7,0 0-9</inkml:trace>
    </iact:actionData>
  </iact:action>
  <iact:action type="add" startTime="22941">
    <iact:property name="dataType"/>
    <iact:actionData xml:id="d6">
      <inkml:trace xmlns:inkml="http://www.w3.org/2003/InkML" xml:id="stk6" contextRef="#ctx0" brushRef="#br0">19226 6092 0,'22'0'73,"0"0"-54,1 44-11,109 23-1,-65-1 2,-45-44-2,89 45 1,-45-45-1,-21 22 0,-1-22 1,0 23 0,-22-23 1,0-22-2,1 22 7,-1-22-5,0 22 7,0-22 5,-22 22-6,22-22-6,0 0-2,-22 22 1,23-22 0,-1 22 8,0-22 0,0 0-8,-22 23 14,44-1 164,1 0-178,65 22-1,-65-44 0,21 45 0,1-45 0,-45 22 2,0-22-1,0 0 41,-88 0 198,-67-45-240,110 45-2,-65-22 3,-23-22 0,0 22 0,67 0 0,-45 22 0,23-23-2,0 1 3,-1 22-1,23-22 0,0 22-1,-1 0 1,1 0-2,0 0 3,21 0-2,-21 0 2,22 0-2,0 0 3,-22 0 16,21 0-6,1 0-4,0 0 5,0 0-5,0 0 5,0 0 13,44 0 219,0 0-237,0 0-9,0 0 2,0 0 14</inkml:trace>
    </iact:actionData>
  </iact:action>
  <iact:action type="add" startTime="31952">
    <iact:property name="dataType"/>
    <iact:actionData xml:id="d7">
      <inkml:trace xmlns:inkml="http://www.w3.org/2003/InkML" xml:id="stk7" contextRef="#ctx0" brushRef="#br0">709 10943 0,'22'0'20,"0"0"37,1 0-14,-1 0-35,0 0 0,0 0-1,22 0 2,1 0-4,-1 0 3,-22 0 9,22 0-9,-22 0 10,1 0-14,-1 0 4,0 0 10,0 0-12,0 0 3,23 0-2,-23 0-2,0 0 4,0 0-1,22 0 1,-22 0-1,23 0 8,-23 0-1,0 0 4,0 0-13,0 0-2,23 0 5,-23 0-2,22 0 0,-22 0 1,23 0 0,-1 0 0,0 0 1,0 0-1,1 0-3,21 0 4,-22 0-3,1 0 4,21 0-3,-44 0 2,23 0-1,-23-22-2,22 22 1,0 0 2,1 0 8,-1 0-11,-22 0 1,22 0 0,1 0 2,88 0 13,-111 0-20,44 0 4,23 0 2,-45 0 0,0 0-2,1 0 5,-23-22-5,22 22 3,23 0-2,-23 0 2,45-23 11,-45 23-19,22 0 8,-21 0-3,-1 0 3,22 0-2,-21 0 0,-1 0 1,22 0 0,-21 0 0,-1 0 1,-22 0-2,45 0-1,-45 0 2,0 0 0,0 0 0,0 0-1,0 0 1,0 0 1,1 0-3,-1 0 2,0 0-1,0 0 11,0 0-11,0 0 1,1 0 7,-1 0 16,-44 0 224,-45 0-246,23 0-3,-89 0 3,-22 0-4,-22-22 3,-23 22 0,23-22 0,0 22 1,-45-22-2,23 22 1,22 0-2,-22 0 2,-134-22 1,245 22-3,-200 0 3,133-22-1,22 22 1,22-22-5,67 22 5,-45 0-1,23 0 2,21-23-4,1 23 2,44-22 0,-44 22-2</inkml:trace>
    </iact:actionData>
  </iact:action>
  <iact:action type="add" startTime="34643">
    <iact:property name="dataType"/>
    <iact:actionData xml:id="d8">
      <inkml:trace xmlns:inkml="http://www.w3.org/2003/InkML" xml:id="stk8" contextRef="#ctx0" brushRef="#br0">5493 9858 0,'0'0'1,"0"-23"12,-22 23-6,0 0 1,-22 0 1,-23 0-5,-21 0 5,21 0 0,-43 45-2,-1-23 2,0 44-2,-66 23 0,22-1-1,22 1 3,-22 22-1,-22-23 1,-45 90-2,67-23 0,67-89-1,-112 156 4,89-45-3,1 0 0,21-44 2,-110 199 1,132-110-5,-21-23 3,-1 1-1,-22 176 3,45-132-4,22-89 3,-1 133-2,1 44 1,44-133-2,0 23 3,22 287 16,22-376-18,23 0 0,22 22-1,-1 22 2,1-88 2,-45 0-5,67 44 5,-45-89-4,89 111 4,-88-111-2,88 23-3,88 21 3,23-21 0,-177-67-1,199 22 3,22-22-3,-67 0-1,90 0 2,-1-67-1,-66 1 2,22-67-1,-23 22-1,-43 45 2,44-89-2,177-177-1,-288 199 4,22-45-3,-88 46 4,66-90-6,-89 23 3,-22 44-3,1-89 4,-1 67-1,-22-67-1,-22 67 2,0 66-1,0-155 0,0 45-3,-22 88 4,-44-111 0,-1 111-2,-66-110 1,45 65-1,-1 46 1,0 43-2,1-22 5,-1 0-6,-22 23 3,-110-67 1,66 88-1,44 23 0,-22-22 2,-22 21-7,22 1 8,-110-23-4,132 67 1,-487-66 14,354 44-16,111 22 3,-110 0-1,43 0 1,67 0-1,1 22-2,-112 44 2,89 1-1,66-23 2,-44 45-3,0-1 5,45 1-5,-1 22 1,23-45-1,-45 67 4,-22 67-3,45-90 2,-1 45-2,23-22 3,-1 0-6,-44 111 4,23-23-1,66-110 4,-67 199-5,67-110 3,-67 287-3,45-288 0,22 134 2,0-223 1,0 223-2,22-156 3,0 0-4,0-88 4,22 43-4,0-21 1,22 0 1,-22 0 0,23-23 0,-1-21 0,-22-1 1,44 23-4,-21-23 3,-23-21 0,22 21 0,-22-22 0,1-21 0,21 43 0,-22-44-3,22 0 4,-44 0-1,45 1 0,-23-1-1,0 0 3,0 0-3,0 0-1,0-22 1,0 44 3,23-21-1,-23 21-2,22-22 0,-22 0 1,1 23-1,21-23 0,-44 0 2,22 0-2,22 0 1,-22 0 0,-22 0-1,0 1 25,23-23-16,-1 0 37,-22 22-23</inkml:trace>
    </iact:actionData>
  </iact:action>
  <iact:action type="add" startTime="40855">
    <iact:property name="dataType"/>
    <iact:actionData xml:id="d9">
      <inkml:trace xmlns:inkml="http://www.w3.org/2003/InkML" xml:id="stk9" contextRef="#ctx0" brushRef="#br0">421 3722 0,'44'0'196,"45"0"-188,44 0 0,-22 0 1,-23 0-3,-21 0 0,-23 0 3,45 0-2,-45 0 1,0 0 2,-22 0-5,1 0 2,21 0 1,-22 0 10,22 22-4,-22-22-6,23 0 0,-1 0-1,0 0 0,23 0 2,-45 0-1,0 0-2,0 0 3,23 22-3,-1-22 3,-22 0-1,0 0 0,22 0-1,1 0 1,-1 0 9,0 0-12,1 0 4,-23 0-2,0 0 1,22 0 1,23 22-2,-23-22 0,45 0 2,-67 0-3,44 0 2,23 0 1,-1 0-2,1 0 2,-45 0-4,-22 0 3,1 0 0,-1 0-1,22 0 188,-22 22-189,22-22 5,45 0 10,-45 22-11,1-22-5,-45 23 2,22-23 2,0 0 0,22 0-3,1 0 4,-1 0-4,0 0 7,-22 0 29,0 0 420,-22 22-371,23-22 190</inkml:trace>
    </iact:actionData>
  </iact:action>
  <iact:action type="add" startTime="43327">
    <iact:property name="dataType"/>
    <iact:actionData xml:id="d10">
      <inkml:trace xmlns:inkml="http://www.w3.org/2003/InkML" xml:id="stk10" contextRef="#ctx0" brushRef="#br0">2570 3633 0,'0'0'2,"-45"66"2,45-21 3,-44-1 1,22-22 1,-22 155 28,44-132-27,0-23-2,-23 22-1,23 1 1,-22-1-1,22 22 0,-22 23-2,0 22 3,22 22-3,0-67 3,-22 45-4,0 22 7,22 0-5,-22 44 0,22-44 2,-23 22 1,23-22-2,0 22 2,0 0-2,0-44 2,0 44-4,0 0 3,23 0 0,-1-67 0,22 67-1,-22-22 2,-22-88-2,44 65 0,1 23 0,-23-44 2,22 44-1,1-23 0,-23 1 0,88 66 0,-87-110-3,43-1 3,-44 23 0,45-23 0,-1 23 2,-22-45-4,1 23 2,43 21-1,23 1 3,-22-23-4,-23 1 3,23-23-2,-23-22 1,1 45 0,-23-45 0,22 0-1,67 22 1,-89-44 0,134 23-1,-45-23 1,44 0 0,-44 0-2,-23 0 4,68 0-4,21-45 3,-44 23-2,67 0 2,-67 0-2,-23 0-2,1 22 3,-22-22 1,0-1-1,44 1 0,-22 22 0,-22 0 1,44-22-5,0-22 6,22 22-3,-133-1 2,89-21-2,0 0 3,-22 0-4,22-23 0,-45 23 5,23-45-6,0 1 3,-1-1 1,-87 45-1,65-67 0,-44 22 0,1-21-2,-1 21 1,0-44 3,-21 0-4,-1 45 2,0-90-3,-22 23 4,0 67-1,0-90 0,0-65 0,-44 88 0,-1-89 0,-43 45 0,65 88-2,-43-133 2,0 89 0,-1 0 0,1 44 0,-1-44 1,-21 0-2,-23-44 0,22 66 2,-21 0-2,21 67 1,-22-67 0,-22 0 1,-44 0-1,22 0 0,66 67 1,-21-45-1,-45-44 0,22 44 1,22 0-3,-22-44 1,22 44-1,23 67-2,-23-67 5,45 45-1,-45-1 0,0-21 0,22 21-2,-21 1 1,-112-45 2,89 67-2,-22 22 2,45 0-2,-156-1 1,22 1-2,45 22 3,22-22-1,-45 0 0,67 0-1,-22 0 4,22 22-5,88-22 0,-110 22 2,66 0 1,23 0-1,-45 0-1,44 0 1,23 0-2,-1 0 3,23 44-2,22-44 0,0 22 10,0 0-9,-1 0-2,1 0 2,22 23 0,-22-45 0,22 44 0,-44 0-1,44 23 2,-22-1-4,22-21 5,0 21-3,-45 0 2,45 1-2,-22 22 1,22-1 0,-22-21-1,22 21 1,0 1-1,0-23 1,0-21 0,0-1 0,0 0-1,0-22 0,0 0 1,0 1 0,0-1 2,0 22-4,0 0 3,22 23-3,-22-23 1,22 0 1,1 1 0,-23-23-1,22-22 2,-22 22-2,22 0 2,-22 0 5,22-22-5,-22 22 14,22-22 0,-22 23-16,0-1 2,0 0 6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1:10:23.3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3643">
    <iact:property name="dataType"/>
    <iact:actionData xml:id="d0">
      <inkml:trace xmlns:inkml="http://www.w3.org/2003/InkML" xml:id="stk0" contextRef="#ctx0" brushRef="#br0">4918 2747 0,'44'0'58,"22"0"-47,1 0-1,21 0 2,23 0-2,88 0-2,-21-22 0,-134 22 2,89 0 0,-22 0-4,-1 0 2,-21 0-4,-1-22 3,-43 22-1,66 0-2,-67 0 4,44 0 0,-21 0 0,-1 0 0,-21 0 0,43 0 2,-43 0-4,-1 0 0,0 0 5,0 0-3,1 0-3,21 0 4,-22 0-2,1 0-1,-23 0 1,0 0 3,22 0-4,-21 0 4,-1 0-2,0 0 6,0 0 3,0 0-11,0 0 2,0 0 0,1 0 6,-1 0-4,0 0-4,0 0 2,0 0 0,22 0 1,23 0-2,-23 0 2,1 0-4,-1 0 5,0 0-3,0 0 0,1-22 2,-1 22-3,-22 0 1,22 0 2,1 0-2,-1 0 1,-22 0 8,0 0-2,23 0 3,-23 0-1,22 0-10,-22 0 8,0 0 3,-44 0 53,-22 0-62,-45 22-2,-44 0 2,1 0 0,21 0-1,-44 0 2,-67 0-1,1-22 0,21 0-2,45 23 1,-110-23 0,176 0 3,-155 22-3,67 0 1,44-22 0,45 0-2,-23 0 2,44 0 1,45 0-1,-22 22 0,44 22 30,44-44-31,133 111 1,-21-67 0,-1 1 0,66-23-2,-66-22 2,89 0 0,-67 0 0,0 0 0,23 0 0,-23 0 1,44-22-4,-44-23 3,-44 23 0,67 0 0,-156 22 0,67-22 0,-45 0 0,1 22-2,-1 0 3,-22 0-2,23 0 1,-1 0 0,23 0 0,-23 0 0,-21 0-1,-1 0-1,-22 0 3,-22-22 77,0 0-63</inkml:trace>
    </iact:actionData>
  </iact:action>
  <iact:action type="add" startTime="26131">
    <iact:property name="dataType"/>
    <iact:actionData xml:id="d1">
      <inkml:trace xmlns:inkml="http://www.w3.org/2003/InkML" xml:id="stk1" contextRef="#ctx0" brushRef="#br0">10322 2902 0,'22'22'91,"22"-22"-85,45 22 3,88 1-2,-44-1 3,-44-22-4,66 22 2,44-22 1,-44 0-5,0 0 7,-44 0-5,0 0 3,44 0-2,-22 0 1,-23-22-2,1 0 3,-22-1-2,-23 1 2,23 22-2,22-22 2,-1 0-3,-21 22 2,44-22-1,-67 22 2,355-67 18,-332 67-23,-45-22 2,67 22 3,-23-22-1,-21 0 0,-1 22-1,23 0 3,-23 0-4,45 0 2,0 0-2,-67 0 3,0 0-1,-21 0 0,-1 0 48,0 0-51,0 0 3,22 0 7,-22 0 9,-22 22-17,23-22 3,21 22 12,-22-22-7,0 0 7,0 0 20,-22 22-30,22-22-5,1 0 19,-23 22-5,22-22-6,0 0 55,0 0-6,0 0-37,0 0 6,1 0-9</inkml:trace>
    </iact:actionData>
  </iact:action>
  <iact:action type="add" startTime="28507">
    <iact:property name="dataType"/>
    <iact:actionData xml:id="d2">
      <inkml:trace xmlns:inkml="http://www.w3.org/2003/InkML" xml:id="stk2" contextRef="#ctx0" brushRef="#br0">19226 3079 0,'22'0'94,"45"22"-90,66-22 3,-45 0 0,45 0 2,44 0-1,1 0-1,21 0 1,0-22 0,-22 0-1,-22 0 1,-22 0 2,-44 22-6,0-22 5,-45 22-2,0 0 1,0-22 1,1 22-2,-1 0 1,22-23-2,-21 23 4,21 0-3,-21 0 1,-1 0 0,-22 0 0,-88 0 139,-1 0-141,-154 23 3,43-1-2,1 0-1,0-22 2,88 0 1,-43 0-2,-46 0 2,134 0-2,-22 0 2,43 0-5,1 0 5,0 0 8,22 22 52,89 0-59,44 0-7,44-22 7,133 0-4,-44 0 4,44 0-3,-177 0 2,110 0-2,23 0 0,44-66 0,-44 44 1,-89-23 0,-44 23 1,-111 22 7</inkml:trace>
    </iact:actionData>
  </iact:action>
  <iact:action type="add" startTime="30352">
    <iact:property name="dataType"/>
    <iact:actionData xml:id="d3">
      <inkml:trace xmlns:inkml="http://www.w3.org/2003/InkML" xml:id="stk3" contextRef="#ctx0" brushRef="#br0">25229 3168 0,'66'0'120,"23"0"-112,66 22-1,199-22 0,-132 0 1,198-44 0,-87 22-2,88-67 4,-89 67-4,-89 0 2,-132 0 0,22-1 0,-44 23 1,-23-22-4,1 22 3,-45 0 1,0 0-2,22 0 2,-22-22 18,0 22 185,1 0-142</inkml:trace>
    </iact:actionData>
  </iact:action>
  <iact:action type="add" startTime="49470">
    <iact:property name="dataType"/>
    <iact:actionData xml:id="d4">
      <inkml:trace xmlns:inkml="http://www.w3.org/2003/InkML" xml:id="stk4" contextRef="#ctx0" brushRef="#br0">10920 7089 0,'22'0'85,"0"0"-78,0 0 1,45-23-1,-45 23 1,89-22 0,-89 22 0,67 0-1,43-22 1,1 0-1,-22 0 1,22 0-1,-89 22 2,89-22 17,-111 22 10,1-23-28,21 23-1,-22 0 0,44 0 2,-21 0-3,21 0 2,1 0 1,-23 0 0,-22 0-5,0 0 4,0 0 1,23 0 7,-1 0 0,-22 0-10,0 0 1,0 0 1,1 0 18,-23 23 174,-67-23-193,1 22 0,-23 0-1,23 0 4,-67 0-4,44 0 3,-22 23-3,1-23 3,43 0-1,23-22-1,0 22 0,21 0 3,-65 0 13,66 1-16,0-23 8,-1 22 0,46-22 124,43 0-132,0 0 2,45 0-2,66 0 1,-44 0 0,22 0 2,-22 0-6,22-22 4,-44 22 2,0-23-4,-45 1 4,-21 22-4,-23-22 2,0 22-2,0 0 165,0 0-146,0 0-19,0 0 17</inkml:trace>
    </iact:actionData>
  </iact:action>
  <iact:action type="add" startTime="56923">
    <iact:property name="dataType"/>
    <iact:actionData xml:id="d5">
      <inkml:trace xmlns:inkml="http://www.w3.org/2003/InkML" xml:id="stk5" contextRef="#ctx0" brushRef="#br0">17144 14199 0,'67'0'237,"43"0"-230,1-22 1,22 0-2,0 0 2,-22 22 0,21-22 0,-65-1 1,21 1-2,1 22 2,-22 0-1,-1-22-2,0 22 2,1-22-1,-23 22 0,0-22 1,23 22-2,-23 0 3,1 0-2,-1 0 2,22 0 0,1 0-2,-1 0 0,1 0 2,88 0-4,-67 0 5,-43 0-4,43 0 3,-21 0-2,-23 0 1,0 0 1,-22 0-3,23 0 3,-23 0 5,0 0-5,0 0-2,0 0 8,23 0-7,-23 0 14,0 0-12,0 0 4,-66 0 210,22 0-217,-133 0 1,-23 0 0,112 0 0,-178-22-2,156 22 2,-67-45-1,0 23 2,22 0-1,22 0 1,67 0-2,-1 22 2,23 0-3,0 0 2,0 0 0,0 0-1,0 0 10,22-22-11,-23 22 2,1 0 24,0 0-11,66 0 97,23 0-112,21 0 4,23 0-4,44 0 5,-22 22-8,22-22 7,-44 22-3,22-22 1,-45 0 0,-21 0 0,-23 0-3,0 0 4,-21 0-2,21 0 3,-22 0 5,0 0-7,0 0 6,1 0-7,-1 22 10,0-22-10,0 0 11,0 0-5,22 0-6</inkml:trace>
    </iact:actionData>
  </iact:action>
  <iact:action type="add" startTime="58687">
    <iact:property name="dataType"/>
    <iact:actionData xml:id="d6">
      <inkml:trace xmlns:inkml="http://www.w3.org/2003/InkML" xml:id="stk6" contextRef="#ctx0" brushRef="#br0">21197 14000 0,'45'0'85,"21"0"-79,111 0 1,45 0 1,-111 0-1,154 0 1,-110 0-1,-44 0 2,22 0-1,-44-22-1,-1 22 0,-43 0 1,43 0 0,45-23 0,-111 23 0,45-22 0,-1 22-2,-22 0 2,1 0-1,-23 0 3,22-22-3,0 22 6,23 0-9,-23 0 1,1-22 3,-23 22 1,0 0-2,22 0 2,-22 0 15,0 0-11,1 0 3,-1-22 0,0 22-9,0-22 0,22 22 1,-22 0 1,1 0 0,-1 0-3,0 0 172,0 0-172,-22 22 4</inkml:trace>
    </iact:actionData>
  </iact:action>
  <iact:action type="add" startTime="67441">
    <iact:property name="dataType"/>
    <iact:actionData xml:id="d7">
      <inkml:trace xmlns:inkml="http://www.w3.org/2003/InkML" xml:id="stk7" contextRef="#ctx0" brushRef="#br0">30345 17079 0,'-22'0'503,"-22"22"-497,-1-22 0,-21 22 2,-23 0-2,-66 0 4,89 1-4,22-23 2,-23 22 1,45-22 5,44 0 103,22 0-111,45 0 3,66 0-1,22 0 1,-44 0-3,111 0 3,-89 0-4,44 0 5,67-22 12,-200 22-15,1-23 2,-45 23-2,0 0 0,0 0 2,45 0 15,-45 0-9,0 0-8,-44 23 64,-67-23-63,1 22-2,-67 22 3,0 0-4,66-44 3,-44 22 0,22 1 0,1-1 0,88 0 8,44-22 47,44 0-58,67 0 2,0-22 2,66 0-1,1-23 0,-90 23-2,23 22 2,-88-22 0,-23 22 187,0 0-172,-22-22-9</inkml:trace>
    </iact:actionData>
  </iact:action>
  <iact:action type="add" startTime="70758">
    <iact:property name="dataType"/>
    <iact:actionData xml:id="d8">
      <inkml:trace xmlns:inkml="http://www.w3.org/2003/InkML" xml:id="stk8" contextRef="#ctx0" brushRef="#br0">28263 18253 0,'44'0'85,"23"0"-77,-1 0-3,1 0 1,-1 0 3,23 0-2,44 0 1,-67 0 0,89 0 0,-44 0 1,0 0-4,22 0 3,88 0 1,-88 0-2,-67 0 2,156 0-2,-45 0 2,-22-22-3,133-23 0,-22 23 4,-111 0-3,89 0 1,44 0 1,-200 22-2,89 0-1,-44-22 2,-66-1 0,-23 23 0,-22 0 1,22 0-2,-21-22 7,21 22-7,-22 0 2,0 0-1,0 0 8,1 0 23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50458">
    <iact:property name="dataType"/>
    <iact:actionData xml:id="d0">
      <inkml:trace xmlns:inkml="http://www.w3.org/2003/InkML" xml:id="stk0" contextRef="#ctx0" brushRef="#br0">12670 8196 0,'44'0'132,"-22"0"-125,23 0 4,-23 0 0,22 0-5,-22 0 5,0 22-2,1-22-3,-1 22 2,0-22 4,0 0 1,-22 23-6,22-23 17,-22 22-17,22-22 3,-22 22 3,22 0-5,-22 0 5,23 0-4,-1 1-1,-22 21 5,22 0-2,0-22-4,-22 0 4,0 1-2,0-1 0,22 0-1,-22 0 0,0 0 1,0 0-1,0 1 3,22-1 2,-22 0-4,0 0-2,0 0 6,0 0-7,0 0 6,0 1 3,22-23-2,-22 22-3,0 0 11,-22-22 105,0 0-116,0 0-2,-44-22 4,21 22 2,23 0-7,0-22 3,0 22-1,0-23 0,-23 23 6,23 0-3,22-22-1,-22 22-3,0 0 5,0 0-4,0 0-2,22-22 2,-23 22-1,1 0 13,22-22 9,-22 22-20,0 0 33,0 0 43,0 0-48,0 0-5,-1 0-12</inkml:trace>
    </iact:actionData>
  </iact:action>
  <iact:action type="add" startTime="53377">
    <iact:property name="dataType"/>
    <iact:actionData xml:id="d1">
      <inkml:trace xmlns:inkml="http://www.w3.org/2003/InkML" xml:id="stk1" contextRef="#ctx0" brushRef="#br0">14132 8218 0,'22'0'87,"22"0"-83,-22 0 13,0 0-10,1 0 0,-1 22 0,0 1 4,0-1 1,0-22-5,-22 22 2,22 0-3,-22 0 2,23 0 0,-1-22 1,0 45 2,-22-1 0,22-44-3,0 22 1,-22 22 5,22 1-4,0-23 6,-22 22-4,0-22 0,0 1 0,0-1-4,0 0 2,-22-22-2,22 22 2,-22-22-4,22 22 6,-22 0-3,0 0-1,0-22 4,22 23-10,-22-1 11,-1-22 2,46 0 166,21 0-174,-22 0 2,0 0 2,0 0-5,23 0 8,-23-22-2,0 22 5,0 0-1,0 0 84</inkml:trace>
    </iact:actionData>
  </iact:action>
  <iact:action type="add" startTime="54982">
    <iact:property name="dataType"/>
    <iact:actionData xml:id="d2">
      <inkml:trace xmlns:inkml="http://www.w3.org/2003/InkML" xml:id="stk2" contextRef="#ctx0" brushRef="#br0">15793 8174 0,'22'0'91,"0"0"-76,0 22 2,1 0-12,-23 0 3,22-22-1,-22 23 2,22-1 0,0 0 0,-22 0 3,0 0-2,0 0 3,0 1 0,0 21-7,0-22 5,0 22-5,0 1 3,0 21-1,0-22 2,0 1-3,-22-1 2,22-22-1,0 0 3</inkml:trace>
    </iact:actionData>
  </iact:action>
  <iact:action type="add" startTime="58322">
    <iact:property name="dataType"/>
    <iact:actionData xml:id="d3">
      <inkml:trace xmlns:inkml="http://www.w3.org/2003/InkML" xml:id="stk3" contextRef="#ctx0" brushRef="#br0">21508 8085 0,'22'23'218,"0"-1"-214,22-22 4,-44 22 1,22-22-1,0 22 1,-22 0 1,23-22-5,-23 22 5,22-22-3,-22 22 2,22-22-1,0 23 3,-22-1-3,22-22 5,-22 22-1,0 0 6,22-22-10,-22 22 13,0 0-4,0 1 8,0-1-4,0 0 3,0 0-15,0 0 3,0 0-2,0 0-2,0 1 3,-22-1 10,0 0-1,22 0 4,0 0 185,0 0-186,-22-22 24,0 0 270,0 0-272,-1 0-28,1 23-4,0-23-5,0 22 2,-22-22 6,22 22-8,-1-22 12,46 0 187,21 0-196,22 22-4</inkml:trace>
    </iact:actionData>
  </iact:action>
  <iact:action type="add" startTime="60612">
    <iact:property name="dataType"/>
    <iact:actionData xml:id="d4">
      <inkml:trace xmlns:inkml="http://www.w3.org/2003/InkML" xml:id="stk4" contextRef="#ctx0" brushRef="#br0">22637 8240 0,'0'-22'11,"22"22"15,0 0-11,-22-22-6,23 0-1,-1 22 0,0-22 0,22 22 7,1 0-9,-1 0 3,-22 0 1,44-22-2,-21 22 3,-23 0-4,0 0 5,67 0-1,-67 0-1,0 0-2,22 0 1,0 0 0,-21 0-2,-1 0 29,-22 22-23,0 0 1,22-22-8,0 44 4,-22-22-4,0 23 5,0-1-2,0 0 0,0-21 3,0 21-8,0 0 9,0 0-7,0-21 3,0-1-1,0 22 1,-22-22 0,0 23 0,0-1-8,-1-22 10,23 0 2,-22 0-5,-22 0 5,44 1-1,-22-1-11,0-22 11,0 0 3,-1 0 17,1 0-8,0-22-15,22-1 0,-22 1 0,22 0 27,0 0 264,0 0-283,0 0-8,0 0 5</inkml:trace>
    </iact:actionData>
  </iact:action>
  <iact:action type="add" startTime="70880">
    <iact:property name="dataType"/>
    <iact:actionData xml:id="d5">
      <inkml:trace xmlns:inkml="http://www.w3.org/2003/InkML" xml:id="stk5" contextRef="#ctx0" brushRef="#br0">27444 9547 0,'22'0'94,"22"0"-84,0 0 2,1 0-5,-1-22 2,0 22-2,1 0 3,43 0 0,-66 0-1,0 0-1,1 0 2,-1 0 6,0 0-10,0 0 15,0 0-6,0 0 17,1 0-16,-68 0 207,-21 0-213,-1 22-1,1-22-3,22 23 3,-23-23 4,1 0-5,-1 0 2,-21 22 5,21-22-7,89 0 98,23 0-100,-23-22 3,22 22 1,0 0 0,23 0-2,-1-23-1,-21 23 1,-23 0 2,0 0-1,22-22-1,-22 22 3,0 0 9,1 0-13,-1 0 3,0 0 2,0 0-5,0 0 1,-22-22-1,22 22 13,1 0 23</inkml:trace>
    </iact:actionData>
  </iact:action>
  <iact:action type="add" startTime="97404">
    <iact:property name="dataType"/>
    <iact:actionData xml:id="d6">
      <inkml:trace xmlns:inkml="http://www.w3.org/2003/InkML" xml:id="stk6" contextRef="#ctx0" brushRef="#br0">5648 12937 0,'23'0'77,"21"0"-63,0 22-6,-22-22-1,23 0 1,-1 0 1,0 22-1,1-22 3,-45 22 0,44-22-3,89 0 0,-67 0 0,1 0 0,-23 0 5,0 0-5,-22 0 0,23 0 0,-23 0-1,22 0 6,-22 0-4,45 0 2,21 0-1,-66 0 1,1 0 2,21 0-9,-22 0 4,45 0 6,-1 0-7,23 0 3,-67 0-4,22 0 8,-22 0-5,22 0-3,-21 0 2,-1 0 0,0 0 5,44 0-4,-21-22-1,-1 22-1,0 0 2,1 0 0,21 0 0,0-22-1,-21 22 1,43 0-1,45 0-5,-88 0 3,21 0 2,45 0-1,-45 0 2,1 0 0,-23 0-2,22 0 3,1 0-2,-1 0-5,1 0 2,21 0 2,-21 0 8,21 0-6,156 0-1,-178 0 1,23 0-3,155 0 8,-134 0-4,1 0-1,-44 0-2,43 0 0,-21 0 1,-23-22 0,23 22-1,0 0 1,-45 0 4,45-23-1,21 1-9,-21 22 6,-45 0 0,1 0 2,-1 0-3,-22-22 0,0 22 2,0 0 6,0 0-4,23 0-2,-23 0 0,0 0-2,0 0 1,22 0-1,-21 0 6,-1 0 15,-22 22 300</inkml:trace>
    </iact:actionData>
  </iact:action>
  <iact:action type="add" startTime="104862">
    <iact:property name="dataType"/>
    <iact:actionData xml:id="d7">
      <inkml:trace xmlns:inkml="http://www.w3.org/2003/InkML" xml:id="stk7" contextRef="#ctx0" brushRef="#br0">24254 12937 0,'67'0'76,"-23"0"-66,44 0-2,1 0 4,88 0-5,-66 0 1,66 0 0,-22 0 0,-66 0-1,66 0 2,-67 0-1,1 0 0,-45 0-1,23 0 1,-1 0 2,1 0-1,-1 0-6,1 0 2,-23 0 4,22 0-1,-21 0 0,21 0-1,1 0 3,21 0-2,-44 0-1,23 0 1,-1 0 1,-44 0-2,23 0 2,-90 22 99,1-22-97,0 0 0,-45 22-6,-66-22 2,111 22 1,-133-22 5,44 0-5,0 22-2,22-22 3,-66 0-8,88 0 5,23 22 7,-23-22-3,23 0-2,-23 0 2,-44 0-3,67 0 2,0 0-2,-1 0 3,23 22-3,-1-22 1,1 0-1,22 0 5,0 0-5,66 23 177,45-1-175,-1-22 0,112 0 1,-45 0-4,22 0 3,-88 0-1,66 0 1,0 0 0,-22 0-1,-67 0 2,23 0-1,21 0-7,-43 0 4,-23 0 4,-22 0-2,0 0 0,1 0 1,-1 0 5,-44 22 159,-67 0-164,-44 0-2,67-22 9,-156 44-7,67-44 6,-89 23-5,67-1 7,0-22-10,111 0 2,43 0-2,-43 0 3,-67 0-2,89 0 2,-23 0-2,23 22 1,0-22-1,-1 0 1,1 0-1,22 0 1,0 0 0,0 0-6,0 0 15,-1 0-6,1 0 0,-22 0 2,22 0 1,-23 0-7,1 0-2,0 0 10,22 0 8,22-22 161,-22-23-170,22 1-6,0 0-1,0-23-1,0 1 1,0 0 3,0-1-5,0 23 6,22 22-7,-22-23 3,22 1 0,-22 22 9,0 0 0,22 22 12,0 0 34,0 0-55,45 0 1,-1 22 0,1 22 1,-45-44-5,66 22 7,1 0-1,0-22-2,-1 23-8,222-23 18,-243 0-9,21 0-3,1 0 3,44 0-2,-67 0 1,1 0 2,21 0 0,-21 0 0,-23 0-4,23 0 3,-1 0-2,-22-23 0,1 23-7,-23 0 10,22-22-3,-22 22 0,22 0 6,-21 0 3,-1 0-7,0 0 0,0 0 3,0 0-4,23 0 3,-1 0 5,-22 0 3,0 0-11,22 22 7,1 1 1,-45-1-9,22-22-2,-22 22 12,22-22-6,-22 22 7,0 0-8,22-22-4,-22 22 5,22 1-4,-22 21 5,22-44-3,-22 22-1,0 0 2,0 0-1,0 0 2,0 1 13,0-1-1,0 0-15,0 0 28,-44-22-15,44 22-14,-22-22 2,-22 0 3,22 0-2,-23 0-2,-21 0 2,-1 0-2,-21 0 1,21 0-1,-21 0-7,-1 0 6,1 0 2,43 0-3,-43 0 2,-1 0-1,0 0 1,-66 0 1,45 0-1,21 0 0,67 0 1,-22 0-1,-23 0-6,1 22 4,-1-22 2,23 22 0,0-22 7,-23 23-6,-66-23 9,45 0-11,43 0 2,-43 0 6,66 0-2,0 0-6,-1 0 3,1 0 8,0 0-3,0 0 45,0 0 93</inkml:trace>
    </iact:actionData>
  </iact:action>
  <iact:action type="add" startTime="112755">
    <iact:property name="dataType"/>
    <iact:actionData xml:id="d8">
      <inkml:trace xmlns:inkml="http://www.w3.org/2003/InkML" xml:id="stk8" contextRef="#ctx0" brushRef="#br0">5427 14088 0,'22'0'139,"0"0"-134,23-22 5,-1 22-2,0-22-1,0 0 8,-21 22-7,-1 0 2,22-22-3,-22 22 1,0 0-1,23-22 1,-23 22 3,0 0-1,0-23-4,22 23 7,-21-22-8,-1 22 8,0 0-3,0 0-2,22-22 0,-22 22-1,1 0 13,-1-22-10,0 22-4,22 0 2,-22 0-1,23 0 4,-1 0-3,0 0-6,1 0 4,-1 0 4,-22 0-3,0 0 1,0 0 4,0 0 2,23 0 2,-23 0-3,22 0-4,-22 0 1,0 0 0,45 0 1,-45 0-4,0 0 1,0 0 0,1 0 2,-1 0 5,0 0-6,0 0 2,0 0-1,0 0 6,0 0-9,23 0 1,-23 0-1,22 0 0,0 0 2,-21 0-2,-1-22 2,22 22 0,-22 0-1,0 0 0,23 0 0,-23 0-1,0 0 1,22 0 3,1 0-6,21-22 4,0 22-1,-21 0-2,-23 0 5,22 0-4,-22 0 2,23 0-1,-23 0 0,0 0-1,22 0 3,-22 0-3,23-22 0,-23 22 1,22 0-1,-22 0 1,0-23 1,1 23-1,21 0-1,-22 0 1,0 0 0,0 0 1,1 0-7,-1 0 4,44 0 2,-22 0 1,-21 0-1,21 0-1,-22 0 1,44 0 1,1 0-1,-23 0 3,0 0 4,-21 0-9,65 0 1,-21 0 3,-67-22-2,44 22-6,22-22 12,-21 22-1,65-22-6,-43 22 7,44-22-5,-89 22 3,22 0-5,0 0-5,-21-22 10,21 22-5,-22 0 4,22 0-4,-22 0-5,23 0 5,-23 0 0,22 0 3,1-22-2,-1 22 0,-22-23 0,22 23 5,67 0-6,-67-22 7,-22 22-12,23 0 4,-1 0 6,0 0-4,-21 0 0,-1 0 0,44 0-2,-44 0 3,0 0-2,1 0 2,-1 0-3,0 0 5,0 0-4,0 0 3,0-22-3,23 22-6,-23 0 12,0 0-5,0 0 0,45-22 1,-45 22-2,44 0 7,-22 0-9,-21 0 6,-1 0-4,0 0 9,0 0 22,0 0 1,0 0-17,0 0 17,1 0-8,-1 0-17,0 0-5,0 0 12,0 22 11,0-22-1,0 0-15,-22 22 0,23 0-7,-1-22 12,-22 23-11,22-1 26,0-22-4,-22 22-19,0 0 34,22-22-21,-22 22-14,0 0 12,0 0-9,0 1-5,-44-23-2,22 44 1,-23-22-1,-21 0 4,-67 45 8,0-23-5,23-22 0,-23 0 1,-133 67-1,199-67 2,1 0-16,-45 0 12,0 23 2,67-45-3,-67 44-1,45-22 3,-1 0-7,45-22 7,-66 22-5,43 1 7,-21-23-15,44 22 5,0-22 8,-67 22-7,23 0 12,43-22-9,-21 22 0,22-22 3,-44 0-5,21 0 0,1 0 0,0 0 1,-1 0-1,23 0 1,-22 0-1,-23 0-1,45 0 1,-22 0 0,22 0 0,-22 0 2,-23 0-2,23 0-2,0 0 2,-1 0 2,23 0-9,-22 0 6,22 0 0,0 0 2,-23 0 0,1 0 1,22 0-3,0 0 2,-1 0 3,-21 0-7,22 0 3,-67 0 4,67 0 1,-22-22-3,-22 22 0,43-22 2,-21 22 2,-22 0-7,43 0 3,-21 0-2,0 0 2,0 0 3,21 0 1,1 0-2,-22 0 8,22 0-10,0 0-3,-23 0 1,1 0-1,0 0 3,-1 0-1,23 0-8,-22-22 11,0 22-4,-23-22 5,45 22-10,-22-23 7,-67 23 6,0 0-5,89 0-5,-44-22 5,44 22-4,-23 0 2,1 0-2,22 0 8,-22 0-5,21 0-2,1 0 2,0 0-3,-44 0 1,43 0 1,1 0 1,-22 22-3,22 1 7,0-23-9,0 0 4,-1 22 0,1-22 33</inkml:trace>
    </iact:actionData>
  </iact:action>
  <iact:action type="add" startTime="121848">
    <iact:property name="dataType"/>
    <iact:actionData xml:id="d9">
      <inkml:trace xmlns:inkml="http://www.w3.org/2003/InkML" xml:id="stk9" contextRef="#ctx0" brushRef="#br0">13290 8861 0,'22'0'501,"-22"22"-494,44 22 2,-21 23 0,21-23-1,-22 22 8,45 67-4,-23-111 4,-44 45-6,44-1 1,-22-21-10,-22-1 12,45 45-5,-23-45 6,22 67-6,-22-67 5,-22 22 1,89 134 0,-89-112 2,44 45-5,-22 0 5,-22-22-4,0-22-2,0-23-2,0-22 2,0 45-2,0-23 0,0-21 0,0 21 2,0 1-2,0 21 0,0-21-1,0 21 1,0-21-1,0-1 3,0-22-3,0 1 3,0 21-1,-22 1-6,22-1 3,-22 23 1,22-45 6,-22 22-5,22-21-6,-45 21 10,45 1 1,-44 66-4,22-67 5,-44 45-6,43-45 6,-21 67 0,0-44-2,0-23 2,-1 45 0,23-89 2,-22 45-1,-1-23-2,45-22 0,-22 0-6,0 0 11,0 0-2,22 1-1,-22-1-2,0-22-5,0 0 8,22 22-5,-23-22-2,1 0 10,0 0-9,0 0-2,0 0 2,0 0-4,0 0 2,-1 0 2,1 0 0,0 0 42,0 0 10</inkml:trace>
    </iact:actionData>
  </iact:action>
  <iact:action type="add" startTime="124527">
    <iact:property name="dataType"/>
    <iact:actionData xml:id="d10">
      <inkml:trace xmlns:inkml="http://www.w3.org/2003/InkML" xml:id="stk10" contextRef="#ctx0" brushRef="#br0">12581 14664 0,'22'0'186,"23"0"-182,-1 0 3,-22 0 4,0-22-3,23 22 2,-1 0-4,-22-22 4,22 22-2,-21 0 0,21-22-1,-22 22 1,0 0-1,0 0 2,0 0-2,1 0 3,-1 0-3,0 0 4,0 0-5,0 0 7,0 0 11,0 0-10,-22 22 9</inkml:trace>
    </iact:actionData>
  </iact:action>
  <iact:action type="add" startTime="126246">
    <iact:property name="dataType"/>
    <iact:actionData xml:id="d11">
      <inkml:trace xmlns:inkml="http://www.w3.org/2003/InkML" xml:id="stk11" contextRef="#ctx0" brushRef="#br0">16169 8839 0,'0'44'104,"23"0"-99,-1 0 1,22 45 2,-22 44 7,23-22-1,-23-45-3,22 134 6,-22-134-5,0 0 5,-22-21-15,22 43 11,1 45 1,-23-111-6,22 89 1,0-22 3,-22-23-1,0-21 1,0 43-4,0-44 1,0 23-3,0-1 3,0 1-2,0-1 2,0-44-1,0 45 1,0 21-2,0-43 4,0 21-5,-22 1 2,0 21 1,-1-21 0,23-23 3,-44 67 1,44-67 2,-22 45-4,0-1 4,-22 23-5,21-67 11,23 23-20,-44-23 7,0 45 2,22-45-5,-1 0 5,23 1-3,-44-1-2,44 0 6,-44 23-6,22-45 4,0 22-5,-1 23 8,1-23-4,0 0 0,-22 1 1,22 43 0,-23-44-1,23-21 1,0 21-1,0 22 1,-22-21-7,21-23 5,1 44 1,-22-21 0,22-23 1,-22 22-1,44 0 0,-45-22-2,45 1 3,-22-23-4,22 22-1,0 0 10,-22-22-7</inkml:trace>
    </iact:actionData>
  </iact:action>
  <iact:action type="add" startTime="127841">
    <iact:property name="dataType"/>
    <iact:actionData xml:id="d12">
      <inkml:trace xmlns:inkml="http://www.w3.org/2003/InkML" xml:id="stk12" contextRef="#ctx0" brushRef="#br0">15704 14797 0,'22'-22'171,"1"22"-164,21-22 1,0-22 4,-22 21-5,23 1 5,-23 0 8,0 22-7,0 0-5,0 0 10,0 0-3,23 0 1,-23 0-9,0 0 1,22 0 3,-22 0 2,1 0 9,-23 22 3,22 0 5,0-22-16</inkml:trace>
    </iact:actionData>
  </iact:action>
  <iact:action type="add" startTime="131483">
    <iact:property name="dataType"/>
    <iact:actionData xml:id="d13">
      <inkml:trace xmlns:inkml="http://www.w3.org/2003/InkML" xml:id="stk13" contextRef="#ctx0" brushRef="#br0">19935 8639 0,'22'22'95,"22"-22"-91,1 0 10,-1 0-9,22 0 3,-21 0-1,-1 0 1,0 0-2,1 0 3,-23 0 5,0 0-8,0 0 15,0 0-4,0 0 1,1 0-12,-1 0 8,0 0 1,-22 23 1,22-23 7,-66 0 96,-1 22-111,23-22 1,-44 0 1,-1 0-3,-21 0 0,66 0 1,-1 0-1,-43 0 2,44 0-1,0 0 3,0 0 2,66 0 127,-22 22-131,22-22-1,1 0 0,-23 0 0,22 0 2,-22 0-7</inkml:trace>
    </iact:actionData>
  </iact:action>
  <iact:action type="add" startTime="132418">
    <iact:property name="dataType"/>
    <iact:actionData xml:id="d14">
      <inkml:trace xmlns:inkml="http://www.w3.org/2003/InkML" xml:id="stk14" contextRef="#ctx0" brushRef="#br0">20378 8728 0,'22'0'77,"-22"22"-65,0 0-4,22 0 5,0 23-7,-22-1 3,23-22-2,-1 22 7,-22 1-5,66 110 0,-44-67 4,23 89-2,-23-88 4,0 88-2,22 23-1,-22-67 3,0 22 0,1-22-1,-1-1 3,0-21-4,-22 22 0,0-66-4,0 65-3,0-65 3,0-1-2,0 67 6,0-111-1,0 45-1,0 21-2,0-21 0,-22 88 1,0-89 0,22 23 1,-23 22-1,1-45 4,0 45-7,22-45 8,0 23-6,0-45-2,-22 23 0,22-23 1,-22 0 0,0 45 6,22-45-2,0 23-4,-22-45 1,-1 22-2,23-22 1,0 23-1,-22-1 3,22-22-2,-22-22 3,22 22-5,0 0 2,0 1 1,-22-23 4,22 22-2,0 0-4,-22 0 5,22 0 10,0 0 9,-22-22 18,0 0 138,-1 0-105,23-44-68,0 22-6,0 0 1,0 0-1,0-1 3,0 1-1</inkml:trace>
    </iact:actionData>
  </iact:action>
  <iact:action type="add" startTime="134399">
    <iact:property name="dataType"/>
    <iact:actionData xml:id="d15">
      <inkml:trace xmlns:inkml="http://www.w3.org/2003/InkML" xml:id="stk15" contextRef="#ctx0" brushRef="#br0">19957 14642 0,'22'0'27,"0"0"52,-22-22-66,23 22 19,21 0-15,0-44-3,-22 44-4,-22-22-3,45 22 2,-23-23 7,0 23-4,-22-22-2,22 22-1,0 0 5,22 0-2,-21 0 12,-1 0 56,0 0 72</inkml:trace>
    </iact:actionData>
  </iact:action>
  <iact:action type="add" startTime="137122">
    <iact:property name="dataType"/>
    <iact:actionData xml:id="d16">
      <inkml:trace xmlns:inkml="http://www.w3.org/2003/InkML" xml:id="stk16" contextRef="#ctx0" brushRef="#br0">27421 14753 0,'0'-22'59,"23"22"-34,43-22-14,1-1-1,-1 23-1,-22 0 0,-22 0-2,45-22 1,-23 22-1,0 0 1,1 0 0,-23 0 0,22-22-1,-22 22 0,1 0 2,-1 0-2,0 0 8,0 0-4</inkml:trace>
    </iact:actionData>
  </iact:action>
  <iact:action type="add" startTime="138479">
    <iact:property name="dataType"/>
    <iact:actionData xml:id="d17">
      <inkml:trace xmlns:inkml="http://www.w3.org/2003/InkML" xml:id="stk17" contextRef="#ctx0" brushRef="#br0">28152 14576 0,'23'0'85,"43"-22"-79,-22-1 5,-22 23-2,23-44-3,132-44 7,-111 21-4,45-22 5,-67 45-1,1 22-2,-1-44 2,45-23 1,-67 0-1,-22 23 0,22 22-11,-22-1 10,0-21-3,0 44-2,0 0 4,0-1 2,-22 1-4,0 0 5,-1 22-6,1-44 0,-22-1 9,22 45-10,22-22 1,-44 22 3,21-22-1,1 0 7,0 22-7,0 0 1,0-22-2,-22 22-2,21 0 2,-21 0-3,0 0 6,-1 0-2,1 0-2,-22 0 2,21 0 2,-21 0-1,44 0-1,-45 0-2,23 22 3,22-22-4,0 0 2,0 0 0,0 22 0,-1-22 7,23-22 360,0-22-369,0 22 0</inkml:trace>
    </iact:actionData>
  </iact:action>
  <iact:action type="add" startTime="140794">
    <iact:property name="dataType"/>
    <iact:actionData xml:id="d18">
      <inkml:trace xmlns:inkml="http://www.w3.org/2003/InkML" xml:id="stk18" contextRef="#ctx0" brushRef="#br0">27444 15927 0,'22'0'101,"22"-44"-97,45-1 7,-1 45-3,1-22 0,-1-44 6,-21 66-1,-1-22-9,-66-1 11,23 23-5,-1 0-9,0 0 16,0 0 7,-22 23 0,22-23-11,-22 22 41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103819">
    <iact:property name="dataType"/>
    <iact:actionData xml:id="d0">
      <inkml:trace xmlns:inkml="http://www.w3.org/2003/InkML" xml:id="stk0" contextRef="#ctx0" brushRef="#br0">8240 8019 0,'22'0'98,"0"0"-59,0 0-22,23 0-10,-1 0 7,155 0-7,-21 0 1,-46 0-1,134 22 0,-155-22 0,155 0 4,-89 0-4,-44 0 2,0 0 1,221 0-1,-221 0 0,0 0-3,-22 22 0,-45-22 3,23 0-2,-1 0 6,-21 0-3,44 22-1,-45-22 2,-44 0-1,22 0 3,-21 0-4,-1 0 5,0 0 3</inkml:trace>
    </iact:actionData>
  </iact:action>
  <iact:action type="add" startTime="149171">
    <iact:property name="dataType"/>
    <iact:actionData xml:id="d1">
      <inkml:trace xmlns:inkml="http://www.w3.org/2003/InkML" xml:id="stk1" contextRef="#ctx0" brushRef="#br0">20223 9193 0,'66'0'98,"-21"0"-95,-1 0 4,22 0 1,1 0 0,-1 0 0,1 0 2,-1 0-4,23 22 3,-23-22-2,-22 0-1,112 22 7,-46-22-4,23 0-1,-66 0 0,88 0 0,-89 0 0,1 0 1,-1 0-2,67-22 3,-111 22-4,0 0 4,0 0 0,1 0 0,-1 0 4,0 0 16,0 0 0,0 0 4,22 0 89,-21 0-108,-1 0-6,0 0 1,0 0-6,0 0 10,0-22-5,0 22 3,1 0 12,-1 0-6,0 0-11,0 0 1,0-22 12,0 22-1,1 0-10,-1 0 20,0 0 104,-22-22-66,22 0-51,-22-1-8,0 1 2,0 0 2,22 22-7,-22-22 3,0 0-2,0 0 14,-22 22 65,0 0-70,-22 0-6,21 0 0,1 0-1,-22 0 1,0 0-2,-1 0 2,1 0-2,0 0 5,-1 0-6,1 0 2,0 0 1,0 0-1,-23 0 2,1 0-3,-1 22 2,-21-22-2,21 0 4,1 0-6,-23 22 3,-22-22 0,45 0 1,-1 0 2,23 0-1,-22 0 0,21 0-3,23 0 2,0 0 7,44 0 171</inkml:trace>
    </iact:actionData>
  </iact:action>
  <iact:action type="add" startTime="202416">
    <iact:property name="dataType"/>
    <iact:actionData xml:id="d2">
      <inkml:trace xmlns:inkml="http://www.w3.org/2003/InkML" xml:id="stk2" contextRef="#ctx0" brushRef="#br0">4895 9016 0,'23'0'375,"-1"0"-358,0 0 5,0 0-14,0 0 8,22 0 7,-21 0 6,-1 0-20,0 0 6,0 0-6,0 0 6,0 0 2,0 0 4,1 0-5,-1 0-6,0 0 3,0 0 3,0 0 2,0 0-5,1 0 10,21 0-9,-22 0 4,0 0-6,22 0-3,1 0 8,-23 0-10,0 22 10,0-22-10,0 0 1,0 0 6,1 0-6,-1 0 1,22 0-1,-22 0 1,22 0-2,-21 0 2,43 0 0,-22 0-2,1 0 2,-1 0-4,22 0 2,1 0 5,-23 0-7,0 0 5,1 0-4,-1 0 5,0 0-3,1 0 1,-23 0 1,89 0-2,-67 0 0,89 0 3,-89 0-3,0 0 1,23 0-3,-23 0 7,-22 0-6,0 0 3,1 0 5,-1 0 0,0 0-13,0 22 7,0-22-1,0 0-1,0 0 1,1 0 0,-1 0 0,0 0 1,0 0 0,22 22-2,-21-22 4,-1 22 5,0-22 0,0 0-6,0 0 10,0 0-4,0 0 7,1 0-14,-1 23 4,0-23-3,0 0 4,0 0-8,0 0 2,0 0-1,23 0 2,-23 22 0,22-22-1,-22 0-2,23 22 6,-1-22-6,-22 0 5,22 0-1,-21 0-1,-1 0-2,0 0 2,22 0-1,-22 0 1,0 22-1,1-22 3,-1 0-5,0 0 2,22 0 5,-44 22-5,22-22 4,23 0-3,-23 0 3,0 0-5,22 0 0,-22 0 1,23 0 2,-23 0-4,22 0 1,23 22 4,-1-22-5,-22 0 2,1 0 0,-1 22 0,0-22 1,1 0-3,-1 0 3,0 0-1,0 0 2,1 0-2,-1 0 0,-22 0-1,45 0 4,21 0-4,-66 0 1,23 0-2,-1 0 7,22 0-6,-21 0 1,-23 0 1,22 0-1,0 0-1,1 0 3,66 0-2,-67 0 2,0 0-3,23 0 2,-23 0-3,0 0 3,23 0-3,-23 0 4,22 0-1,-21 0-1,21 0-1,1 0 2,-1 0-2,23 0 3,-23 0-2,89-22 2,-88 22-3,-23 0 2,22 0-1,23 0 0,-23 0-1,-21 0 3,-1 0-3,0 0 2,1 0-2,21 0 3,-44 0-2,22 0 1,1 0 0,-23-22-8,44 22 7,1 0 1,-1 0-1,-21 0-2,21-22 4,23 22-2,-23 0 3,-22 0-9,-22 0 5,67 0 6,0 0 0,-67 0-5,0 0 0,22 0-7,23-22 12,-45 22-5,22 0 2,-22 0-3,23 0 2,21 0-7,-22 0 2,1 0 5,-1 0-2,22 0 7,1 0-7,-1 0 2,-21 0-3,-1 0 1,0 0 2,1 0-1,-1 0-1,-22 0 1,22 22 1,-22-22-1,1 0-1,-1 0 2,0 0-2,22 0 10,-22 0-6,0 22-4,1-22 2,-1 0-2,22 0 6,-44 22-5,22-22-2,0 0 2,0 0 5,1 0-6,-1 0 2,0 0 5,0 0-7,0 0 4,23 0-3,-23 0 1,0 0 4,22 22-4,-22-22-8,23 23 12,-1-23 0,22 0-4,1 0 0,-1 22-2,1-22 0,-23 0 2,22 22 0,-43-22-3,21 0 2,22 22 1,1-22-1,-23 0-1,23 0 0,-45 0 0,0 0-1,22 0 2,-22 0-2,0 0 5,1 0-2,-1 0-2,0 22-1,0-22 2,0 0-1,0 0-1,23 0 1,21 0-1,-22 0 3,1 0-2,-1 0 5,22 0-7,-21 0 3,21 0 0,1 0 1,43 0 0,-21 0-1,-23 0 0,67 0 2,-44-22-4,-1 22 3,23-22-2,-44 22 8,43 0-9,-43 0 2,-23-22-2,0 22 3,-21 0-3,21 0 5,0-22-5,-22 22 4,1 0-5,43 0 2,-22 0 0,-22 0 0,23 0 1,-23 0-2,89 0 7,-45 0-4,1 0-1,-45 0 0,22 0 2,0 0-5,1 0 3,-1 0-1,44 0 7,-65 0-7,-1 0 3,0 0-1,0 0-2,0 22 7,0-22 171,1 0-169,-1 0-10,0 0 4,0 22-1,0-22-1,22 0-1,-21 0 1,-1 0 3,22 0-2,-22 0-3,22 22 1,-21-22-1,21 0 4,22 22-4,-21-22 2,-23 0 0,22 22 4,0-22-7,23 0 2,-23 0 0,-22 0-1,45 0 3,-23 22-1,0-22 0,1 23 2,-1-23 1,0 0-5,-22 0 1,23 0 0,-1 0 2,-22 0-3,0 0 1,0 0-1,1 0 5,-1 0 7,0 0 9,0 0-11,0 0-6,0 0-2,0 0 4,1 0-6,-1 0 1,0 22 0,0-22 5,0 0-7,0 0 6,1 0-6,-1 0 7,0 0 23,0 0-2,0 0-24,0 0-2,0 0 0,23 0 8,-23 0-5,0 0-3,0 0 7,0 0-4,0 0-3,23 0-6,-23 0 11,0 0-5,22 0 1,-21 0 3,21-22-3,-22 22-1,0-23 2,67 23 11,-67-22-13,0 22 14,22-22-12,-22 22 22,-22-22-13,23 22-5,-1 0-4,0 0-1,0 0 3,0 0-3,0 0 4,-22-22-5,23 22 16,-1 0 31,0 0-14,-22-22-28,22 22-2,-22-22 37,22 22-32,0 0 23,0-23-22,1 23-6,-1 0 4,0 0 1,0-22-8,0 22 6,22 0-4,-21-22-3,-1 22 7,0 0 8,0 0 11,22 0-23,1 0 0,-23 0 3,22-22-5,0 22 3,-21 0-1,-23-22 128,66-45-123,-22 23-4,-22 22-2,23-22 1</inkml:trace>
    </iact:actionData>
  </iact:action>
  <iact:action type="add" startTime="208223">
    <iact:property name="dataType"/>
    <iact:actionData xml:id="d3">
      <inkml:trace xmlns:inkml="http://www.w3.org/2003/InkML" xml:id="stk3" contextRef="#ctx0" brushRef="#br0">23745 9171 0,'0'22'61,"22"-22"-40,44 0-11,1 0-3,21 0 2,1 22-2,22-22 2,-1 22-2,68-22 6,-90 22-7,-21-22 4,-23 0 0,22 23-1,-43-23 0,21 0-3,-22 0 3,22 0-2,-22 0 4,23 0-5,-1 0 4,-22 0-3,22 0 3,1-23-3,43 23 2,-21 0 2,44 0-3,-67 0-2,22 0 2,-21 0 2,-1 0-3,-22 0 0,0 0 4,0 0-6,0 0 7,1 0-5,-1 0 16,0 0 262</inkml:trace>
    </iact:actionData>
  </iact:action>
  <iact:action type="add" startTime="209653">
    <iact:property name="dataType"/>
    <iact:actionData xml:id="d4">
      <inkml:trace xmlns:inkml="http://www.w3.org/2003/InkML" xml:id="stk4" contextRef="#ctx0" brushRef="#br0">27023 9127 0,'22'0'65,"0"0"-57,0 0 0,45 0 0,-23 0 4,89 22-1,-45 0-3,-21-22 3,22 0 0,21 0-1,23 0-3,-44 0 3,22 0-1,-89 0-3,22 0 2,-22 0 4,22 0 2,1 0-5,-1 0-1,45 0 8,-45 0-8,22 0-1,-44 0 1,1 22 0,21-22 0,0 22 1,-22-22 6,23 0-8,-23 0 7</inkml:trace>
    </iact:actionData>
  </iact:action>
  <iact:action type="add" startTime="211287">
    <iact:property name="dataType"/>
    <iact:actionData xml:id="d5">
      <inkml:trace xmlns:inkml="http://www.w3.org/2003/InkML" xml:id="stk5" contextRef="#ctx0" brushRef="#br0">5626 10101 0,'22'0'74,"1"0"-65,21 0 1,-22 0-3,22 0 5,1 0-6,21 0 3,1 0-3,43 0 6,-88 0-2,23 0-1,21 0-4,-22-22 5,-21 22-3,21-22 3,-22 22 0,22 0-3,1 0 1,-23 0-1,22 0 1,0 0 0,-21-22-1,21 22 1,-22 0 0,22 0 1,23 0 0,-45 0-1,22 0-1,23 0 4,-1 0-5,-22 0 4,-21 0 0,-1 0-2,0 0 0,22 0 5,0 0-7,1 0 3,21 0 1,-21-22 0,-1 22-1,22 0-2,-44 0 51,1 0-35,-1 0-6,22 0-7,22 0-3,-21 0 2,43-23-4</inkml:trace>
    </iact:actionData>
  </iact:action>
  <iact:action type="add" startTime="212421">
    <iact:property name="dataType"/>
    <iact:actionData xml:id="d6">
      <inkml:trace xmlns:inkml="http://www.w3.org/2003/InkML" xml:id="stk6" contextRef="#ctx0" brushRef="#br0">9835 9968 0,'22'0'5,"0"22"12,0 1-8,22-23-2,1 0 2,-1 22-2,-22-22 2,23 22-2,-1-22 7,-22 22-1,0-22-2,22 0-4,-21 0 2,21 22-1,-22-22 2,22 0-5,1 0 2,21 0 3,-22 0-3,23 0 2,44 0-2,-23 0 1,67 0 1,-133 0-2,89 0 2,22 0-2,-44 22 0,-45-22 3,0 0-3,23 0 2,-1 0 2,45 0 0,-67 0 1,89 0-2,-67 0-2,-21 0-1,21 0 3,23 0-4,-1 0 2,1 0-2,-23 0 3,45 0-2,-44 0-1,-1 0 3,1 0-3,-1 0 5,-22 0-5,23 0 4,-23 0 1,0 0-2,23 0-8,-1 0 5,-21 0 6,43 0-5,1 0 2,-23 0 0,1 0-2,-1 0 2,23 0-1,-1 0 1,1 0-2,-1 0-4,1 0 6,-22 0-2,21 0 1,-21 0 0,21 0 0,-21 0-1,21 0 2,23 0-2,0 0 2,22 0-2,-23 0 0,45 0 0,-44 0 2,22 0-1,-22 0-2,-67 0 1,111 0-1,-66 0 6,-23 22-5,1-22 2,-1 0-1,1 0 1,-23 23-2,22-23 2,-21 0 2,21 0-9,-22 0 4,23 0 1,-1 0 1,1 0-1,43 0 2,-21 0-2,-23 0 6,156 0-5,-133 0-1,-23 0 0,-22 0 6,23 0-6,-23 0 0,-22 0 0,0 0 2,1 0 10,-1 0-5,0 0 0,0 0-7,22 0 0,-22 0 11,1 0-10,-1 0 0,0 0 3,0 0-4,0 0 1,-22-23 366,-22-21-344</inkml:trace>
    </iact:actionData>
  </iact:action>
  <iact:action type="add" startTime="215664">
    <iact:property name="dataType"/>
    <iact:actionData xml:id="d7">
      <inkml:trace xmlns:inkml="http://www.w3.org/2003/InkML" xml:id="stk7" contextRef="#ctx0" brushRef="#br0">15594 9924 0,'44'0'8,"-88"0"-8,110 0 5,45 0 10,-89 0-7,44 0-1,-21 0 4,-1 0-4,45 0 2,-23 22-3,23-22 5,-23 0-2,23 0 1,132 0-1,-132 0 1,22 0 3,199 22-6,-155-22 2,22 0 0,-89 0-2,90 22 0,-23-22 1,66 0 0,-66 0 0,-22 0 1,-22 0 3,22 0-4,-111 0 0,22 0-1,-22 0 2,23 0 2,-23 0 6,44 0-7,-44 0-4,1 0 2,-1 0 2,0 0 0,0 0-2,0 0 0,0 0 7,0 0-7,1 0 0,-1 0 0,22 0 0,0 0 1,-21 23 1,21-23-4,0 22 2,23-22 4,21 22-4,-21-22 6,132 0-7,-88 0 3,-23 0-3,-43 0 2,110 0-2,-45 0 1,-21 0-1,-45 0 2,45 0-2,-23 0 1,-21 0-1,21 0 0,-22 0 0,-21 0 0,-1 0 1,0 0-1,22 0 5,-22 0 1,0 0-8,23 0 4,-23 0-2,22 0 0,-22 0 0,23 0 0,-23 0 7,0 0-9,0 0 3,0 0-1,0 0 0,1 0 4,-1 0 18,0 0-5,0 0-7,0 0-5,0 0-4,0 0-1,23 0 3,-23 0-3,0 0 2,0 0-1,0 0 4,-22 22-3,22-22 0,1 0 21,-1 22 111,0-22-133,0 0 1,22 22 5,-21-22-5,-1 0 0,0 0 179,-22 22-146</inkml:trace>
    </iact:actionData>
  </iact:action>
  <iact:action type="add" startTime="238609">
    <iact:property name="dataType"/>
    <iact:actionData xml:id="d8">
      <inkml:trace xmlns:inkml="http://www.w3.org/2003/InkML" xml:id="stk8" contextRef="#ctx0" brushRef="#br0">4519 9171 0,'22'0'100,"22"0"-95,-22 0 4,1 0-1,21 0 1,-22 0-1,22 0 0,-22 0-1,23 0 1,21 0 0,-21 0 1,43 0-5,1-22 5,-1 22-1,1 0-1,44 0 4,-45-22-4,-43 22 1,21 0-2,-22 0 4,1 0-3,-23 0 2,0-23 1,0 23 3,-44 0 91,-44 23-98,21 21 4,-43-22-1,-67 44 4,66-43 1,-22 21-3,23-22 3,43 22-14,1-44 12,-22 45-5,44-45 7,-1 22-8,1 0 7,0 0 19,44 0 52,111 0-75,44-22 0,-88 0-2,110 0 3,-44 0-4,0 0 3,-66 0-2,66 0 2,66 0-1,-65-22 1,-68 22 3,-21-22-5,-23 0 5,-22 22-5,-66 0 42,-1 44-41,-21-22 0,0 23 3,-1-23 0,45 22 2,-45 0 1,67-21 0,23-23 22,43-45-29,23-21 3,44 22-1,354-178 6,222-44 0,-244 155 0,-288 89 0,-155 22 1,-22 45 12,-22 43-18,-44 1-3,43-45 0,-43 89 7,22-67-1,44-21 3,0-23-9,110-22 30,68-44-31,65-1 2,23 1 1,310-45 7,-155 1-3,-133 44-3,0-1 2,265-88 0,-375 111-1,-178 0 0,22 22-3,-22 22 19,-22 45-17,-1-23-3,1 22 3,0 1 3,-22 21 1,22 23-1,22-22 2,0-23-2,22-44-3,22-22-4,67 0 3,-67 0 0,133 0-1,133-44 2,-44-45-4,44 23 2,23-23 4,65 1 1,-88 21 2,-243 67-2,-67 23 13,0 21-17,0 22 0,0-21-2,0-23 1,0 44 1,0-22-1,0 23 1,0-45 0,0 0-1,0 0-2,0 1 5,22-23-3,44 0 1,23-89-1,-23 22-1,267-88 1,154-44 7,89 44 0,-111 66 0,-111 23-1,-243 66 1,-89 0-8,-22 44 5,0 67-6,-44 0 6,22 22-5,-22 22 4,44 0 2,0 0-1,0-89 0,0-21-10,0-23 4,22-22 2,44 0 5,45-67-1,22-21-6,0 21 2,44-66 8,443-88-3,-221 88 0,-288 89 2,-89 44-14,0 0 12,-22 66 17,0 111-22,0-44 1,0-44 0,0-67 3,0 22-4,0-22-1,66-22 17,23-22-15,155-44-1,-1-23 1,311-44 5,-310 67 1,-23 22-3,1 21 0,-156 23 2,-66 23 4,-22 87-12,0 45 2,-45 45 1,67-90 7,22-110 22,45-22-31,66-66 5,44-23-7,355-111 10,-23 90 1,-310 43 2,67 67-2,-222 22 0,-21 0-9,-23 66 8,-45 67-7,23-44 0,-66 21 1,21 23 4,-66 133-1,89-133 0,22-44 4,22-45-2,22-22-5,44-22-1,45 0-1,88-44 2,-21-23-1,-1-21 1,155-45 4,133-111-1,-199 89 3,-67 67-14,-21-23 12,109-22 1,-176 111-1,-133 66 6,-44 67-13,-1 22 2,-21 22 1,43-67 3,-43 90 1,21-45-1,-21 22 0,88-133 1,44-44 3,89-89-9,88-22 2,23 0 4,310-199-3,-266 177 2,354-178 5,-265 112 1,-245 154-2,-132 90 3,-22 110-10,-22-1 1,-22 1 2,-90 89 1,46-1 4,88-132-1,22-67-5,0 0-3,66-44 11,67-44-12,266-89 3,-178 66 1,776-310 3,-621 266-1,-154 67 0,-178 22 0,-110 154 47,-23 45-52,1-44-1,-134 155 9,133-133 1,67-45-3,22-43 2,22-45 23,67-67-32,44-21 0,-22-67 2,44-89 8,-111 111 1,0 67-5,-21 21-1,-23 134 43,-67-23-44,1 45-1,-1 0-3,45-45 8,0 1 2,0-1-4,0-44 1,22 1-13,0-1 11,0 0-6,44-22 5,0 22-4,0-22 2,45 0 1,22-44-7,-45-1 6,23-21-2,-1-23 6,67-66 2,-44 0 0,-89 111 1,-22 66 9,0 67-16,0-23 0,0 45 0,-22 22-2,22-67 2,-22 23 1,0-45 3,22 23-6,0-90 19,244-109-14,-23 21 0,1 22-4,265-132 6,22-23 0,-442 222 2,-45 22 15,0 0 33,0 0-50,0 0-1,1 0-5,-1 0 2,0 0-8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4348">
    <iact:property name="dataType"/>
    <iact:actionData xml:id="d0">
      <inkml:trace xmlns:inkml="http://www.w3.org/2003/InkML" xml:id="stk0" contextRef="#ctx0" brushRef="#br0">4164 8617 0,'0'-22'46,"45"22"-35,-23 0-6,0-22 7,22 22-6,1-22 1,21-1 8,-22 1-8,45 0 7,-45 22 1,1-22-10,-1 22 9,0 0-8,-22 0-5,23 0 11,-1 0-4,0 0-1,-22 0 2,23 0-3,-23 0 2,44 0-1,-44 0-1,1 0 2,-1 0 0,22 0 2,0 0 1,1 0-4,-1 0 1,0 0 1,1 0-2,-1 0 1,0 0-2,-22 0 4,45 0-3,-23 0 5,0 0-8,1 0 8,-1 0-8,89 0 9,-67 0-6,23 0 4,22 22-3,-89-22-2,66 0 2,-21 0 0,-23 0 0,0 0 3,1 22-4,-1-22 1,0 0-1,1 0 1,-1 0-1,0 0 2,0 0-2,1 0 2,21 0-1,1 0 1,-1 0-1,23 0 1,44 0-1,-45 0-7,-66 0 13,45 0-7,-1 0 2,1 0-2,-23 0 1,22 0-7,-21 0 9,-23 0-4,0 0 4,0 0-4,0-22 7,1 22-4,-1-22-1,0 22 2,22 0-1,-22 0-2,23-22 2,-23 0-2,44 22 2,-22-22-3,-21 22 6,21 0-6,0-23 2,-22 23-1,1-22 9,-1 22 5,0 0 280,-22 22 1265,0 1-1557,0-1-3</inkml:trace>
    </iact:actionData>
  </iact:action>
  <iact:action type="add" startTime="27931">
    <iact:property name="dataType"/>
    <iact:actionData xml:id="d1">
      <inkml:trace xmlns:inkml="http://www.w3.org/2003/InkML" xml:id="stk1" contextRef="#ctx0" brushRef="#br0">10743 8728 0,'22'0'145,"22"0"-140,-22 0 3,67 0 0,-67 0 0,45 0-2,-1 0 4,1 0-4,-23 0 4,0 0-4,0 0 3,-21 0-2,-1 0 1,44 22-2,23-22 1,-67 0 1,67 0-1,66 0 4,-67 0-4,-44 0 0,45 22 1,22 0 3,-45-22-3,1 22 1,21-22 2,-43 23 0,-1-23-9,22 0 8,-21 0-4,-1 0 3,22 22-3,-21-22 1,-1 0 0,-44 22-1,44-22 4,1 0-4,-23 0 2,0 0-1,44 0 3,-21 0-3,-1 22 1,22-22-3,1 22 4,44-22 2,21 0-3,-87 0-3,66 0 3,44 22-3,-67-22 3,-21 0 0,-23 22 0,22-22 2,1 0-6,-23 0 7,0 0-6,23 0 9,-23 0-8,23 0 1,-23 0-1,0 0 0,1 0 1,-1 0 1,0 0 1,23 0-1,-1 0-1,-22 0 0,1 0 2,-1 0-3,-22 0 3,0 0-2,0 0 1,1 0 1,-1-22 179,0-22-173,22 0-6,-44 22 2,22-23 0,0 23 1,-22 0-6,23-22-5,-1-45 14,-22 45 0,0 22-7,22 22 0,-22-45-2,0 23 10,0 0 93,-44 22-97,-23 0-6,-44 0 1,-66 0 0,89 0 0,-90 0 6,68 0-8,-23 0 5,-22 0-4,44 0 3,22 0-3,45 0 4,-45 0-4,1 0 0,21 0 1,-21 0 2,-45 0-3,44 0 1,23-22 5,-23 22-7,-66 0 3,89 0 0,-23 0 1,1 0-2,-1 0-1,-22 22 1,45-22 1,-1 22 0,-66 0 7,45 0-4,-23 1 1,-44 21 1,0-22-12,66-22 12,-132 44-7,199-44 6,0 0-6,-1 0 3,23 23 120</inkml:trace>
    </iact:actionData>
  </iact:action>
  <iact:action type="add" startTime="36789">
    <iact:property name="dataType"/>
    <iact:actionData xml:id="d2">
      <inkml:trace xmlns:inkml="http://www.w3.org/2003/InkML" xml:id="stk2" contextRef="#ctx0" brushRef="#br0">7863 10721 0,'23'0'153,"21"-22"-148,22 22 2,-21 0 4,-23 0-7,22 0 9,-22 0-9,0 0 7,1 0-5,-1 0 3,0 0 0,0 0 0,0 0 10,0 0 14,0 0-8,1 0 4,-1 0 234,0 22-230,-22 1-28</inkml:trace>
    </iact:actionData>
  </iact:action>
  <iact:action type="add" startTime="38238">
    <iact:property name="dataType"/>
    <iact:actionData xml:id="d3">
      <inkml:trace xmlns:inkml="http://www.w3.org/2003/InkML" xml:id="stk3" contextRef="#ctx0" brushRef="#br0">8749 11630 0,'23'0'117,"21"0"-108,-22 0-2,22 0 3,1 0-2,-1 0 2,0 0-6,0 0 9,1 0-8,21 0 3,-44 0-1,23-23 6,-23 23-9,22 0 7,-22 0-2,23 0 5,-23 0 194,-22-22-200</inkml:trace>
    </iact:actionData>
  </iact:action>
  <iact:action type="add" startTime="39392">
    <iact:property name="dataType"/>
    <iact:actionData xml:id="d4">
      <inkml:trace xmlns:inkml="http://www.w3.org/2003/InkML" xml:id="stk4" contextRef="#ctx0" brushRef="#br0">8063 12494 0,'44'22'122,"0"0"-115,23-22 8,-23 0-9,0 0 4,-21 0 2,-23 22-8,22-22 8,0 0-1,0 0 10,-22 22-5,22-22 7,-22 22 2,22-22 12,0 0-5</inkml:trace>
    </iact:actionData>
  </iact:action>
  <iact:action type="add" startTime="43235">
    <iact:property name="dataType"/>
    <iact:actionData xml:id="d5">
      <inkml:trace xmlns:inkml="http://www.w3.org/2003/InkML" xml:id="stk5" contextRef="#ctx0" brushRef="#br0">14309 10721 0,'22'0'125,"0"0"-116,45 0-1,-23 0 2,0 0-2,23 0 0,-23 0 0,0 0 3,1-22-6,-1 22 3,0 0 3,-44-22 0,22 22 0,1 0 6,-1 0-2,0 0 1,0 0-9,0 0 41,0 0-18,-22 22-21,22-22 20,1 0 20,-1 0 88</inkml:trace>
    </iact:actionData>
  </iact:action>
  <iact:action type="add" startTime="46664">
    <iact:property name="dataType"/>
    <iact:actionData xml:id="d6">
      <inkml:trace xmlns:inkml="http://www.w3.org/2003/InkML" xml:id="stk6" contextRef="#ctx0" brushRef="#br0">17277 11696 0,'22'0'48,"22"0"-42,23 0 2,21 0 4,-43 0-8,21-22 6,-21 0 0,-23 22-3,22 0 4,-22-22 1,-22-1 13,22 23 0</inkml:trace>
    </iact:actionData>
  </iact:action>
  <iact:action type="add" startTime="48015">
    <iact:property name="dataType"/>
    <iact:actionData xml:id="d7">
      <inkml:trace xmlns:inkml="http://www.w3.org/2003/InkML" xml:id="stk7" contextRef="#ctx0" brushRef="#br0">14885 12737 0,'0'22'83,"44"-22"-28,23 0-47,21 0 3,89 0-4,-132 0 3,110 0-3,-89 0 3,1 0-4,-23 0 2,0 0-1,0 0 2,1 0-1,-1 0 3,-22 0-5,45 22 0,-1-22 2,-22 23-2,1-23 6,-23 22-5,0-22 4,22 0 46,-22-22-43,1 22-5,-1-23-1,0 23 22,0 0 126,0 0-135,0 0-3</inkml:trace>
    </iact:actionData>
  </iact:action>
  <iact:action type="add" startTime="49859">
    <iact:property name="dataType"/>
    <iact:actionData xml:id="d8">
      <inkml:trace xmlns:inkml="http://www.w3.org/2003/InkML" xml:id="stk8" contextRef="#ctx0" brushRef="#br0">15284 13136 0,'0'22'43,"-45"0"-34,23 0-2,-22 45 2,22-67 4,-45 44-8,23 0 10,0 1-7,-45-1-6,23 0 9,-45 23 2,-44 21 0,44-43-2,-44 21-10,44-44 11,-177 89 2,200-89-2,-45 22-11,-22 1 10,-89 21 2,89-44 2,-22 1-1,-23 21-2,90-44 0,43 22-6,1 0 7,-45 0-5,45-22 5,-23 0-7,67 22 4,-111-22-1,22 23 0,67-1-8,-67-22 9,0 0-3,-21 22 0,-24-22 0,-43 0-1,44 0 4,0 0-3,66 0 0,23 0 0,-45-22 2,89 0-1,-44 22 0,-1-23-2,1 1 9,-134-44-8,112 44 6,-1-23 3,-44 1-5,45-22 0,-23 43 2,-22-65-2,0 21 0,22 23 2,23-22 2,-112-1 1,112 23-3,-1 0-1,1 21-1,66-21 3,-45 22 0,23 0-3,22 0 2,-23-23 0,1 23 4,0-22-4,22 0-1,-1 21 0,1 23 2,22-22-7,-22 0 4,0 0 3,0 0 2,22 0 49,-22 22-49,22 22 130,0 44-138,-22-21 1,22-1-1,0 0 2,-23 23-3,1-45 1,22 22 2,-22 23-3,22-1 8,-22 23-6,0-67 6,22 22-8,0-22 1,0 0-1,0 1 12,0-1-6,-22-22-3,22 22 7,0 0 6,0 0-1,0 0-6,0 0 5,0 1 3,0-1 7,0 0-8,0-44 24,0-23-32,0 1-6,0-22-1,0-23 0,0 1 0,0 21 1,0 1-1,0-1 3,22 1-6,-22 44 7,0-23-5,0 1 1,0 22 0,0 0 0,0-23 0,0 23 1,0 0-1,22 0 1,-22 0 2,0 0 7,0-1-8,0 1-4,22 22 6,-22-22-4,0 0 0,22 22 8,-22-22 1,0 0 20,22 22 9,-22-22-24,23 22 2,-1-23-14,0 23-1,0 0 0,67 0-2,-67 0 2,22-22 0,22 0-2,1 22 2,-23 0-2,-22-22 0,1 22 1,21 0 2,-22 0-3,0 0 2,0 0 1,23 0-3,-23-22 4,0 22-2,0 0 2,0 0 10,0 0 25,0 0 0,1 0-8,-1 0-29,0 0 6,0 22-8,0 0 4,23 22-2</inkml:trace>
    </iact:actionData>
  </iact:action>
  <iact:action type="add" startTime="52837">
    <iact:property name="dataType"/>
    <iact:actionData xml:id="d9">
      <inkml:trace xmlns:inkml="http://www.w3.org/2003/InkML" xml:id="stk9" contextRef="#ctx0" brushRef="#br0">12736 14930 0,'-66'44'105,"-67"23"-95,0 21 0,-22-21 0,0-1 1,44-21 3,-221 110-2,44-44 0,244-67 1,-67-22 0,89 0 1,0-22-13,0 0 64,22 22 26,44 67-84,22-45 0,1 67-1,132 155 9,-88-111 0,0-44 0,-67-23 0,22-21 3,-44-1-1,1-66-1,-1 22-9,-22 0 7,22 1-3,-22-1 5,22-22 8,-22 22-9,22-22 0,-22 22-7,22-22 7,-22 22-6,0 0 0,23 0 13,-23 1-7,22-23-7,-22 22 2,22 0 3,-22-66 65,0-89-70,0-22 1,0 110 2,0-65-10</inkml:trace>
    </iact:actionData>
  </iact:action>
  <iact:action type="add" startTime="120521">
    <iact:property name="dataType"/>
    <iact:actionData xml:id="d10">
      <inkml:trace xmlns:inkml="http://www.w3.org/2003/InkML" xml:id="stk10" contextRef="#ctx0" brushRef="#br0">22726 16569 0,'22'0'100,"44"0"-97,1 0 5,21 0 0,-65 0 0,109 0 0,23 0 2,45 0-4,-45 0 3,-44 0-3,22 0 1,-45 0 1,1 0 0,-67 0 1,22 0-4,0 0 4,-21 0 3,-1 0 3,0 0-6,0 0 0,0 0 1,0 0-2,1 0-1,21 0 1,-22 0-1,22 0 3,1 0-5,-1 0 4,0 0-3,0 0 3,1 0 0,-1 0-5,0 0 7,1 0-6,-1 0 4,0 0-1,23 0 4,-1 0-5,-22 0 0,23-22 0,-23 0 2,23 22-3,21-22 1,-43 22 5,21 0-4,-22-22-1,45 22 3,-45 0-5,0 0 5,-21 0 2,-1 0-3,0 0-1,0 0 2,0 0-3,0 22 4,1-22-7,-1 0 18,0 0 24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998">
    <iact:property name="dataType"/>
    <iact:actionData xml:id="d0">
      <inkml:trace xmlns:inkml="http://www.w3.org/2003/InkML" xml:id="stk0" contextRef="#ctx0" brushRef="#br0">10743 5782 0,'22'0'176,"0"0"-167,45 0 0,65 0-1,-43 0 1,44 0-2,-67 0 1,23 0-1,-45 0 0,23 0 1,-45 0 0,22 0 0,-22 0 1,1 0 2,-1 0-6,0 0 3,0 0-2,0 0 7,22 0-6,-21 0 0,-1 0 0,22 0 2,0 0-3,-22 0 4,1 0-4,21 0 2,-22 0 2,0 0-2,0 0 23,1 0-18,-1 0 14,0 0-12,0 0-2,0 0 3,0 0 9,0 0 5,1 0 0,-1 0-15,0 0 24,0 0-7,-22 22-25,0-44 329,0 0-326,0-23-3,0 1 0,0 22 0,0 0 2,0-1-3,0-21 4,-22 22 0,22 0 1,-22 22 146,-23 0-148,23 0 0,-22 0 0,-22 0-1,21 0 2,1 0-5,-23 0 3,23 0 1,22 0-3,0 0 4,-22 0-2,-1 0 0,1-22-1,22 22-1,0 0 5,0 0-3,-23 0 1,23 0 1,0 0-3,0 0-6,0 0 17,-67 0-11,45 0 5,22 0-5,-1 0 2,1 0-1,-22 0 0,0 0 5,22 0 2,-1 0-2,1 22-4,0-22-1,0 0 6,0 0-6,0 0 1,-1 0 4,1 0 6,0 0 58,0 0-16,0 0-15,0 0 9,0 0-17,-1 0-22,1 0 13,22 22 122,-22 0-138,22 22-5,0 1 2,0-23 2,0 22 0,0 1 4,0-23-1,0 0 51,22-22 104,23 0-163,-1 0 3,0 0-3,0 0 2,45 0-1,-22 0 3,-23 0-5,-22 0 2,22 0-1,1 22 1,-1-22-1,-22 0 3,22 0-3,-22 0 2,23 0-1,-23 0 4,0 0-10,0 0 3,23 0 4,-23 0 5,22 0-4,-22 0 0,0 0-2,0 0 8,1 0-1,-1 0 8,0 0-7,0 0 13,-22 22-13,22-22-6,0 0 26,0 0-20,1 0 6,-1 22 1,0-22-7,0 0 14,0 0-14,0 0 9,1 0-2,-1 0 15,0 0-23,0 0 34,0 0 14,-22-22-14,22 22-32,0 0 29,1 0 76,-23-22-113,0 0 6,0 0 14,0 0-12,22 22 0,-22-23-8,0 1-1,0 0 57,0 0-24,0 0-3,0 0 0,-22 22 8,22-23-30,-23 23-8,1 0 1,0 0 0,-22-22 3,44 0 0,-22 22-4,0 0 0,-1 0 1,1-22-1,0 22 0,0 0-1,0-22 6,-23 22-6,23 0 7,0-22-8,-22 22 2,22 0 1,0 0-1,-1 0 0,-21 0 0,0 0 2,22 0 0,0 0-3,-23 0 9,23 0-7,0 0-1,0 0-2,-23 0 11,23 0-1,0 0-10,0 0 1,0 0 1,0 0 8,0 0-9,-1 0 2,1 0 5,0 0-5,0 0-1,0 22-1,0-22 9,-23 0 1,23 0 15,0 0-4,0 0-11,22 22-1,-22-22 5,0 0 19,-1 0-2,1 0-16,22 22-14,-22 0 9,22 0-6,-22-22 3,22 23-6,-22-23 12,22 22-11,-22-22 12,22 22-12,-22 0 6,22 0 22,-23-22-27,1 22 19,0-22 25,22 23-29,0-1 1,-22-22-20,22 22 8,0 0 85,22-22-22,22 0-67,23 22 5,-23-22-5,23 22-2,-23-22 11,67 0-7,-45 0 2,-22 0-5,1 0 1,-23 0-2,22 0 2,-22 0-2,23 0 0,-23 0 2,44 0-3,-21 0-6,-1 0 10,0 0-3,0 0 2,1 0-3,-1 0 3,-22 0-3,0 0 6,0 0-1,1 0-1,-1 0 13,0 0-4,0 0-12,0 0 17,0 0 4,1 0 18,-1 0-32,0 0 10,-22 22-17,22-22 13,0 0 9,0 0 63,0 0 74,-22-22-147,0 0-9,0-22 1,0 22-3,0 0 4,0-1-3,0 1 5,0 0 0,0 0-2,0 0-1,0 0 40,-22 22 65,0-23-106,0 1 0,-22 22 11,44-22 1,-22 22-12,-1 0 1,1-22 6,0 22-4,0 0-4,0-22 2,-23 22 15,23-22-13,0 22 6,0 0-8,0 0-2,0 0-4,-23 0 6,23 0 3,0 0 2,0 0 0,0 0-4,0 0-3,0 0 4,-1 0 3,1 0-3,0 0-1,0 0 3,0 0 32,0 0-18,-1 0-8,1 0 9,0 0-6,0 0-4,0 0-11,0 0 21,0 0-10,-1 0 4,1 0-18,0 0 14,0 0 4,0 0-3,0 0-5,0 0 6,-1 0 7,1 0 10,0 0-10,22 22 2,-22-22 0,0 0 150,22 22-136,-22-22-6,22 22-30,-23-22 2,23 22 4,0 0 8,-22-22-10,0 23 9,0-1 7,0-22 10,0 22-18,22 0 17,-22-22-23,22 22 14,-23-22 2,68 22 223,-1-22-239,0 0-4,67 23 1,0-23 2,-67 0 0,45 0-2,44 0-3,-89 0-1,22 0-8,-43 0 6,21 0 6,-22 0-4,22 0-2,1 0 3,-23 0-8,0 0 5,22-23 2,-22 23-1,0 0 0,1 0 1,-1 0 14,0 0 7,0 0-7,0 0 1,0 0 76,-22 23-61,23-23-31,-1 0 7,-22 22 15,22-22-22,0 0 356,0 0-249,0 0-100,0 0 8,1 0 9,-1 0 4,0 0-5,-22-22 109,-22 22-130,22-23 2,-22 23 2,22-22-3,-23 22 18,23-22-18</inkml:trace>
    </iact:actionData>
  </iact:action>
</iact:actions>
</file>

<file path=ppt/ink/inkAction8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3272">
    <iact:property name="dataType"/>
    <iact:actionData xml:id="d0">
      <inkml:trace xmlns:inkml="http://www.w3.org/2003/InkML" xml:id="stk0" contextRef="#ctx0" brushRef="#br0">11983 5715 0,'0'22'156,"22"-22"-114,23 0-34,65 0-1,-65 0 2,132 0 2,-66 0-4,-45 0 1,67 0 0,-22 0 0,44 0 0,-67 0-1,-21 0 4,-1 0-5,-21 0 1,21 0 0,-22 0 0,23 23 5,21-23-7,23 0 4,-44 0-1,-23 22 1,67-22-1,-45 0-1,1 22 2,-1-22-2,0 0 4,67 0-5,-88 0 10,-1 0-10,0 0 4,1 0-3,-1 0 0,-22 0 1,0 0 1,22 0-1,-21 0-7,21 0 11,-22 0-3,0 0-2,0 0 4,23 0-5,-1 0 8,-22 0-3,0 0-6,23 0 4,-23 0 0,22 0-3,-22 0 5,22 0-5,1 0 2,21 0 0,1 0 0,-1 0-1,1 0 1,21 0-1,-66 0 3,45 0-4,21 0 1,-43 0 11,-23 0-12,0 0 2,0 0 1,0 0-3,0 0 3,0 0 0,1 0 8,-1 0-10,0 0 10,0 0-10,0 0 5,0 0-7,1 0 4,-1 22-2,0-22 4,0 0-5,0 0 2,0 0 1,0 0 7,1 0 1,-1 0-4,0 22 4,0-22 7,22 0-1,-22 0 0,1 0-10,-1 22 3,0-22-7,0 0 6,0 0 7,0 0 3,1 0-17,-1 0 21,0 0 9,-22-22-21,22 0-9,0 0 9,-22 0-3,0 0 18,0-1-11,0 1-5,0 0 7,0 0 7,-22 22 2,22-22-25,-22 22 2,0-22 1,0 22-3,-23 0 2,1 0-2,22 0 4,-23 0-4,1 0 3,-22-23-4,21 23 2,-21 0-1,22 0 1,-1 0-1,1 0 3,0 0-4,-1 0 4,-21 0-2,22 0 1,-23 0-2,23 0-5,22 0 13,-22 0-6,-1 0-7,-21 0 3,-1 0 10,1 0-13,-1 0 5,23 0 0,-22 0 1,21 0 0,1 0 5,0 0-5,0 0 1,-23 0-7,1 0 4,43 0 2,-43 0 0,22 0 2,-1-22 0,1 22-3,-22 0 0,-1-22 2,1 22-2,-1 0 3,23 0-3,0 0 3,-111-22-3,66 0 3,23 0-1,-1 22 4,-88-22-2,111 22 5,-67 0-7,67 0 1,-1 0-6,-21 0 4,22 0-1,22-23 0,-1 23 0,1 0 2,0 0-1,-22 0-1,0 0 1,21 0 0,1 0-1,0 0 0,-22 0 3,22 0-3,-23 0 3,1 0-3,0 0 4,-67 0-4,89 0 2,-22 0-3,21 0 5,-43 0-3,22 0 0,-1 0 0,1 0 1,0 0-3,-1 0 4,1 0-2,0 0 2,-45 0-3,45 0 7,22 0-3,0 0-3,0 0 1,-1 0-1,1 0 0,0 0 0,0 0 7,0 0-9,0 0 8,-1 0-4,1 0 5,0 0-6,0 0 22,0 0 50,22-22-40,0 0 52,22 0-62,0 22-17,0 0-5,23-22 0,-23 22 6,44 0-5,-44 0 2,1 0-8,-1 0 5,22 0-2,0 0 2,1 0-2,-23 0 2,22 0-2,22 0 3,-21 22-2,21-22 0,-21 0-2,-1 0 11,0 0-12,23 0 3,-23 0 5,0 0-7,0 0 1,1 0 2,-23 0-1,0 0 3,22 0-5,1 0 5,-23 0-1,0 0 1,67 0-3,-45 0-2,-22 0 2,44 0 2,1 0-2,-1 0 2,1 0-3,-1 0 0,-44 0 2,89-22-2,-22 22 2,-45 0-2,45-22 3,-23 22-4,23 0 3,-23-22-2,1 22 0,-45 0 0,44 0 2,-22-23-2,1 23 2,-23 0-8,0 0 13,22 0-6,1 0-1,-23-22 2,0 22 0,0 0 0,22-22-9,-21 22 16,43 0-8,-44 0 0,22 0 0,1 0 1,-1 0-1,-22-22 1,0 22-3,45 0 3,-1 0-1,-21 0-1,-1 0 0,0 0 2,23 0-2,-1 0 0,-22 0 1,1 0-1,-1 0 2,0 0-3,23 0 3,-1 0 2,23 0-2,-67 0-1,22 0 0,-22 0 0,23 0 3,-1 0 0,-22 0-6,0 0 4,23 0 1,-1 0 1,0 0 3,0 0-4,-21 0 3,-1 0 24,0 0 2,-22 22-28,22-22 2,0 0 3,-22 22-2,22-22 3,0 0 92,-22 22 39,23-22-140,-1 23 1,-22-1 0,0 0 0,22-22 0,-22 22-1,0 0 3,22-22-4,-22 22 6,0 0 109,22-22-115,0 0 134</inkml:trace>
    </iact:actionData>
  </iact:action>
</iact:actions>
</file>

<file path=ppt/ink/inkAction9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1-03-27T15:39:16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1313">
    <iact:property name="dataType"/>
    <iact:actionData xml:id="d0">
      <inkml:trace xmlns:inkml="http://www.w3.org/2003/InkML" xml:id="stk0" contextRef="#ctx0" brushRef="#br0">4807 5826 0,'44'0'34,"-22"0"-25,0 0 1,23 0-3,-1 0 1,22 0 4,-21 0-6,-1 0 2,22 0-2,1 0 6,-23 0-6,23 0 3,21 0-2,1 0 3,-1 0-2,-21 0 0,66 0-1,-22 0 0,21 0 2,1 0 1,22 0-7,-66 0 3,44 0 2,44 0 0,-133 0 2,89 0-4,-22 0 4,-67 0-4,23 0 5,-1 0-5,1 0 1,21 0 2,-21 0-2,21 0 1,23 0-2,-44 0 4,-1 0-3,0 22 0,1-22-1,-23 0 4,0 0-4,1 0 2,-23 0-1,0 0 5,45 0-6,-23 0 2,-22 0 0,0 0-1,22 0 1,-21 0-1,-1 0 0,0 0 0,0 0 2,0 0-1,0-22 0,0 22 0,1-22 1,43 22 1,-22 0 0,1 0-3,-1 0 1,0 0-1,-22-22 5,1 22-4,-1 0 4,0 0-4,0 0 8,22 0 9,-22 0-12,23 0-5,-23 0 9,0 0 12,0 0 257,0 0-278,0 0 0,1 0 6,-1 0-5,0 0-2,0 0 9,0 0 0,0 0-9,-22-22 2,23 22 1,-1 0-1,0 0-2,0 0 10,0 0 101</inkml:trace>
    </iact:actionData>
  </iact:action>
  <iact:action type="add" startTime="45250">
    <iact:property name="dataType"/>
    <iact:actionData xml:id="d1">
      <inkml:trace xmlns:inkml="http://www.w3.org/2003/InkML" xml:id="stk1" contextRef="#ctx0" brushRef="#br0">24830 8750 0,'44'0'187,"23"0"-183,43 0 6,46 22 1,43-22-5,-66 0 2,133 22 0,-89-22-2,-67 0 2,1 22 0,-66-22 0,-1 23-2,-22-23 10,0 0-8,22 0 4,1 0-2,21 22-3,1-22 5,43 0-6,-21 0 1,-45 0 3,45 0-1,-23 22-3,-21-22 2,-1 0-1,0 0 3,-22 22-4,23-22 13,-23 0-9,0 0-1,22 0-3,1 22 2,21-22 0,23 0 0,44 0 6,-111 0 46,0 0-37,0 0-16,0 0 9,22 0-3,-21 0-2,109 0-4,46 0 2,-45 0-1,110 0 5,-110 0-7,0-22 2,-22 0 0,22 22-1,-89-22 0,22 22 6,23 0-3,-23 0-3,-21 0 1,21 0-1,-44 0 0,23 0 5,21 0-7,-44 0 4,45 0 0,-45 0-1,0 0 0,0 0-1,0 0 8,0 0 4,1 0-11,-1 0 2,0 0 9,-22-22 173,-199-67-183,-67 23-1,-67 21-2</inkml:trace>
    </iact:actionData>
  </iact:action>
  <iact:action type="add" startTime="47848">
    <iact:property name="dataType"/>
    <iact:actionData xml:id="d2">
      <inkml:trace xmlns:inkml="http://www.w3.org/2003/InkML" xml:id="stk2" contextRef="#ctx0" brushRef="#br0">3411 9614 0,'22'0'46,"1"0"-37,-1 0-1,0 0 4,0 0-3,0 0-2,0 0 0,1 22 2,-1-22-2,0 22 2,0-22 2,0 0-5,0 0-5,0 0 12,1 0-7,-1 22 3,0-22-2,0 0 2,22 22-2,1-22 3,21 0-2,1 23 2,21-23-9,-44 22 5,23 0 6,-1-22-3,1 0-1,-1 22-1,-21 0 2,21-22-8,0 0 5,1 0 6,21 0-4,-43 0 1,21 0-1,23 0-1,-23 0 0,45 0 2,-22 0-3,21 0 3,-43 0-3,132 0 4,-88 0-3,-45 0 1,45 0 0,66 0 2,-110 0-4,-23 0 4,22 0-1,45 0-1,-66 0-2,-23 0 5,44 0-4,1 0 1,-1 0 0,23 0 1,-1 0 0,1 0-1,-45 0-1,45 0-1,-23 0 3,1 0-1,-23 0-1,22 0 0,1 0 4,-1 0-5,-21 0 2,-23 0-2,22 0 5,67 0-3,-67 0 2,0 0 0,1-22 0,21 22 1,45 0 1,-23 0 0,-43 0-10,43 0 4,-43 0 4,-1 0-2,0 0 1,1 0-6,-23 0 10,0 0 62,0 0 187,0 0-248,0 0 1,0 0-5,1 0 13,-1 0-3,0 0 6,0 0-5,0 0 127</inkml:trace>
    </iact:actionData>
  </iact:action>
  <iact:action type="add" startTime="82795">
    <iact:property name="dataType"/>
    <iact:actionData xml:id="d3">
      <inkml:trace xmlns:inkml="http://www.w3.org/2003/InkML" xml:id="stk3" contextRef="#ctx0" brushRef="#br0">28595 14310 0,'23'0'232,"21"0"-135,0 0-87,23 0-3,-1 0 2,0 0-2,-21 0 2,-1 0-2,0 0 0,-21 0 1,21 0 2,-22 0-2,22 0-2,-22 0 3,23 0-1,-1 0 0,-22 0 2,0 0 2,0 0 15,1 0-3,21 22-10,0-22-5,-22 0 6,1 0-7,-1 0 1,0 0-2,0 0 2,0 0 6,0 0 7,0 0 16,1 0-16,-1 0-14,0 0 0,0 0 4,0 22-5,22-22 3,-21 0-5,-1 0 3,0 0-1,0 0 5,0 0 4,0 0 87,1 0-37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35A0-02CF-4B98-BE00-7024D4E1C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4439D-160D-464D-96F6-722238632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0D3EF-E816-4982-833B-1C78DB03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2113-BEAC-48CA-B5F0-42C744A5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240E7-00C9-4CAB-A06E-D398A547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6FB0-5ED0-4B6A-9461-C665C8AE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9B42A-4196-42CA-9A90-0D5C58B1F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D8A2-80C4-46B5-A172-262B7778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75F79-A055-4231-91CD-27F515AB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451CC-EC32-4DE2-8B86-AC470120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08949-1107-4EBA-9AA8-E3F8E2E89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74376-7A46-4081-93C5-6147D4C2B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BEFC0-F22F-4177-B54E-3026AD53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3349-E4D8-4C44-B286-4ED0F43F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28CA-D2D7-4138-B1C3-1BC09BF7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2A0B-B3A6-4134-99B1-AECA553B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8B6D-6A6F-4492-9AA6-D7651562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37A4E-CEF8-4931-B252-644AEDB5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3A051-9AAA-4B0E-AF9C-4A55C9B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8AA16-2112-41A1-BAEE-C577EEEB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5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53A7-8718-4CCB-B8E7-928257E9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9A34-5C2C-4D04-B69A-3A482C25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9D589-71E0-44F1-8070-9716B824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C1E-352F-4148-93E4-0822BAD7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3EC0-9A8B-4E21-8F53-BD572B96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02E3-238D-4788-BC0F-9064EF90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DAA2-A79A-4B7D-A129-E052B48E1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2EC87-5940-483B-9393-324348BD9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85C08-EF00-42D9-BFB5-511E96E5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149B0-16F6-4393-8A49-F77A062F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07136-5417-4A98-A109-44B219E0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1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21A7-498A-4267-BED4-1DC2F5CE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ED34B-E17A-44A0-B749-9FAB528FA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75E86-C3E6-4236-BF58-263BE115C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54CC9-055C-47F8-B096-D4961937F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77F60-1DD7-480E-A284-63AE71A9D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12ABF-AC34-40B9-836D-9B63AD5E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275C0-504B-4378-A7C4-751A5D82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025F7-9458-43E8-9C3B-74E1FA04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08DE-CC87-4E09-BF81-8BA82847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17F19-2030-465A-8E03-797D64E6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AFDFC-396C-41EA-B22F-C88F47F2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7579-C884-4E58-9C4E-56AD870C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BDD67-6DD9-4D2A-A6BA-2B648AB3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43DD7-82DC-4B0C-A0AE-73A5AB43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35BFD-5158-40B9-9357-D16F96EE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28AD-AD84-4EF7-8264-87C6923E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03EF-101C-4030-8C3B-68326691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1C358-7AF1-4A71-981B-67288E247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21ED-BCC9-4C57-A581-555B099D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FBE40-25C4-4E61-82EA-494C773B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D8A07-E029-40E3-8708-EACB455D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AEC8A-F986-44EC-A87D-8B8F6B0B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5BF59-6326-489C-82BB-047B4D3AA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31499-A968-4784-A50D-416356EF2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9F4EE-C4A5-4BF8-9CBD-71FE5CC5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CEB-8840-42EF-A8BD-E47003FF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80ED8-6457-4B48-B976-3B485733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80CAA-D751-4891-B4AE-9219BAC2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EFF7-8ADC-4698-A864-8A55522C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EEFFB-18C2-474B-B422-B911ECE6E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2AB2-185A-4FA7-A1B3-BDD32E0652CB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E2CB-ADCA-4F83-BDFE-91CCF575D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0766-8A45-4B3B-8D17-E6E4B64EC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569D5-1F89-44B3-8272-EA22E765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C0jG7nTfW5gQamvZ3orxo5KqfO3nDf3/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u.edu/live_data/files/333/blooms_taxonomy_action_verbs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BC0jG7nTfW5gQamvZ3orxo5KqfO3nDf3/vie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test-enhanced-learning-using-retrieval-practice-to-help-students-lear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rive.google.com/file/d/1BC0jG7nTfW5gQamvZ3orxo5KqfO3nDf3/view?usp=shar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IE0oWHL8DYqOtFo0f_mwpRSMf578xewD?usp=shari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C0jG7nTfW5gQamvZ3orxo5KqfO3nDf3/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1/relationships/inkAction" Target="../ink/inkAction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microsoft.com/office/2011/relationships/inkAction" Target="../ink/inkAction2.xml"/><Relationship Id="rId5" Type="http://schemas.openxmlformats.org/officeDocument/2006/relationships/hyperlink" Target="https://www.apu.edu/live_data/files/333/blooms_taxonomy_action_verbs.pdf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microsoft.com/office/2011/relationships/inkAction" Target="../ink/inkAction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11/relationships/inkAction" Target="../ink/inkAction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2" Type="http://schemas.microsoft.com/office/2011/relationships/inkAction" Target="../ink/inkAction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11/relationships/inkAction" Target="../ink/inkAction6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2" Type="http://schemas.microsoft.com/office/2011/relationships/inkAction" Target="../ink/inkAction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2" Type="http://schemas.microsoft.com/office/2011/relationships/inkAction" Target="../ink/inkAction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2" Type="http://schemas.microsoft.com/office/2011/relationships/inkAction" Target="../ink/inkAction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11/relationships/inkAction" Target="../ink/inkAction10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11/relationships/inkAction" Target="../ink/inkAction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11/relationships/inkAction" Target="../ink/inkAction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microsoft.com/office/2011/relationships/inkAction" Target="../ink/inkAction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HvRNJXj634x5OLyBO2Qs8mMIKczLoqIFuuqb2QQ3MSI/edit#respon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5A4B-A269-42EC-BADE-4DA4456D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งานการศึกษาสัญจร 2564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F9350-6E47-41DD-A8F7-8FEDA8524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พฤษภาคม 2564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6007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– Check Active Verbs of CLOs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8" t="20132" r="1357" b="15489"/>
          <a:stretch/>
        </p:blipFill>
        <p:spPr>
          <a:xfrm>
            <a:off x="365759" y="1961803"/>
            <a:ext cx="11611498" cy="4314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7415" y="6362558"/>
            <a:ext cx="761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https://drive.google.com/file/d/1BC0jG7nTfW5gQamvZ3orxo5KqfO3nDf3/view</a:t>
            </a: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8"/>
    </mc:Choice>
    <mc:Fallback xmlns="">
      <p:transition spd="slow" advTm="112888"/>
    </mc:Fallback>
  </mc:AlternateContent>
  <p:extLst>
    <p:ext uri="{3A86A75C-4F4B-4683-9AE1-C65F6400EC91}">
      <p14:laserTraceLst xmlns:p14="http://schemas.microsoft.com/office/powerpoint/2010/main">
        <p14:tracePtLst>
          <p14:tracePt t="230" x="8991600" y="3867150"/>
          <p14:tracePt t="1861" x="8997950" y="3867150"/>
          <p14:tracePt t="2001" x="8997950" y="3873500"/>
          <p14:tracePt t="2006" x="8997950" y="3879850"/>
          <p14:tracePt t="2015" x="8991600" y="3886200"/>
          <p14:tracePt t="2030" x="8985250" y="3892550"/>
          <p14:tracePt t="2063" x="8985250" y="3898900"/>
          <p14:tracePt t="5847" x="8985250" y="3892550"/>
          <p14:tracePt t="5885" x="8985250" y="3886200"/>
          <p14:tracePt t="5933" x="8985250" y="3879850"/>
          <p14:tracePt t="9796" x="8985250" y="3873500"/>
          <p14:tracePt t="9828" x="8985250" y="3867150"/>
          <p14:tracePt t="10235" x="8985250" y="3860800"/>
          <p14:tracePt t="10243" x="8985250" y="3854450"/>
          <p14:tracePt t="10265" x="8985250" y="3848100"/>
          <p14:tracePt t="16452" x="8972550" y="3854450"/>
          <p14:tracePt t="16468" x="8966200" y="3860800"/>
          <p14:tracePt t="16475" x="8947150" y="3873500"/>
          <p14:tracePt t="16485" x="8940800" y="3879850"/>
          <p14:tracePt t="16494" x="8934450" y="3879850"/>
          <p14:tracePt t="16512" x="8902700" y="3898900"/>
          <p14:tracePt t="16546" x="8883650" y="3905250"/>
          <p14:tracePt t="16580" x="8883650" y="3911600"/>
          <p14:tracePt t="17269" x="8877300" y="3917950"/>
          <p14:tracePt t="17275" x="8864600" y="3937000"/>
          <p14:tracePt t="17283" x="8858250" y="3943350"/>
          <p14:tracePt t="17295" x="8851900" y="3949700"/>
          <p14:tracePt t="19669" x="8851900" y="3956050"/>
          <p14:tracePt t="19675" x="8839200" y="3968750"/>
          <p14:tracePt t="19683" x="8820150" y="3987800"/>
          <p14:tracePt t="19697" x="8769350" y="4051300"/>
          <p14:tracePt t="19714" x="8724900" y="4095750"/>
          <p14:tracePt t="19730" x="8674100" y="4152900"/>
          <p14:tracePt t="19764" x="8572500" y="4273550"/>
          <p14:tracePt t="19797" x="8362950" y="4483100"/>
          <p14:tracePt t="19830" x="8039100" y="4756150"/>
          <p14:tracePt t="19847" x="7937500" y="4806950"/>
          <p14:tracePt t="19864" x="7734300" y="4895850"/>
          <p14:tracePt t="19881" x="7518400" y="4972050"/>
          <p14:tracePt t="19897" x="7277100" y="5035550"/>
          <p14:tracePt t="19914" x="6896100" y="5168900"/>
          <p14:tracePt t="19931" x="6546850" y="5270500"/>
          <p14:tracePt t="19947" x="6273800" y="5321300"/>
          <p14:tracePt t="19965" x="5842000" y="5378450"/>
          <p14:tracePt t="19981" x="5695950" y="5397500"/>
          <p14:tracePt t="19997" x="5632450" y="5416550"/>
          <p14:tracePt t="20014" x="5581650" y="5435600"/>
          <p14:tracePt t="20031" x="5537200" y="5467350"/>
          <p14:tracePt t="20047" x="5486400" y="5492750"/>
          <p14:tracePt t="20067" x="5467350" y="5511800"/>
          <p14:tracePt t="20084" x="5454650" y="5518150"/>
          <p14:tracePt t="20099" x="5448300" y="5537200"/>
          <p14:tracePt t="20114" x="5441950" y="5562600"/>
          <p14:tracePt t="20133" x="5441950" y="5588000"/>
          <p14:tracePt t="20139" x="5441950" y="5600700"/>
          <p14:tracePt t="20147" x="5441950" y="5613400"/>
          <p14:tracePt t="20165" x="5492750" y="5651500"/>
          <p14:tracePt t="20183" x="5537200" y="5657850"/>
          <p14:tracePt t="20197" x="5562600" y="5657850"/>
          <p14:tracePt t="20214" x="5575300" y="5651500"/>
          <p14:tracePt t="20391" x="5581650" y="5645150"/>
          <p14:tracePt t="20399" x="5588000" y="5619750"/>
          <p14:tracePt t="20408" x="5594350" y="5600700"/>
          <p14:tracePt t="20414" x="5600700" y="5588000"/>
          <p14:tracePt t="20431" x="5600700" y="5556250"/>
          <p14:tracePt t="20448" x="5600700" y="5543550"/>
          <p14:tracePt t="20464" x="5600700" y="5530850"/>
          <p14:tracePt t="20481" x="5581650" y="5524500"/>
          <p14:tracePt t="20499" x="5556250" y="5530850"/>
          <p14:tracePt t="20514" x="5543550" y="5543550"/>
          <p14:tracePt t="20531" x="5518150" y="5568950"/>
          <p14:tracePt t="20548" x="5480050" y="5613400"/>
          <p14:tracePt t="20564" x="5448300" y="5657850"/>
          <p14:tracePt t="20581" x="5416550" y="5708650"/>
          <p14:tracePt t="20598" x="5359400" y="5791200"/>
          <p14:tracePt t="20614" x="5308600" y="5867400"/>
          <p14:tracePt t="20631" x="5270500" y="5930900"/>
          <p14:tracePt t="20637" x="5245100" y="5981700"/>
          <p14:tracePt t="20648" x="5226050" y="6026150"/>
          <p14:tracePt t="20666" x="5200650" y="6108700"/>
          <p14:tracePt t="20684" x="5156200" y="6299200"/>
          <p14:tracePt t="20705" x="5130800" y="6502400"/>
          <p14:tracePt t="20720" x="5118100" y="6572250"/>
          <p14:tracePt t="20731" x="5105400" y="6692900"/>
          <p14:tracePt t="20751" x="5092700" y="6775450"/>
          <p14:tracePt t="20764" x="5080000" y="6838950"/>
          <p14:tracePt t="20784" x="5073650" y="6851650"/>
          <p14:tracePt t="21219" x="5067300" y="6851650"/>
          <p14:tracePt t="21230" x="5022850" y="6838950"/>
          <p14:tracePt t="21240" x="4984750" y="6826250"/>
          <p14:tracePt t="21250" x="4959350" y="6819900"/>
          <p14:tracePt t="21265" x="4813300" y="6794500"/>
          <p14:tracePt t="21286" x="4648200" y="6769100"/>
          <p14:tracePt t="21315" x="4394200" y="6756400"/>
          <p14:tracePt t="21349" x="4248150" y="6756400"/>
          <p14:tracePt t="21386" x="4083050" y="6788150"/>
          <p14:tracePt t="21399" x="4006850" y="6794500"/>
          <p14:tracePt t="21417" x="3886200" y="6807200"/>
          <p14:tracePt t="21432" x="3784600" y="6807200"/>
          <p14:tracePt t="21448" x="3676650" y="6807200"/>
          <p14:tracePt t="21466" x="3606800" y="6807200"/>
          <p14:tracePt t="21482" x="3536950" y="6813550"/>
          <p14:tracePt t="21501" x="3479800" y="6819900"/>
          <p14:tracePt t="21516" x="3454400" y="6819900"/>
          <p14:tracePt t="21534" x="3429000" y="6826250"/>
          <p14:tracePt t="21550" x="3378200" y="6832600"/>
          <p14:tracePt t="21566" x="3333750" y="6838950"/>
          <p14:tracePt t="21583" x="3302000" y="6838950"/>
          <p14:tracePt t="21601" x="3251200" y="6845300"/>
          <p14:tracePt t="21616" x="3219450" y="6845300"/>
          <p14:tracePt t="21633" x="3187700" y="6845300"/>
          <p14:tracePt t="21639" x="3181350" y="6845300"/>
          <p14:tracePt t="21649" x="3168650" y="6845300"/>
          <p14:tracePt t="21668" x="3162300" y="6845300"/>
          <p14:tracePt t="21682" x="3155950" y="6845300"/>
          <p14:tracePt t="21699" x="3149600" y="6845300"/>
          <p14:tracePt t="21718" x="3136900" y="6845300"/>
          <p14:tracePt t="21733" x="3130550" y="6845300"/>
          <p14:tracePt t="21782" x="3124200" y="6845300"/>
          <p14:tracePt t="21817" x="3117850" y="6845300"/>
          <p14:tracePt t="21834" x="3117850" y="6838950"/>
          <p14:tracePt t="21850" x="3117850" y="6832600"/>
          <p14:tracePt t="21865" x="3117850" y="6819900"/>
          <p14:tracePt t="21886" x="3117850" y="6813550"/>
          <p14:tracePt t="21913" x="3117850" y="6807200"/>
          <p14:tracePt t="21927" x="3117850" y="6800850"/>
          <p14:tracePt t="21941" x="3117850" y="6794500"/>
          <p14:tracePt t="21965" x="3117850" y="6788150"/>
          <p14:tracePt t="22005" x="3111500" y="6781800"/>
          <p14:tracePt t="22021" x="3111500" y="6775450"/>
          <p14:tracePt t="22030" x="3111500" y="6769100"/>
          <p14:tracePt t="22037" x="3111500" y="6762750"/>
          <p14:tracePt t="22051" x="3111500" y="6750050"/>
          <p14:tracePt t="22066" x="3111500" y="6743700"/>
          <p14:tracePt t="22085" x="3117850" y="6737350"/>
          <p14:tracePt t="22102" x="3124200" y="6731000"/>
          <p14:tracePt t="22118" x="3130550" y="6724650"/>
          <p14:tracePt t="22134" x="3143250" y="6724650"/>
          <p14:tracePt t="22139" x="3149600" y="6718300"/>
          <p14:tracePt t="22149" x="3168650" y="6711950"/>
          <p14:tracePt t="22166" x="3194050" y="6711950"/>
          <p14:tracePt t="22182" x="3219450" y="6699250"/>
          <p14:tracePt t="22203" x="3263900" y="6692900"/>
          <p14:tracePt t="22219" x="3295650" y="6680200"/>
          <p14:tracePt t="22233" x="3321050" y="6673850"/>
          <p14:tracePt t="22249" x="3359150" y="6661150"/>
          <p14:tracePt t="22266" x="3409950" y="6648450"/>
          <p14:tracePt t="22283" x="3448050" y="6642100"/>
          <p14:tracePt t="22302" x="3486150" y="6635750"/>
          <p14:tracePt t="22481" x="3486150" y="6629400"/>
          <p14:tracePt t="22489" x="3473450" y="6629400"/>
          <p14:tracePt t="22500" x="3460750" y="6623050"/>
          <p14:tracePt t="22517" x="3409950" y="6604000"/>
          <p14:tracePt t="22535" x="3359150" y="6604000"/>
          <p14:tracePt t="22550" x="3276600" y="6597650"/>
          <p14:tracePt t="22568" x="3219450" y="6591300"/>
          <p14:tracePt t="22586" x="3181350" y="6591300"/>
          <p14:tracePt t="22617" x="3035300" y="6616700"/>
          <p14:tracePt t="22650" x="2927350" y="6635750"/>
          <p14:tracePt t="22685" x="2901950" y="6648450"/>
          <p14:tracePt t="22727" x="2901950" y="6642100"/>
          <p14:tracePt t="22736" x="2901950" y="6629400"/>
          <p14:tracePt t="22751" x="2914650" y="6604000"/>
          <p14:tracePt t="22767" x="2933700" y="6559550"/>
          <p14:tracePt t="22784" x="2965450" y="6515100"/>
          <p14:tracePt t="22800" x="2997200" y="6489700"/>
          <p14:tracePt t="22817" x="3041650" y="6464300"/>
          <p14:tracePt t="22834" x="3143250" y="6400800"/>
          <p14:tracePt t="22850" x="3225800" y="6375400"/>
          <p14:tracePt t="22867" x="3295650" y="6356350"/>
          <p14:tracePt t="22885" x="3390900" y="6350000"/>
          <p14:tracePt t="22901" x="3562350" y="6350000"/>
          <p14:tracePt t="22917" x="3676650" y="6350000"/>
          <p14:tracePt t="22933" x="3968750" y="6356350"/>
          <p14:tracePt t="22951" x="4114800" y="6362700"/>
          <p14:tracePt t="22967" x="4241800" y="6369050"/>
          <p14:tracePt t="22983" x="4387850" y="6381750"/>
          <p14:tracePt t="23000" x="4445000" y="6388100"/>
          <p14:tracePt t="23018" x="4495800" y="6400800"/>
          <p14:tracePt t="23036" x="4552950" y="6413500"/>
          <p14:tracePt t="23050" x="4603750" y="6445250"/>
          <p14:tracePt t="23067" x="4699000" y="6496050"/>
          <p14:tracePt t="23084" x="4762500" y="6527800"/>
          <p14:tracePt t="23102" x="4838700" y="6559550"/>
          <p14:tracePt t="23119" x="4921250" y="6584950"/>
          <p14:tracePt t="23135" x="4953000" y="6591300"/>
          <p14:tracePt t="23150" x="4965700" y="6591300"/>
          <p14:tracePt t="23229" x="4965700" y="6597650"/>
          <p14:tracePt t="23238" x="4965700" y="6604000"/>
          <p14:tracePt t="23252" x="4953000" y="6635750"/>
          <p14:tracePt t="23267" x="4933950" y="6661150"/>
          <p14:tracePt t="23287" x="4895850" y="6692900"/>
          <p14:tracePt t="23302" x="4851400" y="6724650"/>
          <p14:tracePt t="23318" x="4794250" y="6756400"/>
          <p14:tracePt t="23336" x="4667250" y="6794500"/>
          <p14:tracePt t="23352" x="4546600" y="6813550"/>
          <p14:tracePt t="23367" x="4419600" y="6826250"/>
          <p14:tracePt t="23384" x="4318000" y="6826250"/>
          <p14:tracePt t="23401" x="4165600" y="6826250"/>
          <p14:tracePt t="23417" x="4083050" y="6826250"/>
          <p14:tracePt t="23435" x="4025900" y="6813550"/>
          <p14:tracePt t="24203" x="4019550" y="6807200"/>
          <p14:tracePt t="24210" x="4013200" y="6807200"/>
          <p14:tracePt t="24218" x="4006850" y="6800850"/>
          <p14:tracePt t="24235" x="3981450" y="6781800"/>
          <p14:tracePt t="24255" x="3898900" y="6737350"/>
          <p14:tracePt t="24286" x="3778250" y="6673850"/>
          <p14:tracePt t="24318" x="3663950" y="6597650"/>
          <p14:tracePt t="24352" x="3562350" y="6527800"/>
          <p14:tracePt t="24370" x="3530600" y="6489700"/>
          <p14:tracePt t="24385" x="3511550" y="6445250"/>
          <p14:tracePt t="24402" x="3473450" y="6375400"/>
          <p14:tracePt t="24418" x="3448050" y="6286500"/>
          <p14:tracePt t="24436" x="3467100" y="6197600"/>
          <p14:tracePt t="24455" x="3575050" y="6165850"/>
          <p14:tracePt t="24470" x="3689350" y="6178550"/>
          <p14:tracePt t="24485" x="3771900" y="6191250"/>
          <p14:tracePt t="24781" x="3765550" y="6191250"/>
          <p14:tracePt t="24789" x="3765550" y="6184900"/>
          <p14:tracePt t="24797" x="3752850" y="6178550"/>
          <p14:tracePt t="24804" x="3752850" y="6165850"/>
          <p14:tracePt t="24836" x="3746500" y="6159500"/>
          <p14:tracePt t="24869" x="3733800" y="6146800"/>
          <p14:tracePt t="24902" x="3733800" y="6121400"/>
          <p14:tracePt t="24918" x="3727450" y="6121400"/>
          <p14:tracePt t="24936" x="3714750" y="6115050"/>
          <p14:tracePt t="24952" x="3708400" y="6115050"/>
          <p14:tracePt t="24969" x="3708400" y="6108700"/>
          <p14:tracePt t="24986" x="3702050" y="6108700"/>
          <p14:tracePt t="25060" x="3695700" y="6108700"/>
          <p14:tracePt t="25073" x="3689350" y="6108700"/>
          <p14:tracePt t="25087" x="3683000" y="6108700"/>
          <p14:tracePt t="25096" x="3676650" y="6108700"/>
          <p14:tracePt t="25112" x="3663950" y="6102350"/>
          <p14:tracePt t="25120" x="3651250" y="6102350"/>
          <p14:tracePt t="25136" x="3613150" y="6076950"/>
          <p14:tracePt t="25152" x="3575050" y="6045200"/>
          <p14:tracePt t="25171" x="3479800" y="5969000"/>
          <p14:tracePt t="25186" x="3409950" y="5905500"/>
          <p14:tracePt t="25203" x="3340100" y="5816600"/>
          <p14:tracePt t="25220" x="3225800" y="5708650"/>
          <p14:tracePt t="25238" x="3136900" y="5626100"/>
          <p14:tracePt t="25255" x="3060700" y="5549900"/>
          <p14:tracePt t="25271" x="2952750" y="5416550"/>
          <p14:tracePt t="25288" x="2895600" y="5321300"/>
          <p14:tracePt t="25305" x="2825750" y="5226050"/>
          <p14:tracePt t="25320" x="2774950" y="5143500"/>
          <p14:tracePt t="25337" x="2730500" y="5067300"/>
          <p14:tracePt t="25356" x="2686050" y="4997450"/>
          <p14:tracePt t="25370" x="2628900" y="4927600"/>
          <p14:tracePt t="25387" x="2597150" y="4876800"/>
          <p14:tracePt t="25403" x="2571750" y="4845050"/>
          <p14:tracePt t="25421" x="2546350" y="4819650"/>
          <p14:tracePt t="25437" x="2527300" y="4800600"/>
          <p14:tracePt t="25453" x="2508250" y="4800600"/>
          <p14:tracePt t="25472" x="2495550" y="4800600"/>
          <p14:tracePt t="25503" x="2482850" y="4800600"/>
          <p14:tracePt t="25520" x="2470150" y="4800600"/>
          <p14:tracePt t="25843" x="2476500" y="4787900"/>
          <p14:tracePt t="25851" x="2501900" y="4749800"/>
          <p14:tracePt t="25862" x="2508250" y="4737100"/>
          <p14:tracePt t="25871" x="2520950" y="4737100"/>
          <p14:tracePt t="25887" x="2559050" y="4756150"/>
          <p14:tracePt t="25904" x="2673350" y="4864100"/>
          <p14:tracePt t="25920" x="2711450" y="4921250"/>
          <p14:tracePt t="26160" x="2711450" y="4908550"/>
          <p14:tracePt t="26167" x="2711450" y="4857750"/>
          <p14:tracePt t="26176" x="2711450" y="4826000"/>
          <p14:tracePt t="26187" x="2711450" y="4787900"/>
          <p14:tracePt t="26206" x="2660650" y="4686300"/>
          <p14:tracePt t="26220" x="2597150" y="4635500"/>
          <p14:tracePt t="26237" x="2476500" y="4489450"/>
          <p14:tracePt t="26253" x="2400300" y="4368800"/>
          <p14:tracePt t="26270" x="2343150" y="4286250"/>
          <p14:tracePt t="26287" x="2324100" y="4235450"/>
          <p14:tracePt t="26303" x="2298700" y="4140200"/>
          <p14:tracePt t="26320" x="2286000" y="4083050"/>
          <p14:tracePt t="26337" x="2273300" y="4006850"/>
          <p14:tracePt t="26353" x="2235200" y="3911600"/>
          <p14:tracePt t="26370" x="2209800" y="3835400"/>
          <p14:tracePt t="26387" x="2171700" y="3765550"/>
          <p14:tracePt t="26405" x="2095500" y="3663950"/>
          <p14:tracePt t="26422" x="2063750" y="3619500"/>
          <p14:tracePt t="26437" x="2044700" y="3587750"/>
          <p14:tracePt t="26454" x="2012950" y="3536950"/>
          <p14:tracePt t="26470" x="1962150" y="3454400"/>
          <p14:tracePt t="26489" x="1924050" y="3397250"/>
          <p14:tracePt t="26505" x="1873250" y="3314700"/>
          <p14:tracePt t="26521" x="1854200" y="3276600"/>
          <p14:tracePt t="26537" x="1828800" y="3238500"/>
          <p14:tracePt t="26554" x="1765300" y="3187700"/>
          <p14:tracePt t="26571" x="1727200" y="3143250"/>
          <p14:tracePt t="26589" x="1695450" y="3111500"/>
          <p14:tracePt t="26605" x="1670050" y="3079750"/>
          <p14:tracePt t="26620" x="1657350" y="3054350"/>
          <p14:tracePt t="26637" x="1638300" y="3035300"/>
          <p14:tracePt t="26654" x="1619250" y="3009900"/>
          <p14:tracePt t="26671" x="1600200" y="2978150"/>
          <p14:tracePt t="26690" x="1568450" y="2940050"/>
          <p14:tracePt t="26706" x="1549400" y="2921000"/>
          <p14:tracePt t="26722" x="1517650" y="2882900"/>
          <p14:tracePt t="26737" x="1492250" y="2851150"/>
          <p14:tracePt t="26754" x="1485900" y="2838450"/>
          <p14:tracePt t="26773" x="1473200" y="2832100"/>
          <p14:tracePt t="26790" x="1473200" y="2819400"/>
          <p14:tracePt t="26807" x="1460500" y="2813050"/>
          <p14:tracePt t="26821" x="1460500" y="2806700"/>
          <p14:tracePt t="26855" x="1454150" y="2794000"/>
          <p14:tracePt t="26871" x="1447800" y="2774950"/>
          <p14:tracePt t="26891" x="1435100" y="2743200"/>
          <p14:tracePt t="26906" x="1428750" y="2711450"/>
          <p14:tracePt t="26923" x="1422400" y="2692400"/>
          <p14:tracePt t="26937" x="1416050" y="2667000"/>
          <p14:tracePt t="26954" x="1416050" y="2654300"/>
          <p14:tracePt t="26971" x="1409700" y="2622550"/>
          <p14:tracePt t="26988" x="1397000" y="2597150"/>
          <p14:tracePt t="27005" x="1390650" y="2590800"/>
          <p14:tracePt t="27024" x="1390650" y="2584450"/>
          <p14:tracePt t="27037" x="1384300" y="2578100"/>
          <p14:tracePt t="27071" x="1384300" y="2571750"/>
          <p14:tracePt t="27088" x="1384300" y="2565400"/>
          <p14:tracePt t="27108" x="1377950" y="2559050"/>
          <p14:tracePt t="27121" x="1377950" y="2552700"/>
          <p14:tracePt t="27138" x="1377950" y="2546350"/>
          <p14:tracePt t="27171" x="1377950" y="2540000"/>
          <p14:tracePt t="27347" x="1371600" y="2540000"/>
          <p14:tracePt t="27355" x="1365250" y="2559050"/>
          <p14:tracePt t="27363" x="1365250" y="2578100"/>
          <p14:tracePt t="27371" x="1365250" y="2590800"/>
          <p14:tracePt t="27388" x="1365250" y="2622550"/>
          <p14:tracePt t="27409" x="1358900" y="2686050"/>
          <p14:tracePt t="27421" x="1358900" y="2724150"/>
          <p14:tracePt t="27438" x="1358900" y="2762250"/>
          <p14:tracePt t="27455" x="1358900" y="2800350"/>
          <p14:tracePt t="27471" x="1358900" y="2838450"/>
          <p14:tracePt t="27488" x="1352550" y="2927350"/>
          <p14:tracePt t="27505" x="1339850" y="3035300"/>
          <p14:tracePt t="27523" x="1308100" y="3175000"/>
          <p14:tracePt t="27538" x="1276350" y="3276600"/>
          <p14:tracePt t="27555" x="1257300" y="3359150"/>
          <p14:tracePt t="27571" x="1244600" y="3429000"/>
          <p14:tracePt t="27588" x="1225550" y="3517900"/>
          <p14:tracePt t="27605" x="1219200" y="3594100"/>
          <p14:tracePt t="27625" x="1193800" y="3714750"/>
          <p14:tracePt t="27638" x="1174750" y="3790950"/>
          <p14:tracePt t="27657" x="1162050" y="3879850"/>
          <p14:tracePt t="27671" x="1149350" y="3943350"/>
          <p14:tracePt t="27678" x="1149350" y="3968750"/>
          <p14:tracePt t="27691" x="1143000" y="4000500"/>
          <p14:tracePt t="27708" x="1136650" y="4089400"/>
          <p14:tracePt t="27725" x="1117600" y="4171950"/>
          <p14:tracePt t="27738" x="1104900" y="4229100"/>
          <p14:tracePt t="27755" x="1079500" y="4286250"/>
          <p14:tracePt t="27772" x="1066800" y="4349750"/>
          <p14:tracePt t="27789" x="1054100" y="4406900"/>
          <p14:tracePt t="27805" x="1041400" y="4464050"/>
          <p14:tracePt t="27822" x="1016000" y="4565650"/>
          <p14:tracePt t="27839" x="1003300" y="4648200"/>
          <p14:tracePt t="27855" x="996950" y="4737100"/>
          <p14:tracePt t="27874" x="984250" y="4889500"/>
          <p14:tracePt t="27889" x="977900" y="4991100"/>
          <p14:tracePt t="27909" x="971550" y="5219700"/>
          <p14:tracePt t="27924" x="971550" y="5334000"/>
          <p14:tracePt t="27939" x="971550" y="5403850"/>
          <p14:tracePt t="27955" x="977900" y="5568950"/>
          <p14:tracePt t="27972" x="984250" y="5645150"/>
          <p14:tracePt t="27988" x="990600" y="5708650"/>
          <p14:tracePt t="28005" x="1003300" y="5753100"/>
          <p14:tracePt t="28023" x="1009650" y="5822950"/>
          <p14:tracePt t="28039" x="1028700" y="5886450"/>
          <p14:tracePt t="28055" x="1041400" y="5930900"/>
          <p14:tracePt t="28072" x="1047750" y="5994400"/>
          <p14:tracePt t="28089" x="1060450" y="6057900"/>
          <p14:tracePt t="28105" x="1085850" y="6146800"/>
          <p14:tracePt t="28124" x="1111250" y="6229350"/>
          <p14:tracePt t="28139" x="1117600" y="6254750"/>
          <p14:tracePt t="28156" x="1123950" y="6261100"/>
          <p14:tracePt t="28172" x="1123950" y="6267450"/>
          <p14:tracePt t="28335" x="1130300" y="6267450"/>
          <p14:tracePt t="28529" x="1136650" y="6261100"/>
          <p14:tracePt t="28560" x="1136650" y="6254750"/>
          <p14:tracePt t="28613" x="1136650" y="6248400"/>
          <p14:tracePt t="28752" x="1136650" y="6242050"/>
          <p14:tracePt t="28775" x="1136650" y="6235700"/>
          <p14:tracePt t="28789" x="1136650" y="6229350"/>
          <p14:tracePt t="28812" x="1136650" y="6223000"/>
          <p14:tracePt t="28837" x="1136650" y="6216650"/>
          <p14:tracePt t="28865" x="1136650" y="6210300"/>
          <p14:tracePt t="28889" x="1136650" y="6203950"/>
          <p14:tracePt t="28922" x="1136650" y="6197600"/>
          <p14:tracePt t="29053" x="1136650" y="6191250"/>
          <p14:tracePt t="29072" x="1136650" y="6184900"/>
          <p14:tracePt t="29098" x="1136650" y="6178550"/>
          <p14:tracePt t="29135" x="1136650" y="6172200"/>
          <p14:tracePt t="29167" x="1136650" y="6165850"/>
          <p14:tracePt t="29197" x="1136650" y="6159500"/>
          <p14:tracePt t="29213" x="1136650" y="6153150"/>
          <p14:tracePt t="29221" x="1136650" y="6146800"/>
          <p14:tracePt t="29236" x="1136650" y="6134100"/>
          <p14:tracePt t="29243" x="1136650" y="6127750"/>
          <p14:tracePt t="29256" x="1136650" y="6096000"/>
          <p14:tracePt t="29273" x="1136650" y="6057900"/>
          <p14:tracePt t="29290" x="1136650" y="6019800"/>
          <p14:tracePt t="29306" x="1130300" y="5975350"/>
          <p14:tracePt t="29323" x="1123950" y="5880100"/>
          <p14:tracePt t="29341" x="1123950" y="5759450"/>
          <p14:tracePt t="29358" x="1130300" y="5657850"/>
          <p14:tracePt t="29375" x="1136650" y="5556250"/>
          <p14:tracePt t="29390" x="1162050" y="5441950"/>
          <p14:tracePt t="29408" x="1168400" y="5321300"/>
          <p14:tracePt t="29426" x="1168400" y="5207000"/>
          <p14:tracePt t="29440" x="1168400" y="5080000"/>
          <p14:tracePt t="29458" x="1168400" y="4883150"/>
          <p14:tracePt t="29475" x="1168400" y="4718050"/>
          <p14:tracePt t="29492" x="1168400" y="4591050"/>
          <p14:tracePt t="29509" x="1162050" y="4483100"/>
          <p14:tracePt t="29523" x="1155700" y="4400550"/>
          <p14:tracePt t="29543" x="1143000" y="4318000"/>
          <p14:tracePt t="29557" x="1143000" y="4286250"/>
          <p14:tracePt t="29573" x="1136650" y="4191000"/>
          <p14:tracePt t="29590" x="1136650" y="4133850"/>
          <p14:tracePt t="29608" x="1136650" y="4102100"/>
          <p14:tracePt t="29623" x="1149350" y="4064000"/>
          <p14:tracePt t="29642" x="1162050" y="4006850"/>
          <p14:tracePt t="29658" x="1168400" y="3943350"/>
          <p14:tracePt t="29674" x="1187450" y="3860800"/>
          <p14:tracePt t="29690" x="1206500" y="3771900"/>
          <p14:tracePt t="29696" x="1219200" y="3727450"/>
          <p14:tracePt t="29707" x="1225550" y="3689350"/>
          <p14:tracePt t="29723" x="1238250" y="3606800"/>
          <p14:tracePt t="29740" x="1250950" y="3530600"/>
          <p14:tracePt t="29758" x="1270000" y="3448050"/>
          <p14:tracePt t="29774" x="1295400" y="3359150"/>
          <p14:tracePt t="29790" x="1314450" y="3295650"/>
          <p14:tracePt t="29807" x="1365250" y="3200400"/>
          <p14:tracePt t="29824" x="1416050" y="3105150"/>
          <p14:tracePt t="29841" x="1466850" y="3041650"/>
          <p14:tracePt t="29858" x="1511300" y="2971800"/>
          <p14:tracePt t="29875" x="1568450" y="2882900"/>
          <p14:tracePt t="29890" x="1619250" y="2813050"/>
          <p14:tracePt t="29908" x="1663700" y="2749550"/>
          <p14:tracePt t="29926" x="1708150" y="2673350"/>
          <p14:tracePt t="29943" x="1765300" y="2590800"/>
          <p14:tracePt t="29959" x="1771650" y="2571750"/>
          <p14:tracePt t="29976" x="1790700" y="2546350"/>
          <p14:tracePt t="29992" x="1797050" y="2540000"/>
          <p14:tracePt t="30009" x="1803400" y="2540000"/>
          <p14:tracePt t="30024" x="1809750" y="2527300"/>
          <p14:tracePt t="30043" x="1816100" y="2527300"/>
          <p14:tracePt t="30100" x="1822450" y="2520950"/>
          <p14:tracePt t="30116" x="1828800" y="2520950"/>
          <p14:tracePt t="30131" x="1841500" y="2520950"/>
          <p14:tracePt t="30137" x="1847850" y="2520950"/>
          <p14:tracePt t="30145" x="1854200" y="2520950"/>
          <p14:tracePt t="30160" x="1860550" y="2520950"/>
          <p14:tracePt t="30177" x="1873250" y="2520950"/>
          <p14:tracePt t="30192" x="1879600" y="2520950"/>
          <p14:tracePt t="30197" x="1892300" y="2527300"/>
          <p14:tracePt t="30208" x="1898650" y="2533650"/>
          <p14:tracePt t="30226" x="1911350" y="2533650"/>
          <p14:tracePt t="30243" x="1924050" y="2540000"/>
          <p14:tracePt t="30260" x="1930400" y="2540000"/>
          <p14:tracePt t="30274" x="1936750" y="2540000"/>
          <p14:tracePt t="30308" x="1949450" y="2540000"/>
          <p14:tracePt t="30362" x="1955800" y="2540000"/>
          <p14:tracePt t="30385" x="1962150" y="2540000"/>
          <p14:tracePt t="30410" x="1962150" y="2533650"/>
          <p14:tracePt t="30415" x="1968500" y="2533650"/>
          <p14:tracePt t="30431" x="1974850" y="2533650"/>
          <p14:tracePt t="30441" x="1974850" y="2527300"/>
          <p14:tracePt t="30459" x="1981200" y="2520950"/>
          <p14:tracePt t="30476" x="1993900" y="2508250"/>
          <p14:tracePt t="30492" x="2000250" y="2501900"/>
          <p14:tracePt t="31003" x="2000250" y="2514600"/>
          <p14:tracePt t="31009" x="2000250" y="2527300"/>
          <p14:tracePt t="31017" x="2000250" y="2540000"/>
          <p14:tracePt t="31025" x="2000250" y="2559050"/>
          <p14:tracePt t="31058" x="2006600" y="2628900"/>
          <p14:tracePt t="31092" x="2019300" y="2679700"/>
          <p14:tracePt t="31126" x="2025650" y="2724150"/>
          <p14:tracePt t="31143" x="2032000" y="2743200"/>
          <p14:tracePt t="31159" x="2032000" y="2762250"/>
          <p14:tracePt t="31178" x="2038350" y="2787650"/>
          <p14:tracePt t="31195" x="2044700" y="2819400"/>
          <p14:tracePt t="31209" x="2044700" y="2838450"/>
          <p14:tracePt t="31225" x="2044700" y="2844800"/>
          <p14:tracePt t="31242" x="2051050" y="2851150"/>
          <p14:tracePt t="31317" x="2051050" y="2857500"/>
          <p14:tracePt t="31325" x="2057400" y="2870200"/>
          <p14:tracePt t="31333" x="2057400" y="2882900"/>
          <p14:tracePt t="31343" x="2057400" y="2889250"/>
          <p14:tracePt t="31359" x="2057400" y="2914650"/>
          <p14:tracePt t="31378" x="2057400" y="2965450"/>
          <p14:tracePt t="31394" x="2057400" y="2990850"/>
          <p14:tracePt t="31412" x="2057400" y="3009900"/>
          <p14:tracePt t="31426" x="2057400" y="3022600"/>
          <p14:tracePt t="31460" x="2057400" y="3028950"/>
          <p14:tracePt t="31495" x="2057400" y="3035300"/>
          <p14:tracePt t="31505" x="2063750" y="3035300"/>
          <p14:tracePt t="31541" x="2063750" y="3041650"/>
          <p14:tracePt t="31582" x="2063750" y="3048000"/>
          <p14:tracePt t="31791" x="2063750" y="3041650"/>
          <p14:tracePt t="31798" x="2063750" y="3035300"/>
          <p14:tracePt t="31809" x="2057400" y="3016250"/>
          <p14:tracePt t="31827" x="2044700" y="2978150"/>
          <p14:tracePt t="31842" x="2025650" y="2933700"/>
          <p14:tracePt t="31879" x="1962150" y="2838450"/>
          <p14:tracePt t="31910" x="1917700" y="2800350"/>
          <p14:tracePt t="31942" x="1898650" y="2800350"/>
          <p14:tracePt t="32037" x="1905000" y="2800350"/>
          <p14:tracePt t="32044" x="1917700" y="2800350"/>
          <p14:tracePt t="32050" x="1936750" y="2806700"/>
          <p14:tracePt t="32059" x="1955800" y="2825750"/>
          <p14:tracePt t="32076" x="1993900" y="2844800"/>
          <p14:tracePt t="32094" x="2044700" y="2870200"/>
          <p14:tracePt t="32112" x="2063750" y="2876550"/>
          <p14:tracePt t="32160" x="2044700" y="2882900"/>
          <p14:tracePt t="32166" x="2006600" y="2889250"/>
          <p14:tracePt t="32179" x="1936750" y="2895600"/>
          <p14:tracePt t="32193" x="1905000" y="2895600"/>
          <p14:tracePt t="32214" x="1860550" y="2901950"/>
          <p14:tracePt t="32219" x="1854200" y="2901950"/>
          <p14:tracePt t="32275" x="1866900" y="2901950"/>
          <p14:tracePt t="32283" x="1892300" y="2908300"/>
          <p14:tracePt t="32293" x="1917700" y="2914650"/>
          <p14:tracePt t="32312" x="1962150" y="2927350"/>
          <p14:tracePt t="32351" x="1955800" y="2927350"/>
          <p14:tracePt t="32361" x="1936750" y="2927350"/>
          <p14:tracePt t="32378" x="1892300" y="2914650"/>
          <p14:tracePt t="32396" x="1835150" y="2895600"/>
          <p14:tracePt t="32412" x="1739900" y="2870200"/>
          <p14:tracePt t="32430" x="1676400" y="2857500"/>
          <p14:tracePt t="32443" x="1631950" y="2844800"/>
          <p14:tracePt t="32463" x="1606550" y="2832100"/>
          <p14:tracePt t="32506" x="1631950" y="2851150"/>
          <p14:tracePt t="32516" x="1676400" y="2876550"/>
          <p14:tracePt t="32527" x="1822450" y="2978150"/>
          <p14:tracePt t="32543" x="1981200" y="3098800"/>
          <p14:tracePt t="32560" x="2114550" y="3200400"/>
          <p14:tracePt t="32580" x="2139950" y="3244850"/>
          <p14:tracePt t="32593" x="2139950" y="3276600"/>
          <p14:tracePt t="32613" x="2101850" y="3333750"/>
          <p14:tracePt t="32629" x="2006600" y="3403600"/>
          <p14:tracePt t="32644" x="1854200" y="3524250"/>
          <p14:tracePt t="32660" x="1708150" y="3657600"/>
          <p14:tracePt t="32676" x="1612900" y="3816350"/>
          <p14:tracePt t="32693" x="1600200" y="3943350"/>
          <p14:tracePt t="32700" x="1600200" y="3981450"/>
          <p14:tracePt t="32711" x="1670050" y="4095750"/>
          <p14:tracePt t="32729" x="1784350" y="4248150"/>
          <p14:tracePt t="32743" x="1809750" y="4311650"/>
          <p14:tracePt t="32760" x="1809750" y="4337050"/>
          <p14:tracePt t="32776" x="1797050" y="4375150"/>
          <p14:tracePt t="32793" x="1784350" y="4400550"/>
          <p14:tracePt t="32811" x="1784350" y="4457700"/>
          <p14:tracePt t="32831" x="1816100" y="4552950"/>
          <p14:tracePt t="32843" x="1892300" y="4711700"/>
          <p14:tracePt t="32860" x="1955800" y="4876800"/>
          <p14:tracePt t="32878" x="2000250" y="4965700"/>
          <p14:tracePt t="32895" x="2025650" y="5048250"/>
          <p14:tracePt t="32912" x="2057400" y="5118100"/>
          <p14:tracePt t="32930" x="2089150" y="5238750"/>
          <p14:tracePt t="32943" x="2089150" y="5289550"/>
          <p14:tracePt t="32960" x="2082800" y="5353050"/>
          <p14:tracePt t="32977" x="2082800" y="5378450"/>
          <p14:tracePt t="32994" x="2082800" y="5429250"/>
          <p14:tracePt t="33011" x="2089150" y="5518150"/>
          <p14:tracePt t="33027" x="2133600" y="5638800"/>
          <p14:tracePt t="33043" x="2146300" y="5695950"/>
          <p14:tracePt t="33060" x="2165350" y="5740400"/>
          <p14:tracePt t="33080" x="2184400" y="5778500"/>
          <p14:tracePt t="33094" x="2197100" y="5803900"/>
          <p14:tracePt t="33112" x="2222500" y="5835650"/>
          <p14:tracePt t="33128" x="2222500" y="5848350"/>
          <p14:tracePt t="33146" x="2228850" y="5848350"/>
          <p14:tracePt t="33886" x="2235200" y="5848350"/>
          <p14:tracePt t="33893" x="2247900" y="5829300"/>
          <p14:tracePt t="33901" x="2260600" y="5803900"/>
          <p14:tracePt t="33911" x="2266950" y="5772150"/>
          <p14:tracePt t="33928" x="2311400" y="5664200"/>
          <p14:tracePt t="33944" x="2368550" y="5505450"/>
          <p14:tracePt t="33961" x="2413000" y="5314950"/>
          <p14:tracePt t="33995" x="2533650" y="4914900"/>
          <p14:tracePt t="34031" x="2768600" y="4013200"/>
          <p14:tracePt t="34063" x="3016250" y="3067050"/>
          <p14:tracePt t="34078" x="3086100" y="2825750"/>
          <p14:tracePt t="34095" x="3194050" y="2552700"/>
          <p14:tracePt t="34112" x="3244850" y="2444750"/>
          <p14:tracePt t="34131" x="3340100" y="2286000"/>
          <p14:tracePt t="34145" x="3365500" y="2247900"/>
          <p14:tracePt t="34164" x="3397250" y="2209800"/>
          <p14:tracePt t="34180" x="3397250" y="2203450"/>
          <p14:tracePt t="34241" x="3403600" y="2197100"/>
          <p14:tracePt t="34250" x="3416300" y="2190750"/>
          <p14:tracePt t="34261" x="3435350" y="2178050"/>
          <p14:tracePt t="34278" x="3448050" y="2171700"/>
          <p14:tracePt t="34295" x="3454400" y="2165350"/>
          <p14:tracePt t="34411" x="3454400" y="2171700"/>
          <p14:tracePt t="34428" x="3454400" y="2178050"/>
          <p14:tracePt t="34433" x="3454400" y="2184400"/>
          <p14:tracePt t="34449" x="3454400" y="2190750"/>
          <p14:tracePt t="34463" x="3454400" y="2197100"/>
          <p14:tracePt t="34478" x="3448050" y="2203450"/>
          <p14:tracePt t="34512" x="3448050" y="2209800"/>
          <p14:tracePt t="34531" x="3441700" y="2209800"/>
          <p14:tracePt t="34548" x="3435350" y="2222500"/>
          <p14:tracePt t="34668" x="3429000" y="2228850"/>
          <p14:tracePt t="34675" x="3409950" y="2247900"/>
          <p14:tracePt t="34681" x="3409950" y="2254250"/>
          <p14:tracePt t="34695" x="3403600" y="2260600"/>
          <p14:tracePt t="34774" x="3403600" y="2266950"/>
          <p14:tracePt t="34785" x="3422650" y="2292350"/>
          <p14:tracePt t="34796" x="3429000" y="2298700"/>
          <p14:tracePt t="34813" x="3460750" y="2324100"/>
          <p14:tracePt t="34829" x="3479800" y="2330450"/>
          <p14:tracePt t="34849" x="3511550" y="2336800"/>
          <p14:tracePt t="34864" x="3536950" y="2336800"/>
          <p14:tracePt t="34880" x="3562350" y="2336800"/>
          <p14:tracePt t="34896" x="3575050" y="2330450"/>
          <p14:tracePt t="34914" x="3581400" y="2311400"/>
          <p14:tracePt t="34929" x="3587750" y="2298700"/>
          <p14:tracePt t="34948" x="3587750" y="2260600"/>
          <p14:tracePt t="34965" x="3587750" y="2241550"/>
          <p14:tracePt t="34979" x="3575050" y="2216150"/>
          <p14:tracePt t="34995" x="3562350" y="2203450"/>
          <p14:tracePt t="35012" x="3536950" y="2178050"/>
          <p14:tracePt t="35029" x="3505200" y="2171700"/>
          <p14:tracePt t="35046" x="3460750" y="2165350"/>
          <p14:tracePt t="35063" x="3333750" y="2133600"/>
          <p14:tracePt t="35080" x="3257550" y="2120900"/>
          <p14:tracePt t="35097" x="3130550" y="2101850"/>
          <p14:tracePt t="35112" x="3016250" y="2089150"/>
          <p14:tracePt t="35133" x="2838450" y="2063750"/>
          <p14:tracePt t="35147" x="2743200" y="2051050"/>
          <p14:tracePt t="35164" x="2654300" y="2044700"/>
          <p14:tracePt t="35179" x="2628900" y="2044700"/>
          <p14:tracePt t="35196" x="2616200" y="2051050"/>
          <p14:tracePt t="35220" x="2616200" y="2070100"/>
          <p14:tracePt t="35230" x="2616200" y="2076450"/>
          <p14:tracePt t="35247" x="2622550" y="2127250"/>
          <p14:tracePt t="35262" x="2654300" y="2190750"/>
          <p14:tracePt t="35281" x="2692400" y="2279650"/>
          <p14:tracePt t="35296" x="2749550" y="2374900"/>
          <p14:tracePt t="35312" x="2819400" y="2470150"/>
          <p14:tracePt t="35329" x="2876550" y="2527300"/>
          <p14:tracePt t="35346" x="2914650" y="2565400"/>
          <p14:tracePt t="35362" x="2940050" y="2584450"/>
          <p14:tracePt t="35379" x="2984500" y="2603500"/>
          <p14:tracePt t="35396" x="3009900" y="2609850"/>
          <p14:tracePt t="35412" x="3028950" y="2616200"/>
          <p14:tracePt t="35430" x="3067050" y="2616200"/>
          <p14:tracePt t="35446" x="3105150" y="2616200"/>
          <p14:tracePt t="35463" x="3149600" y="2609850"/>
          <p14:tracePt t="35479" x="3206750" y="2584450"/>
          <p14:tracePt t="35496" x="3257550" y="2546350"/>
          <p14:tracePt t="35513" x="3308350" y="2514600"/>
          <p14:tracePt t="35532" x="3346450" y="2482850"/>
          <p14:tracePt t="35546" x="3359150" y="2463800"/>
          <p14:tracePt t="35563" x="3365500" y="2432050"/>
          <p14:tracePt t="35582" x="3365500" y="2393950"/>
          <p14:tracePt t="35599" x="3346450" y="2362200"/>
          <p14:tracePt t="35613" x="3314700" y="2330450"/>
          <p14:tracePt t="35629" x="3232150" y="2279650"/>
          <p14:tracePt t="35647" x="3155950" y="2254250"/>
          <p14:tracePt t="35663" x="3060700" y="2235200"/>
          <p14:tracePt t="35681" x="2984500" y="2209800"/>
          <p14:tracePt t="35696" x="2940050" y="2203450"/>
          <p14:tracePt t="35713" x="2901950" y="2203450"/>
          <p14:tracePt t="35730" x="2882900" y="2203450"/>
          <p14:tracePt t="35747" x="2870200" y="2216150"/>
          <p14:tracePt t="35763" x="2857500" y="2241550"/>
          <p14:tracePt t="35783" x="2857500" y="2330450"/>
          <p14:tracePt t="35798" x="2857500" y="2406650"/>
          <p14:tracePt t="35813" x="2876550" y="2482850"/>
          <p14:tracePt t="35829" x="2908300" y="2533650"/>
          <p14:tracePt t="35846" x="2933700" y="2552700"/>
          <p14:tracePt t="35864" x="2946400" y="2565400"/>
          <p14:tracePt t="35882" x="2959100" y="2565400"/>
          <p14:tracePt t="35897" x="2965450" y="2565400"/>
          <p14:tracePt t="35915" x="2971800" y="2565400"/>
          <p14:tracePt t="35930" x="2984500" y="2565400"/>
          <p14:tracePt t="35946" x="2990850" y="2559050"/>
          <p14:tracePt t="35963" x="2997200" y="2559050"/>
          <p14:tracePt t="36463" x="3003550" y="2552700"/>
          <p14:tracePt t="36477" x="3016250" y="2552700"/>
          <p14:tracePt t="36487" x="3022600" y="2546350"/>
          <p14:tracePt t="36497" x="3041650" y="2546350"/>
          <p14:tracePt t="36514" x="3048000" y="2533650"/>
          <p14:tracePt t="36547" x="3073400" y="2514600"/>
          <p14:tracePt t="36583" x="3111500" y="2476500"/>
          <p14:tracePt t="36616" x="3136900" y="2457450"/>
          <p14:tracePt t="36630" x="3143250" y="2451100"/>
          <p14:tracePt t="36647" x="3143250" y="2444750"/>
          <p14:tracePt t="37659" x="3143250" y="2438400"/>
          <p14:tracePt t="37666" x="3143250" y="2432050"/>
          <p14:tracePt t="37673" x="3149600" y="2432050"/>
          <p14:tracePt t="37682" x="3149600" y="2425700"/>
          <p14:tracePt t="37706" x="3155950" y="2425700"/>
          <p14:tracePt t="37715" x="3155950" y="2419350"/>
          <p14:tracePt t="37735" x="3155950" y="2413000"/>
          <p14:tracePt t="38429" x="3155950" y="2406650"/>
          <p14:tracePt t="38436" x="3162300" y="2393950"/>
          <p14:tracePt t="38449" x="3162300" y="2374900"/>
          <p14:tracePt t="38469" x="3168650" y="2362200"/>
          <p14:tracePt t="38482" x="3168650" y="2355850"/>
          <p14:tracePt t="41791" x="3168650" y="2368550"/>
          <p14:tracePt t="41803" x="3162300" y="2387600"/>
          <p14:tracePt t="41810" x="3162300" y="2400300"/>
          <p14:tracePt t="41819" x="3155950" y="2413000"/>
          <p14:tracePt t="41837" x="3143250" y="2444750"/>
          <p14:tracePt t="41854" x="3143250" y="2470150"/>
          <p14:tracePt t="41870" x="3136900" y="2476500"/>
          <p14:tracePt t="42440" x="3136900" y="2463800"/>
          <p14:tracePt t="42446" x="3136900" y="2444750"/>
          <p14:tracePt t="42454" x="3136900" y="2432050"/>
          <p14:tracePt t="42470" x="3143250" y="2406650"/>
          <p14:tracePt t="42487" x="3143250" y="2381250"/>
          <p14:tracePt t="42505" x="3155950" y="2355850"/>
          <p14:tracePt t="42540" x="3175000" y="2298700"/>
          <p14:tracePt t="42570" x="3181350" y="2279650"/>
          <p14:tracePt t="42606" x="3194050" y="2241550"/>
          <p14:tracePt t="42715" x="3194050" y="2228850"/>
          <p14:tracePt t="42723" x="3194050" y="2222500"/>
          <p14:tracePt t="42739" x="3200400" y="2209800"/>
          <p14:tracePt t="42753" x="3200400" y="2203450"/>
          <p14:tracePt t="42770" x="3200400" y="2197100"/>
          <p14:tracePt t="42847" x="3200400" y="2203450"/>
          <p14:tracePt t="42855" x="3200400" y="2222500"/>
          <p14:tracePt t="42863" x="3200400" y="2241550"/>
          <p14:tracePt t="42870" x="3200400" y="2260600"/>
          <p14:tracePt t="42887" x="3194050" y="2311400"/>
          <p14:tracePt t="42903" x="3187700" y="2355850"/>
          <p14:tracePt t="42923" x="3187700" y="2381250"/>
          <p14:tracePt t="42938" x="3187700" y="2393950"/>
          <p14:tracePt t="42954" x="3187700" y="2400300"/>
          <p14:tracePt t="42987" x="3187700" y="2406650"/>
          <p14:tracePt t="43017" x="3187700" y="2413000"/>
          <p14:tracePt t="43069" x="3200400" y="2413000"/>
          <p14:tracePt t="43111" x="3206750" y="2413000"/>
          <p14:tracePt t="43257" x="3206750" y="2406650"/>
          <p14:tracePt t="43272" x="3206750" y="2400300"/>
          <p14:tracePt t="43290" x="3206750" y="2393950"/>
          <p14:tracePt t="43303" x="3206750" y="2387600"/>
          <p14:tracePt t="43335" x="3206750" y="2381250"/>
          <p14:tracePt t="43344" x="3206750" y="2374900"/>
          <p14:tracePt t="43354" x="3213100" y="2368550"/>
          <p14:tracePt t="43371" x="3219450" y="2355850"/>
          <p14:tracePt t="43388" x="3238500" y="2324100"/>
          <p14:tracePt t="43404" x="3257550" y="2292350"/>
          <p14:tracePt t="43421" x="3276600" y="2266950"/>
          <p14:tracePt t="43438" x="3289300" y="2235200"/>
          <p14:tracePt t="43455" x="3295650" y="2228850"/>
          <p14:tracePt t="43518" x="3295650" y="2247900"/>
          <p14:tracePt t="43525" x="3289300" y="2266950"/>
          <p14:tracePt t="43539" x="3282950" y="2298700"/>
          <p14:tracePt t="43556" x="3270250" y="2330450"/>
          <p14:tracePt t="43571" x="3270250" y="2362200"/>
          <p14:tracePt t="43587" x="3257550" y="2413000"/>
          <p14:tracePt t="43604" x="3244850" y="2463800"/>
          <p14:tracePt t="43621" x="3232150" y="2501900"/>
          <p14:tracePt t="43639" x="3225800" y="2527300"/>
          <p14:tracePt t="43654" x="3219450" y="2533650"/>
          <p14:tracePt t="43671" x="3213100" y="2540000"/>
          <p14:tracePt t="43751" x="3206750" y="2540000"/>
          <p14:tracePt t="43757" x="3200400" y="2527300"/>
          <p14:tracePt t="43771" x="3181350" y="2514600"/>
          <p14:tracePt t="43790" x="3162300" y="2495550"/>
          <p14:tracePt t="43806" x="3155950" y="2482850"/>
          <p14:tracePt t="43821" x="3149600" y="2470150"/>
          <p14:tracePt t="43842" x="3143250" y="2470150"/>
          <p14:tracePt t="43855" x="3143250" y="2463800"/>
          <p14:tracePt t="44136" x="3136900" y="2463800"/>
          <p14:tracePt t="44207" x="3130550" y="2463800"/>
          <p14:tracePt t="44222" x="3124200" y="2463800"/>
          <p14:tracePt t="44243" x="3117850" y="2463800"/>
          <p14:tracePt t="44275" x="3117850" y="2470150"/>
          <p14:tracePt t="45183" x="3111500" y="2476500"/>
          <p14:tracePt t="45200" x="3111500" y="2482850"/>
          <p14:tracePt t="45777" x="3111500" y="2476500"/>
          <p14:tracePt t="45807" x="3111500" y="2470150"/>
          <p14:tracePt t="46011" x="3111500" y="2476500"/>
          <p14:tracePt t="46018" x="3117850" y="2482850"/>
          <p14:tracePt t="46023" x="3124200" y="2489200"/>
          <p14:tracePt t="46042" x="3124200" y="2495550"/>
          <p14:tracePt t="46057" x="3124200" y="2501900"/>
          <p14:tracePt t="46719" x="3124200" y="2495550"/>
          <p14:tracePt t="46727" x="3124200" y="2489200"/>
          <p14:tracePt t="46741" x="3117850" y="2482850"/>
          <p14:tracePt t="46757" x="3111500" y="2470150"/>
          <p14:tracePt t="46774" x="3105150" y="2463800"/>
          <p14:tracePt t="46811" x="3098800" y="2444750"/>
          <p14:tracePt t="47005" x="3105150" y="2438400"/>
          <p14:tracePt t="47020" x="3117850" y="2432050"/>
          <p14:tracePt t="47027" x="3130550" y="2425700"/>
          <p14:tracePt t="47041" x="3162300" y="2406650"/>
          <p14:tracePt t="47058" x="3200400" y="2381250"/>
          <p14:tracePt t="47074" x="3225800" y="2362200"/>
          <p14:tracePt t="47093" x="3244850" y="2349500"/>
          <p14:tracePt t="47112" x="3251200" y="2336800"/>
          <p14:tracePt t="47126" x="3257550" y="2324100"/>
          <p14:tracePt t="47141" x="3263900" y="2305050"/>
          <p14:tracePt t="47158" x="3263900" y="2292350"/>
          <p14:tracePt t="47176" x="3263900" y="2273300"/>
          <p14:tracePt t="47193" x="3251200" y="2247900"/>
          <p14:tracePt t="47210" x="3232150" y="2235200"/>
          <p14:tracePt t="47225" x="3219450" y="2222500"/>
          <p14:tracePt t="47241" x="3200400" y="2209800"/>
          <p14:tracePt t="47258" x="3175000" y="2209800"/>
          <p14:tracePt t="47274" x="3136900" y="2209800"/>
          <p14:tracePt t="47291" x="3117850" y="2209800"/>
          <p14:tracePt t="47310" x="3079750" y="2209800"/>
          <p14:tracePt t="47325" x="3054350" y="2209800"/>
          <p14:tracePt t="47341" x="3041650" y="2209800"/>
          <p14:tracePt t="47360" x="3028950" y="2209800"/>
          <p14:tracePt t="47375" x="3009900" y="2209800"/>
          <p14:tracePt t="47393" x="2997200" y="2209800"/>
          <p14:tracePt t="47409" x="2971800" y="2209800"/>
          <p14:tracePt t="47426" x="2952750" y="2209800"/>
          <p14:tracePt t="47441" x="2940050" y="2209800"/>
          <p14:tracePt t="47458" x="2927350" y="2216150"/>
          <p14:tracePt t="47474" x="2921000" y="2216150"/>
          <p14:tracePt t="47491" x="2908300" y="2228850"/>
          <p14:tracePt t="47508" x="2901950" y="2254250"/>
          <p14:tracePt t="47525" x="2901950" y="2298700"/>
          <p14:tracePt t="47541" x="2901950" y="2336800"/>
          <p14:tracePt t="47558" x="2901950" y="2381250"/>
          <p14:tracePt t="47574" x="2921000" y="2438400"/>
          <p14:tracePt t="47592" x="2952750" y="2489200"/>
          <p14:tracePt t="47608" x="2978150" y="2527300"/>
          <p14:tracePt t="47625" x="2997200" y="2546350"/>
          <p14:tracePt t="47641" x="3009900" y="2552700"/>
          <p14:tracePt t="47658" x="3028950" y="2552700"/>
          <p14:tracePt t="47675" x="3041650" y="2552700"/>
          <p14:tracePt t="47692" x="3067050" y="2552700"/>
          <p14:tracePt t="47709" x="3105150" y="2552700"/>
          <p14:tracePt t="47725" x="3162300" y="2527300"/>
          <p14:tracePt t="47741" x="3175000" y="2514600"/>
          <p14:tracePt t="47758" x="3187700" y="2495550"/>
          <p14:tracePt t="47775" x="3194050" y="2489200"/>
          <p14:tracePt t="47792" x="3206750" y="2476500"/>
          <p14:tracePt t="47809" x="3219450" y="2457450"/>
          <p14:tracePt t="47825" x="3225800" y="2451100"/>
          <p14:tracePt t="47842" x="3225800" y="2444750"/>
          <p14:tracePt t="47969" x="3219450" y="2444750"/>
          <p14:tracePt t="47975" x="3213100" y="2438400"/>
          <p14:tracePt t="47983" x="3206750" y="2432050"/>
          <p14:tracePt t="47991" x="3200400" y="2419350"/>
          <p14:tracePt t="48012" x="3143250" y="2355850"/>
          <p14:tracePt t="48027" x="3111500" y="2311400"/>
          <p14:tracePt t="48042" x="3079750" y="2260600"/>
          <p14:tracePt t="48058" x="3060700" y="2235200"/>
          <p14:tracePt t="48075" x="3054350" y="2222500"/>
          <p14:tracePt t="48094" x="3048000" y="2209800"/>
          <p14:tracePt t="48109" x="3041650" y="2209800"/>
          <p14:tracePt t="48130" x="3035300" y="2203450"/>
          <p14:tracePt t="48143" x="3016250" y="2203450"/>
          <p14:tracePt t="48159" x="2997200" y="2203450"/>
          <p14:tracePt t="48175" x="2978150" y="2203450"/>
          <p14:tracePt t="48192" x="2946400" y="2203450"/>
          <p14:tracePt t="48209" x="2921000" y="2203450"/>
          <p14:tracePt t="48229" x="2901950" y="2222500"/>
          <p14:tracePt t="48244" x="2889250" y="2235200"/>
          <p14:tracePt t="48259" x="2882900" y="2273300"/>
          <p14:tracePt t="48276" x="2876550" y="2317750"/>
          <p14:tracePt t="48292" x="2876550" y="2368550"/>
          <p14:tracePt t="48310" x="2901950" y="2451100"/>
          <p14:tracePt t="48328" x="2946400" y="2540000"/>
          <p14:tracePt t="48345" x="2965450" y="2565400"/>
          <p14:tracePt t="48359" x="3003550" y="2578100"/>
          <p14:tracePt t="48378" x="3035300" y="2584450"/>
          <p14:tracePt t="48392" x="3073400" y="2584450"/>
          <p14:tracePt t="48410" x="3130550" y="2559050"/>
          <p14:tracePt t="48426" x="3219450" y="2495550"/>
          <p14:tracePt t="48446" x="3251200" y="2457450"/>
          <p14:tracePt t="48461" x="3270250" y="2425700"/>
          <p14:tracePt t="48478" x="3282950" y="2387600"/>
          <p14:tracePt t="48492" x="3282950" y="2349500"/>
          <p14:tracePt t="48513" x="3270250" y="2311400"/>
          <p14:tracePt t="48527" x="3219450" y="2254250"/>
          <p14:tracePt t="48542" x="3181350" y="2235200"/>
          <p14:tracePt t="48562" x="3155950" y="2235200"/>
          <p14:tracePt t="48576" x="3130550" y="2241550"/>
          <p14:tracePt t="48592" x="3079750" y="2266950"/>
          <p14:tracePt t="48609" x="3035300" y="2305050"/>
          <p14:tracePt t="48626" x="2984500" y="2355850"/>
          <p14:tracePt t="48642" x="2959100" y="2425700"/>
          <p14:tracePt t="48660" x="2952750" y="2495550"/>
          <p14:tracePt t="48676" x="2952750" y="2546350"/>
          <p14:tracePt t="48692" x="2959100" y="2584450"/>
          <p14:tracePt t="48710" x="2997200" y="2628900"/>
          <p14:tracePt t="48726" x="3035300" y="2654300"/>
          <p14:tracePt t="48743" x="3067050" y="2660650"/>
          <p14:tracePt t="48759" x="3105150" y="2647950"/>
          <p14:tracePt t="48776" x="3130550" y="2616200"/>
          <p14:tracePt t="48792" x="3155950" y="2584450"/>
          <p14:tracePt t="48809" x="3181350" y="2546350"/>
          <p14:tracePt t="48829" x="3181350" y="2514600"/>
          <p14:tracePt t="48845" x="3187700" y="2470150"/>
          <p14:tracePt t="48859" x="3187700" y="2463800"/>
          <p14:tracePt t="48878" x="3187700" y="2457450"/>
          <p14:tracePt t="49297" x="3187700" y="2451100"/>
          <p14:tracePt t="49303" x="3187700" y="2438400"/>
          <p14:tracePt t="49311" x="3181350" y="2425700"/>
          <p14:tracePt t="49330" x="3181350" y="2400300"/>
          <p14:tracePt t="49345" x="3175000" y="2387600"/>
          <p14:tracePt t="49361" x="3175000" y="2368550"/>
          <p14:tracePt t="49393" x="3168650" y="2343150"/>
          <p14:tracePt t="49427" x="3168650" y="2317750"/>
          <p14:tracePt t="49461" x="3162300" y="2305050"/>
          <p14:tracePt t="49480" x="3155950" y="2305050"/>
          <p14:tracePt t="53645" x="3155950" y="2311400"/>
          <p14:tracePt t="53652" x="3143250" y="2317750"/>
          <p14:tracePt t="53665" x="3136900" y="2330450"/>
          <p14:tracePt t="53681" x="3124200" y="2349500"/>
          <p14:tracePt t="53698" x="3111500" y="2368550"/>
          <p14:tracePt t="53715" x="3098800" y="2374900"/>
          <p14:tracePt t="53733" x="3092450" y="2381250"/>
          <p14:tracePt t="53765" x="3073400" y="2400300"/>
          <p14:tracePt t="53798" x="3054350" y="2425700"/>
          <p14:tracePt t="53831" x="3028950" y="2451100"/>
          <p14:tracePt t="53850" x="2990850" y="2495550"/>
          <p14:tracePt t="53865" x="2971800" y="2533650"/>
          <p14:tracePt t="53881" x="2959100" y="2552700"/>
          <p14:tracePt t="53898" x="2921000" y="2597150"/>
          <p14:tracePt t="53914" x="2895600" y="2628900"/>
          <p14:tracePt t="53932" x="2851150" y="2673350"/>
          <p14:tracePt t="53949" x="2800350" y="2705100"/>
          <p14:tracePt t="53964" x="2762250" y="2717800"/>
          <p14:tracePt t="53981" x="2730500" y="2724150"/>
          <p14:tracePt t="54000" x="2711450" y="2730500"/>
          <p14:tracePt t="54015" x="2692400" y="2736850"/>
          <p14:tracePt t="54033" x="2673350" y="2736850"/>
          <p14:tracePt t="54051" x="2660650" y="2749550"/>
          <p14:tracePt t="54065" x="2654300" y="2749550"/>
          <p14:tracePt t="54082" x="2641600" y="2755900"/>
          <p14:tracePt t="54099" x="2635250" y="2755900"/>
          <p14:tracePt t="54191" x="2635250" y="2749550"/>
          <p14:tracePt t="54199" x="2635250" y="2743200"/>
          <p14:tracePt t="54208" x="2641600" y="2736850"/>
          <p14:tracePt t="54215" x="2647950" y="2730500"/>
          <p14:tracePt t="54232" x="2654300" y="2711450"/>
          <p14:tracePt t="54249" x="2654300" y="2705100"/>
          <p14:tracePt t="54255" x="2667000" y="2698750"/>
          <p14:tracePt t="54265" x="2667000" y="2692400"/>
          <p14:tracePt t="54291" x="2673350" y="2692400"/>
          <p14:tracePt t="54313" x="2679700" y="2692400"/>
          <p14:tracePt t="54321" x="2686050" y="2692400"/>
          <p14:tracePt t="54337" x="2692400" y="2692400"/>
          <p14:tracePt t="54351" x="2705100" y="2692400"/>
          <p14:tracePt t="54366" x="2724150" y="2692400"/>
          <p14:tracePt t="54381" x="2743200" y="2686050"/>
          <p14:tracePt t="54398" x="2774950" y="2679700"/>
          <p14:tracePt t="54417" x="2800350" y="2673350"/>
          <p14:tracePt t="54432" x="2838450" y="2673350"/>
          <p14:tracePt t="54448" x="2863850" y="2673350"/>
          <p14:tracePt t="54465" x="2889250" y="2686050"/>
          <p14:tracePt t="54483" x="2895600" y="2692400"/>
          <p14:tracePt t="54515" x="2908300" y="2705100"/>
          <p14:tracePt t="54532" x="2921000" y="2717800"/>
          <p14:tracePt t="54552" x="2927350" y="2749550"/>
          <p14:tracePt t="54567" x="2933700" y="2774950"/>
          <p14:tracePt t="54582" x="2933700" y="2819400"/>
          <p14:tracePt t="54599" x="2914650" y="2844800"/>
          <p14:tracePt t="54617" x="2876550" y="2895600"/>
          <p14:tracePt t="54632" x="2857500" y="2927350"/>
          <p14:tracePt t="54649" x="2844800" y="2940050"/>
          <p14:tracePt t="54691" x="2851150" y="2940050"/>
          <p14:tracePt t="54703" x="2857500" y="2940050"/>
          <p14:tracePt t="54718" x="2889250" y="2927350"/>
          <p14:tracePt t="54732" x="2921000" y="2914650"/>
          <p14:tracePt t="54749" x="2927350" y="2908300"/>
          <p14:tracePt t="54777" x="2933700" y="2908300"/>
          <p14:tracePt t="54791" x="2933700" y="2914650"/>
          <p14:tracePt t="54803" x="2933700" y="2933700"/>
          <p14:tracePt t="54815" x="2933700" y="2965450"/>
          <p14:tracePt t="54832" x="2927350" y="3003550"/>
          <p14:tracePt t="54850" x="2927350" y="3035300"/>
          <p14:tracePt t="54867" x="2952750" y="3073400"/>
          <p14:tracePt t="54882" x="2971800" y="3098800"/>
          <p14:tracePt t="54899" x="2978150" y="3105150"/>
          <p14:tracePt t="54915" x="2978150" y="3111500"/>
          <p14:tracePt t="54932" x="2978150" y="3117850"/>
          <p14:tracePt t="54949" x="2978150" y="3124200"/>
          <p14:tracePt t="54967" x="2984500" y="3155950"/>
          <p14:tracePt t="54985" x="3003550" y="3200400"/>
          <p14:tracePt t="54999" x="3041650" y="3270250"/>
          <p14:tracePt t="55015" x="3086100" y="3346450"/>
          <p14:tracePt t="55032" x="3111500" y="3409950"/>
          <p14:tracePt t="55049" x="3117850" y="3460750"/>
          <p14:tracePt t="55066" x="3124200" y="3492500"/>
          <p14:tracePt t="55082" x="3124200" y="3511550"/>
          <p14:tracePt t="55099" x="3130550" y="3536950"/>
          <p14:tracePt t="55116" x="3136900" y="3568700"/>
          <p14:tracePt t="55132" x="3149600" y="3625850"/>
          <p14:tracePt t="55149" x="3162300" y="3683000"/>
          <p14:tracePt t="55167" x="3162300" y="3746500"/>
          <p14:tracePt t="55183" x="3162300" y="3778250"/>
          <p14:tracePt t="55199" x="3168650" y="3790950"/>
          <p14:tracePt t="55216" x="3168650" y="3797300"/>
          <p14:tracePt t="55426" x="3168650" y="3784600"/>
          <p14:tracePt t="55433" x="3168650" y="3771900"/>
          <p14:tracePt t="55441" x="3162300" y="3752850"/>
          <p14:tracePt t="55449" x="3155950" y="3740150"/>
          <p14:tracePt t="55469" x="3149600" y="3702050"/>
          <p14:tracePt t="55483" x="3143250" y="3619500"/>
          <p14:tracePt t="55501" x="3143250" y="3575050"/>
          <p14:tracePt t="55533" x="3130550" y="3505200"/>
          <p14:tracePt t="55566" x="3124200" y="3448050"/>
          <p14:tracePt t="55599" x="3105150" y="3378200"/>
          <p14:tracePt t="55616" x="3098800" y="3352800"/>
          <p14:tracePt t="55633" x="3092450" y="3327400"/>
          <p14:tracePt t="55650" x="3086100" y="3295650"/>
          <p14:tracePt t="55666" x="3079750" y="3270250"/>
          <p14:tracePt t="55683" x="3073400" y="3244850"/>
          <p14:tracePt t="55699" x="3067050" y="3200400"/>
          <p14:tracePt t="55718" x="3060700" y="3175000"/>
          <p14:tracePt t="55733" x="3060700" y="3155950"/>
          <p14:tracePt t="55752" x="3054350" y="3136900"/>
          <p14:tracePt t="55759" x="3054350" y="3124200"/>
          <p14:tracePt t="55766" x="3048000" y="3111500"/>
          <p14:tracePt t="55783" x="3048000" y="3098800"/>
          <p14:tracePt t="55799" x="3041650" y="3067050"/>
          <p14:tracePt t="55820" x="3041650" y="3054350"/>
          <p14:tracePt t="55833" x="3041650" y="3041650"/>
          <p14:tracePt t="55851" x="3041650" y="3028950"/>
          <p14:tracePt t="55866" x="3041650" y="3022600"/>
          <p14:tracePt t="55886" x="3035300" y="3009900"/>
          <p14:tracePt t="55901" x="3035300" y="2990850"/>
          <p14:tracePt t="55916" x="3035300" y="2984500"/>
          <p14:tracePt t="55950" x="3035300" y="2978150"/>
          <p14:tracePt t="55969" x="3028950" y="2971800"/>
          <p14:tracePt t="55985" x="3022600" y="2959100"/>
          <p14:tracePt t="56017" x="3022600" y="2952750"/>
          <p14:tracePt t="56034" x="3016250" y="2946400"/>
          <p14:tracePt t="56050" x="3016250" y="2940050"/>
          <p14:tracePt t="56069" x="3009900" y="2933700"/>
          <p14:tracePt t="56111" x="3009900" y="2927350"/>
          <p14:tracePt t="56118" x="3009900" y="2921000"/>
          <p14:tracePt t="56133" x="3003550" y="2908300"/>
          <p14:tracePt t="56150" x="2997200" y="2895600"/>
          <p14:tracePt t="56184" x="2997200" y="2889250"/>
          <p14:tracePt t="56475" x="2990850" y="2889250"/>
          <p14:tracePt t="56520" x="2984500" y="2889250"/>
          <p14:tracePt t="56566" x="2978150" y="2889250"/>
          <p14:tracePt t="56598" x="2971800" y="2889250"/>
          <p14:tracePt t="56666" x="2965450" y="2889250"/>
          <p14:tracePt t="57392" x="2971800" y="2895600"/>
          <p14:tracePt t="57399" x="2978150" y="2901950"/>
          <p14:tracePt t="57407" x="2984500" y="2901950"/>
          <p14:tracePt t="57419" x="2997200" y="2908300"/>
          <p14:tracePt t="57435" x="3003550" y="2921000"/>
          <p14:tracePt t="57451" x="3009900" y="2927350"/>
          <p14:tracePt t="57468" x="3016250" y="2940050"/>
          <p14:tracePt t="57502" x="3035300" y="2984500"/>
          <p14:tracePt t="57537" x="3041650" y="3041650"/>
          <p14:tracePt t="57568" x="3028950" y="3111500"/>
          <p14:tracePt t="57585" x="3016250" y="3149600"/>
          <p14:tracePt t="57602" x="3009900" y="3168650"/>
          <p14:tracePt t="57619" x="3009900" y="3175000"/>
          <p14:tracePt t="57835" x="3022600" y="3175000"/>
          <p14:tracePt t="57852" x="3028950" y="3181350"/>
          <p14:tracePt t="57868" x="3048000" y="3206750"/>
          <p14:tracePt t="57885" x="3067050" y="3232150"/>
          <p14:tracePt t="57902" x="3073400" y="3295650"/>
          <p14:tracePt t="57921" x="3073400" y="3371850"/>
          <p14:tracePt t="57936" x="3073400" y="3517900"/>
          <p14:tracePt t="57953" x="3073400" y="3581400"/>
          <p14:tracePt t="57969" x="3073400" y="3587750"/>
          <p14:tracePt t="58047" x="3073400" y="3594100"/>
          <p14:tracePt t="58053" x="3079750" y="3600450"/>
          <p14:tracePt t="58069" x="3086100" y="3619500"/>
          <p14:tracePt t="58085" x="3092450" y="3625850"/>
          <p14:tracePt t="58102" x="3092450" y="3632200"/>
          <p14:tracePt t="59635" x="3092450" y="3625850"/>
          <p14:tracePt t="59651" x="3098800" y="3625850"/>
          <p14:tracePt t="59659" x="3098800" y="3619500"/>
          <p14:tracePt t="59670" x="3098800" y="3613150"/>
          <p14:tracePt t="59690" x="3098800" y="3606800"/>
          <p14:tracePt t="59706" x="3105150" y="3606800"/>
          <p14:tracePt t="59721" x="3105150" y="3600450"/>
          <p14:tracePt t="59755" x="3105150" y="3594100"/>
          <p14:tracePt t="59787" x="3105150" y="3587750"/>
          <p14:tracePt t="59821" x="3111500" y="3581400"/>
          <p14:tracePt t="60089" x="3111500" y="3575050"/>
          <p14:tracePt t="60106" x="3111500" y="3562350"/>
          <p14:tracePt t="60133" x="3117850" y="3556000"/>
          <p14:tracePt t="60154" x="3117850" y="3549650"/>
          <p14:tracePt t="60502" x="3117850" y="3543300"/>
          <p14:tracePt t="60508" x="3117850" y="3536950"/>
          <p14:tracePt t="60522" x="3124200" y="3530600"/>
          <p14:tracePt t="60538" x="3124200" y="3524250"/>
          <p14:tracePt t="60571" x="3124200" y="3517900"/>
          <p14:tracePt t="60605" x="3124200" y="3511550"/>
          <p14:tracePt t="60639" x="3130550" y="3511550"/>
          <p14:tracePt t="61457" x="3130550" y="3505200"/>
          <p14:tracePt t="61480" x="3130550" y="3498850"/>
          <p14:tracePt t="61526" x="3130550" y="3492500"/>
          <p14:tracePt t="63457" x="3124200" y="3524250"/>
          <p14:tracePt t="63475" x="3124200" y="3568700"/>
          <p14:tracePt t="63491" x="3117850" y="3606800"/>
          <p14:tracePt t="63507" x="3111500" y="3644900"/>
          <p14:tracePt t="63527" x="3105150" y="3676650"/>
          <p14:tracePt t="63561" x="3105150" y="3740150"/>
          <p14:tracePt t="63591" x="3105150" y="3784600"/>
          <p14:tracePt t="63624" x="3098800" y="3822700"/>
          <p14:tracePt t="63644" x="3092450" y="3848100"/>
          <p14:tracePt t="63660" x="3092450" y="3854450"/>
          <p14:tracePt t="63677" x="3092450" y="3860800"/>
          <p14:tracePt t="63691" x="3092450" y="3867150"/>
          <p14:tracePt t="63708" x="3086100" y="3867150"/>
          <p14:tracePt t="64431" x="3079750" y="3867150"/>
          <p14:tracePt t="64439" x="3073400" y="3867150"/>
          <p14:tracePt t="64447" x="3060700" y="3873500"/>
          <p14:tracePt t="64458" x="3041650" y="3892550"/>
          <p14:tracePt t="64475" x="2959100" y="3937000"/>
          <p14:tracePt t="64492" x="2882900" y="3968750"/>
          <p14:tracePt t="64508" x="2851150" y="3975100"/>
          <p14:tracePt t="64542" x="2806700" y="3981450"/>
          <p14:tracePt t="64577" x="2781300" y="3981450"/>
          <p14:tracePt t="64666" x="2774950" y="3981450"/>
          <p14:tracePt t="64702" x="2774950" y="3975100"/>
          <p14:tracePt t="64718" x="2781300" y="3968750"/>
          <p14:tracePt t="64725" x="2787650" y="3968750"/>
          <p14:tracePt t="64736" x="2794000" y="3968750"/>
          <p14:tracePt t="64742" x="2794000" y="3962400"/>
          <p14:tracePt t="64761" x="2806700" y="3962400"/>
          <p14:tracePt t="64778" x="2813050" y="3962400"/>
          <p14:tracePt t="64793" x="2825750" y="3962400"/>
          <p14:tracePt t="64809" x="2838450" y="3962400"/>
          <p14:tracePt t="64829" x="2851150" y="3962400"/>
          <p14:tracePt t="64836" x="2857500" y="3962400"/>
          <p14:tracePt t="64842" x="2863850" y="3962400"/>
          <p14:tracePt t="64859" x="2876550" y="3968750"/>
          <p14:tracePt t="64878" x="2895600" y="3968750"/>
          <p14:tracePt t="64894" x="2914650" y="3975100"/>
          <p14:tracePt t="64909" x="2927350" y="3981450"/>
          <p14:tracePt t="64926" x="2940050" y="3981450"/>
          <p14:tracePt t="64942" x="2946400" y="3981450"/>
          <p14:tracePt t="65033" x="2952750" y="3981450"/>
          <p14:tracePt t="65066" x="2959100" y="3981450"/>
          <p14:tracePt t="65081" x="2965450" y="3981450"/>
          <p14:tracePt t="65096" x="2971800" y="3981450"/>
          <p14:tracePt t="65113" x="2978150" y="3981450"/>
          <p14:tracePt t="65119" x="2978150" y="3975100"/>
          <p14:tracePt t="65127" x="2984500" y="3975100"/>
          <p14:tracePt t="65142" x="2990850" y="3968750"/>
          <p14:tracePt t="65162" x="2997200" y="3962400"/>
          <p14:tracePt t="65180" x="3009900" y="3949700"/>
          <p14:tracePt t="65209" x="3016250" y="3943350"/>
          <p14:tracePt t="65226" x="3016250" y="3937000"/>
          <p14:tracePt t="65265" x="3016250" y="3930650"/>
          <p14:tracePt t="65277" x="3003550" y="3911600"/>
          <p14:tracePt t="65293" x="2990850" y="3905250"/>
          <p14:tracePt t="65310" x="2990850" y="3898900"/>
          <p14:tracePt t="65429" x="2990850" y="3911600"/>
          <p14:tracePt t="65438" x="2990850" y="3930650"/>
          <p14:tracePt t="65444" x="2997200" y="3937000"/>
          <p14:tracePt t="65461" x="2997200" y="3949700"/>
          <p14:tracePt t="65476" x="2997200" y="3956050"/>
          <p14:tracePt t="65494" x="2997200" y="3962400"/>
          <p14:tracePt t="65551" x="2990850" y="3962400"/>
          <p14:tracePt t="65558" x="2990850" y="3956050"/>
          <p14:tracePt t="65567" x="2984500" y="3949700"/>
          <p14:tracePt t="65581" x="2984500" y="3943350"/>
          <p14:tracePt t="65593" x="2978150" y="3937000"/>
          <p14:tracePt t="65636" x="2984500" y="3930650"/>
          <p14:tracePt t="65651" x="2990850" y="3930650"/>
          <p14:tracePt t="65907" x="2978150" y="3930650"/>
          <p14:tracePt t="65913" x="2971800" y="3930650"/>
          <p14:tracePt t="65927" x="2927350" y="3930650"/>
          <p14:tracePt t="65943" x="2857500" y="3930650"/>
          <p14:tracePt t="65960" x="2781300" y="3930650"/>
          <p14:tracePt t="65980" x="2717800" y="3930650"/>
          <p14:tracePt t="66012" x="2660650" y="3937000"/>
          <p14:tracePt t="66044" x="2628900" y="3937000"/>
          <p14:tracePt t="66082" x="2609850" y="3937000"/>
          <p14:tracePt t="66096" x="2590800" y="3937000"/>
          <p14:tracePt t="66111" x="2559050" y="3937000"/>
          <p14:tracePt t="66127" x="2514600" y="3937000"/>
          <p14:tracePt t="66144" x="2457450" y="3937000"/>
          <p14:tracePt t="66160" x="2406650" y="3937000"/>
          <p14:tracePt t="66177" x="2362200" y="3943350"/>
          <p14:tracePt t="66195" x="2311400" y="3943350"/>
          <p14:tracePt t="66214" x="2286000" y="3949700"/>
          <p14:tracePt t="66229" x="2266950" y="3949700"/>
          <p14:tracePt t="66243" x="2241550" y="3956050"/>
          <p14:tracePt t="66260" x="2216150" y="3962400"/>
          <p14:tracePt t="66277" x="2209800" y="3962400"/>
          <p14:tracePt t="66296" x="2184400" y="3968750"/>
          <p14:tracePt t="66311" x="2159000" y="3975100"/>
          <p14:tracePt t="66329" x="2152650" y="3975100"/>
          <p14:tracePt t="66335" x="2146300" y="3981450"/>
          <p14:tracePt t="66344" x="2139950" y="3981450"/>
          <p14:tracePt t="66423" x="2146300" y="3981450"/>
          <p14:tracePt t="66429" x="2159000" y="3981450"/>
          <p14:tracePt t="66445" x="2165350" y="3981450"/>
          <p14:tracePt t="66462" x="2171700" y="3981450"/>
          <p14:tracePt t="66477" x="2190750" y="3975100"/>
          <p14:tracePt t="66494" x="2209800" y="3975100"/>
          <p14:tracePt t="66511" x="2247900" y="3968750"/>
          <p14:tracePt t="66527" x="2286000" y="3962400"/>
          <p14:tracePt t="66543" x="2317750" y="3962400"/>
          <p14:tracePt t="66560" x="2343150" y="3962400"/>
          <p14:tracePt t="66579" x="2368550" y="3962400"/>
          <p14:tracePt t="66594" x="2393950" y="3962400"/>
          <p14:tracePt t="66611" x="2425700" y="3968750"/>
          <p14:tracePt t="66628" x="2432050" y="3968750"/>
          <p14:tracePt t="66691" x="2419350" y="3968750"/>
          <p14:tracePt t="66699" x="2406650" y="3968750"/>
          <p14:tracePt t="66710" x="2387600" y="3968750"/>
          <p14:tracePt t="66727" x="2311400" y="3968750"/>
          <p14:tracePt t="66744" x="2266950" y="3968750"/>
          <p14:tracePt t="66763" x="2254250" y="3968750"/>
          <p14:tracePt t="66777" x="2254250" y="3962400"/>
          <p14:tracePt t="66823" x="2260600" y="3962400"/>
          <p14:tracePt t="66837" x="2292350" y="3962400"/>
          <p14:tracePt t="66846" x="2305050" y="3962400"/>
          <p14:tracePt t="66863" x="2317750" y="3962400"/>
          <p14:tracePt t="66877" x="2343150" y="3962400"/>
          <p14:tracePt t="66896" x="2355850" y="3962400"/>
          <p14:tracePt t="66913" x="2374900" y="3962400"/>
          <p14:tracePt t="66930" x="2387600" y="3956050"/>
          <p14:tracePt t="66944" x="2393950" y="3949700"/>
          <p14:tracePt t="66961" x="2400300" y="3949700"/>
          <p14:tracePt t="66995" x="2406650" y="3949700"/>
          <p14:tracePt t="67011" x="2413000" y="3943350"/>
          <p14:tracePt t="67033" x="2419350" y="3943350"/>
          <p14:tracePt t="67047" x="2425700" y="3943350"/>
          <p14:tracePt t="67061" x="2432050" y="3943350"/>
          <p14:tracePt t="67083" x="2444750" y="3937000"/>
          <p14:tracePt t="67094" x="2451100" y="3937000"/>
          <p14:tracePt t="67111" x="2457450" y="3937000"/>
          <p14:tracePt t="67128" x="2476500" y="3930650"/>
          <p14:tracePt t="67146" x="2489200" y="3930650"/>
          <p14:tracePt t="67163" x="2495550" y="3930650"/>
          <p14:tracePt t="67180" x="2508250" y="3930650"/>
          <p14:tracePt t="67194" x="2533650" y="3930650"/>
          <p14:tracePt t="67211" x="2552700" y="3930650"/>
          <p14:tracePt t="67231" x="2597150" y="3930650"/>
          <p14:tracePt t="67244" x="2635250" y="3930650"/>
          <p14:tracePt t="67262" x="2667000" y="3930650"/>
          <p14:tracePt t="67278" x="2686050" y="3930650"/>
          <p14:tracePt t="67295" x="2698750" y="3930650"/>
          <p14:tracePt t="67311" x="2705100" y="3930650"/>
          <p14:tracePt t="67330" x="2711450" y="3930650"/>
          <p14:tracePt t="67344" x="2717800" y="3930650"/>
          <p14:tracePt t="67363" x="2724150" y="3930650"/>
          <p14:tracePt t="67380" x="2730500" y="3930650"/>
          <p14:tracePt t="67411" x="2736850" y="3930650"/>
          <p14:tracePt t="67433" x="2743200" y="3930650"/>
          <p14:tracePt t="67502" x="2749550" y="3930650"/>
          <p14:tracePt t="67628" x="2755900" y="3930650"/>
          <p14:tracePt t="67647" x="2755900" y="3924300"/>
          <p14:tracePt t="67657" x="2762250" y="3924300"/>
          <p14:tracePt t="67663" x="2768600" y="3924300"/>
          <p14:tracePt t="67678" x="2787650" y="3911600"/>
          <p14:tracePt t="67695" x="2794000" y="3911600"/>
          <p14:tracePt t="67728" x="2813050" y="3905250"/>
          <p14:tracePt t="67762" x="2832100" y="3898900"/>
          <p14:tracePt t="67795" x="2857500" y="3886200"/>
          <p14:tracePt t="67812" x="2863850" y="3886200"/>
          <p14:tracePt t="67831" x="2876550" y="3879850"/>
          <p14:tracePt t="67848" x="2882900" y="3879850"/>
          <p14:tracePt t="67862" x="2895600" y="3879850"/>
          <p14:tracePt t="67879" x="2901950" y="3879850"/>
          <p14:tracePt t="67895" x="2914650" y="3873500"/>
          <p14:tracePt t="67928" x="2921000" y="3873500"/>
          <p14:tracePt t="67947" x="2927350" y="3873500"/>
          <p14:tracePt t="67962" x="2940050" y="3873500"/>
          <p14:tracePt t="67980" x="2946400" y="3873500"/>
          <p14:tracePt t="67996" x="2952750" y="3873500"/>
          <p14:tracePt t="68012" x="2959100" y="3873500"/>
          <p14:tracePt t="68045" x="2965450" y="3873500"/>
          <p14:tracePt t="68196" x="2959100" y="3873500"/>
          <p14:tracePt t="68205" x="2946400" y="3873500"/>
          <p14:tracePt t="68212" x="2940050" y="3879850"/>
          <p14:tracePt t="68229" x="2914650" y="3886200"/>
          <p14:tracePt t="68247" x="2863850" y="3905250"/>
          <p14:tracePt t="68264" x="2832100" y="3911600"/>
          <p14:tracePt t="68280" x="2800350" y="3917950"/>
          <p14:tracePt t="68296" x="2787650" y="3930650"/>
          <p14:tracePt t="68314" x="2774950" y="3930650"/>
          <p14:tracePt t="68331" x="2768600" y="3930650"/>
          <p14:tracePt t="68357" x="2762250" y="3930650"/>
          <p14:tracePt t="68427" x="2774950" y="3930650"/>
          <p14:tracePt t="68433" x="2800350" y="3924300"/>
          <p14:tracePt t="68447" x="2838450" y="3911600"/>
          <p14:tracePt t="68464" x="2863850" y="3905250"/>
          <p14:tracePt t="68479" x="2882900" y="3905250"/>
          <p14:tracePt t="68513" x="2889250" y="3905250"/>
          <p14:tracePt t="68566" x="2882900" y="3905250"/>
          <p14:tracePt t="68603" x="2882900" y="3911600"/>
          <p14:tracePt t="68691" x="2889250" y="3911600"/>
          <p14:tracePt t="68697" x="2889250" y="3917950"/>
          <p14:tracePt t="68713" x="2895600" y="3917950"/>
          <p14:tracePt t="68729" x="2901950" y="3917950"/>
          <p14:tracePt t="68867" x="2908300" y="3917950"/>
          <p14:tracePt t="68882" x="2921000" y="3917950"/>
          <p14:tracePt t="68897" x="2927350" y="3917950"/>
          <p14:tracePt t="68907" x="2933700" y="3917950"/>
          <p14:tracePt t="68918" x="2940050" y="3917950"/>
          <p14:tracePt t="68934" x="2946400" y="3917950"/>
          <p14:tracePt t="69224" x="2952750" y="3917950"/>
          <p14:tracePt t="69259" x="2959100" y="3917950"/>
          <p14:tracePt t="69297" x="2965450" y="3917950"/>
          <p14:tracePt t="69305" x="2971800" y="3917950"/>
          <p14:tracePt t="69314" x="2971800" y="3911600"/>
          <p14:tracePt t="69351" x="2984500" y="3905250"/>
          <p14:tracePt t="69381" x="2990850" y="3905250"/>
          <p14:tracePt t="69413" x="2997200" y="3898900"/>
          <p14:tracePt t="69430" x="3003550" y="3898900"/>
          <p14:tracePt t="69513" x="3009900" y="3898900"/>
          <p14:tracePt t="69586" x="3016250" y="3898900"/>
          <p14:tracePt t="69894" x="3009900" y="3898900"/>
          <p14:tracePt t="69910" x="2997200" y="3898900"/>
          <p14:tracePt t="69924" x="2990850" y="3898900"/>
          <p14:tracePt t="69938" x="2984500" y="3898900"/>
          <p14:tracePt t="69947" x="2978150" y="3898900"/>
          <p14:tracePt t="69964" x="2971800" y="3898900"/>
          <p14:tracePt t="69980" x="2959100" y="3898900"/>
          <p14:tracePt t="70015" x="2952750" y="3898900"/>
          <p14:tracePt t="70047" x="2946400" y="3898900"/>
          <p14:tracePt t="70080" x="2940050" y="3898900"/>
          <p14:tracePt t="70114" x="2940050" y="3892550"/>
          <p14:tracePt t="70353" x="2940050" y="3886200"/>
          <p14:tracePt t="70377" x="2946400" y="3886200"/>
          <p14:tracePt t="70387" x="2952750" y="3886200"/>
          <p14:tracePt t="70401" x="2952750" y="3879850"/>
          <p14:tracePt t="70414" x="2959100" y="3879850"/>
          <p14:tracePt t="70432" x="2965450" y="3879850"/>
          <p14:tracePt t="70448" x="2984500" y="3879850"/>
          <p14:tracePt t="70464" x="3028950" y="3879850"/>
          <p14:tracePt t="70481" x="3092450" y="3879850"/>
          <p14:tracePt t="70500" x="3187700" y="3879850"/>
          <p14:tracePt t="70514" x="3232150" y="3879850"/>
          <p14:tracePt t="70531" x="3257550" y="3886200"/>
          <p14:tracePt t="70565" x="3263900" y="3886200"/>
          <p14:tracePt t="70583" x="3276600" y="3886200"/>
          <p14:tracePt t="70598" x="3282950" y="3886200"/>
          <p14:tracePt t="70614" x="3289300" y="3886200"/>
          <p14:tracePt t="75483" x="3289300" y="3873500"/>
          <p14:tracePt t="75491" x="3289300" y="3835400"/>
          <p14:tracePt t="75503" x="3289300" y="3721100"/>
          <p14:tracePt t="75519" x="3302000" y="3613150"/>
          <p14:tracePt t="75536" x="3327400" y="3422650"/>
          <p14:tracePt t="75553" x="3378200" y="3219450"/>
          <p14:tracePt t="75570" x="3435350" y="3022600"/>
          <p14:tracePt t="75603" x="3543300" y="2705100"/>
          <p14:tracePt t="75636" x="3683000" y="2343150"/>
          <p14:tracePt t="75669" x="3771900" y="2063750"/>
          <p14:tracePt t="75689" x="3835400" y="1873250"/>
          <p14:tracePt t="75706" x="3873500" y="1758950"/>
          <p14:tracePt t="75721" x="3924300" y="1631950"/>
          <p14:tracePt t="75737" x="3930650" y="1612900"/>
          <p14:tracePt t="75755" x="3937000" y="1587500"/>
          <p14:tracePt t="75772" x="3937000" y="1568450"/>
          <p14:tracePt t="75789" x="3943350" y="1536700"/>
          <p14:tracePt t="75803" x="3949700" y="1517650"/>
          <p14:tracePt t="75822" x="3949700" y="1485900"/>
          <p14:tracePt t="75853" x="3949700" y="1479550"/>
          <p14:tracePt t="75870" x="3956050" y="1473200"/>
          <p14:tracePt t="75888" x="3956050" y="1466850"/>
          <p14:tracePt t="75903" x="3956050" y="1460500"/>
          <p14:tracePt t="75920" x="3956050" y="1454150"/>
          <p14:tracePt t="75938" x="3956050" y="1447800"/>
          <p14:tracePt t="76277" x="3956050" y="1428750"/>
          <p14:tracePt t="76287" x="3956050" y="1416050"/>
          <p14:tracePt t="76295" x="3962400" y="1397000"/>
          <p14:tracePt t="76305" x="3962400" y="1384300"/>
          <p14:tracePt t="76321" x="3962400" y="1371600"/>
          <p14:tracePt t="76479" x="3962400" y="1365250"/>
          <p14:tracePt t="76486" x="3981450" y="1365250"/>
          <p14:tracePt t="76494" x="4006850" y="1365250"/>
          <p14:tracePt t="76521" x="4146550" y="1371600"/>
          <p14:tracePt t="76539" x="4267200" y="1390650"/>
          <p14:tracePt t="76554" x="4438650" y="1403350"/>
          <p14:tracePt t="76570" x="4546600" y="1403350"/>
          <p14:tracePt t="76587" x="4686300" y="1403350"/>
          <p14:tracePt t="76604" x="4800600" y="1403350"/>
          <p14:tracePt t="76620" x="4902200" y="1397000"/>
          <p14:tracePt t="76637" x="5003800" y="1377950"/>
          <p14:tracePt t="76656" x="5073650" y="1365250"/>
          <p14:tracePt t="76672" x="5187950" y="1333500"/>
          <p14:tracePt t="76687" x="5289550" y="1314450"/>
          <p14:tracePt t="76706" x="5397500" y="1295400"/>
          <p14:tracePt t="76723" x="5499100" y="1282700"/>
          <p14:tracePt t="76738" x="5613400" y="1270000"/>
          <p14:tracePt t="76756" x="5683250" y="1263650"/>
          <p14:tracePt t="76771" x="5765800" y="1263650"/>
          <p14:tracePt t="76790" x="5816600" y="1263650"/>
          <p14:tracePt t="76806" x="5886450" y="1263650"/>
          <p14:tracePt t="76821" x="5962650" y="1257300"/>
          <p14:tracePt t="76838" x="6083300" y="1257300"/>
          <p14:tracePt t="76859" x="6153150" y="1257300"/>
          <p14:tracePt t="76865" x="6178550" y="1257300"/>
          <p14:tracePt t="76874" x="6223000" y="1257300"/>
          <p14:tracePt t="76888" x="6280150" y="1250950"/>
          <p14:tracePt t="76904" x="6369050" y="1250950"/>
          <p14:tracePt t="76921" x="6438900" y="1250950"/>
          <p14:tracePt t="76938" x="6527800" y="1250950"/>
          <p14:tracePt t="76954" x="6565900" y="1250950"/>
          <p14:tracePt t="76971" x="6597650" y="1250950"/>
          <p14:tracePt t="76987" x="6648450" y="1250950"/>
          <p14:tracePt t="77004" x="6692900" y="1250950"/>
          <p14:tracePt t="77021" x="6711950" y="1250950"/>
          <p14:tracePt t="77039" x="6731000" y="1250950"/>
          <p14:tracePt t="77054" x="6737350" y="1250950"/>
          <p14:tracePt t="77071" x="6743700" y="1250950"/>
          <p14:tracePt t="78115" x="6750050" y="1250950"/>
          <p14:tracePt t="78121" x="6775450" y="1250950"/>
          <p14:tracePt t="78133" x="6864350" y="1263650"/>
          <p14:tracePt t="78141" x="6896100" y="1263650"/>
          <p14:tracePt t="78157" x="7061200" y="1276350"/>
          <p14:tracePt t="78174" x="7213600" y="1276350"/>
          <p14:tracePt t="78189" x="7308850" y="1270000"/>
          <p14:tracePt t="78222" x="7359650" y="1250950"/>
          <p14:tracePt t="78259" x="7378700" y="1244600"/>
          <p14:tracePt t="78288" x="7416800" y="1238250"/>
          <p14:tracePt t="78305" x="7423150" y="1231900"/>
          <p14:tracePt t="78460" x="7423150" y="1238250"/>
          <p14:tracePt t="78469" x="7416800" y="1244600"/>
          <p14:tracePt t="78476" x="7410450" y="1250950"/>
          <p14:tracePt t="78489" x="7391400" y="1257300"/>
          <p14:tracePt t="78505" x="7359650" y="1276350"/>
          <p14:tracePt t="78523" x="7321550" y="1295400"/>
          <p14:tracePt t="78539" x="7283450" y="1314450"/>
          <p14:tracePt t="78556" x="7239000" y="1333500"/>
          <p14:tracePt t="78573" x="7219950" y="1346200"/>
          <p14:tracePt t="78589" x="7207250" y="1352550"/>
          <p14:tracePt t="78606" x="7200900" y="1352550"/>
          <p14:tracePt t="78625" x="7200900" y="1358900"/>
          <p14:tracePt t="78639" x="7194550" y="1358900"/>
          <p14:tracePt t="78658" x="7181850" y="1365250"/>
          <p14:tracePt t="78673" x="7169150" y="1371600"/>
          <p14:tracePt t="78691" x="7150100" y="1371600"/>
          <p14:tracePt t="78708" x="7131050" y="1384300"/>
          <p14:tracePt t="78725" x="7118350" y="1384300"/>
          <p14:tracePt t="78740" x="7067550" y="1409700"/>
          <p14:tracePt t="78758" x="6997700" y="1435100"/>
          <p14:tracePt t="78772" x="6845300" y="1485900"/>
          <p14:tracePt t="78789" x="6737350" y="1530350"/>
          <p14:tracePt t="78806" x="6629400" y="1581150"/>
          <p14:tracePt t="78823" x="6515100" y="1619250"/>
          <p14:tracePt t="78839" x="6356350" y="1695450"/>
          <p14:tracePt t="78857" x="6210300" y="1765300"/>
          <p14:tracePt t="78876" x="6032500" y="1841500"/>
          <p14:tracePt t="78883" x="5949950" y="1885950"/>
          <p14:tracePt t="78891" x="5880100" y="1911350"/>
          <p14:tracePt t="78906" x="5695950" y="2006600"/>
          <p14:tracePt t="78923" x="5518150" y="2101850"/>
          <p14:tracePt t="78939" x="5353050" y="2184400"/>
          <p14:tracePt t="78956" x="5175250" y="2266950"/>
          <p14:tracePt t="78973" x="4984750" y="2355850"/>
          <p14:tracePt t="78989" x="4724400" y="2501900"/>
          <p14:tracePt t="79007" x="4521200" y="2616200"/>
          <p14:tracePt t="79023" x="4406900" y="2686050"/>
          <p14:tracePt t="79039" x="4235450" y="2794000"/>
          <p14:tracePt t="79056" x="4083050" y="2882900"/>
          <p14:tracePt t="79073" x="3975100" y="2952750"/>
          <p14:tracePt t="79089" x="3803650" y="3086100"/>
          <p14:tracePt t="79106" x="3733800" y="3155950"/>
          <p14:tracePt t="79125" x="3670300" y="3219450"/>
          <p14:tracePt t="79139" x="3606800" y="3289300"/>
          <p14:tracePt t="79157" x="3536950" y="3378200"/>
          <p14:tracePt t="79173" x="3467100" y="3454400"/>
          <p14:tracePt t="79192" x="3352800" y="3594100"/>
          <p14:tracePt t="79208" x="3270250" y="3683000"/>
          <p14:tracePt t="79225" x="3213100" y="3740150"/>
          <p14:tracePt t="79240" x="3149600" y="3803650"/>
          <p14:tracePt t="79259" x="3111500" y="3848100"/>
          <p14:tracePt t="79273" x="3086100" y="3879850"/>
          <p14:tracePt t="79291" x="3041650" y="3924300"/>
          <p14:tracePt t="79306" x="3009900" y="3956050"/>
          <p14:tracePt t="79324" x="2978150" y="3975100"/>
          <p14:tracePt t="79340" x="2965450" y="3981450"/>
          <p14:tracePt t="79357" x="2952750" y="3994150"/>
          <p14:tracePt t="79377" x="2927350" y="4006850"/>
          <p14:tracePt t="79394" x="2921000" y="4013200"/>
          <p14:tracePt t="79407" x="2914650" y="4013200"/>
          <p14:tracePt t="79504" x="2914650" y="4006850"/>
          <p14:tracePt t="79517" x="2914650" y="4000500"/>
          <p14:tracePt t="79524" x="2914650" y="3994150"/>
          <p14:tracePt t="79540" x="2914650" y="3987800"/>
          <p14:tracePt t="79557" x="2914650" y="3981450"/>
          <p14:tracePt t="79575" x="2921000" y="3968750"/>
          <p14:tracePt t="79591" x="2927350" y="3962400"/>
          <p14:tracePt t="79626" x="2933700" y="3956050"/>
          <p14:tracePt t="79640" x="2946400" y="3956050"/>
          <p14:tracePt t="79658" x="2952750" y="3949700"/>
          <p14:tracePt t="79735" x="2952750" y="3943350"/>
          <p14:tracePt t="79740" x="2959100" y="3943350"/>
          <p14:tracePt t="79763" x="2965450" y="3943350"/>
          <p14:tracePt t="79781" x="2971800" y="3937000"/>
          <p14:tracePt t="80163" x="2978150" y="3937000"/>
          <p14:tracePt t="80180" x="2978150" y="3943350"/>
          <p14:tracePt t="80188" x="2978150" y="3956050"/>
          <p14:tracePt t="80206" x="2978150" y="3962400"/>
          <p14:tracePt t="80212" x="2978150" y="3968750"/>
          <p14:tracePt t="80227" x="2978150" y="3975100"/>
          <p14:tracePt t="80242" x="2978150" y="3981450"/>
          <p14:tracePt t="80258" x="2978150" y="3987800"/>
          <p14:tracePt t="80291" x="2965450" y="4006850"/>
          <p14:tracePt t="80324" x="2946400" y="4025900"/>
          <p14:tracePt t="80358" x="2914650" y="4038600"/>
          <p14:tracePt t="80376" x="2895600" y="4044950"/>
          <p14:tracePt t="80382" x="2882900" y="4051300"/>
          <p14:tracePt t="80394" x="2870200" y="4051300"/>
          <p14:tracePt t="80410" x="2832100" y="4064000"/>
          <p14:tracePt t="80428" x="2768600" y="4076700"/>
          <p14:tracePt t="80441" x="2698750" y="4083050"/>
          <p14:tracePt t="80458" x="2628900" y="4095750"/>
          <p14:tracePt t="80474" x="2571750" y="4102100"/>
          <p14:tracePt t="80491" x="2501900" y="4108450"/>
          <p14:tracePt t="80508" x="2457450" y="4108450"/>
          <p14:tracePt t="80529" x="2432050" y="4108450"/>
          <p14:tracePt t="80541" x="2419350" y="4108450"/>
          <p14:tracePt t="80558" x="2400300" y="4108450"/>
          <p14:tracePt t="80575" x="2374900" y="4108450"/>
          <p14:tracePt t="80594" x="2336800" y="4108450"/>
          <p14:tracePt t="80610" x="2292350" y="4102100"/>
          <p14:tracePt t="80627" x="2266950" y="4102100"/>
          <p14:tracePt t="80641" x="2241550" y="4102100"/>
          <p14:tracePt t="80658" x="2216150" y="4089400"/>
          <p14:tracePt t="80674" x="2203450" y="4089400"/>
          <p14:tracePt t="80691" x="2190750" y="4089400"/>
          <p14:tracePt t="80708" x="2184400" y="4083050"/>
          <p14:tracePt t="80725" x="2178050" y="4076700"/>
          <p14:tracePt t="80741" x="2165350" y="4076700"/>
          <p14:tracePt t="80758" x="2152650" y="4070350"/>
          <p14:tracePt t="80775" x="2139950" y="4057650"/>
          <p14:tracePt t="80791" x="2127250" y="4044950"/>
          <p14:tracePt t="80808" x="2108200" y="4019550"/>
          <p14:tracePt t="80824" x="2095500" y="4000500"/>
          <p14:tracePt t="80843" x="2089150" y="3987800"/>
          <p14:tracePt t="80860" x="2089150" y="3981450"/>
          <p14:tracePt t="80875" x="2089150" y="3975100"/>
          <p14:tracePt t="80894" x="2089150" y="3962400"/>
          <p14:tracePt t="80911" x="2089150" y="3956050"/>
          <p14:tracePt t="81190" x="2101850" y="3962400"/>
          <p14:tracePt t="81197" x="2114550" y="3975100"/>
          <p14:tracePt t="81208" x="2139950" y="3987800"/>
          <p14:tracePt t="81229" x="2184400" y="4025900"/>
          <p14:tracePt t="81242" x="2209800" y="4044950"/>
          <p14:tracePt t="81275" x="2247900" y="4070350"/>
          <p14:tracePt t="81309" x="2330450" y="4076700"/>
          <p14:tracePt t="81342" x="2533650" y="4019550"/>
          <p14:tracePt t="81358" x="2603500" y="4000500"/>
          <p14:tracePt t="81375" x="2705100" y="3987800"/>
          <p14:tracePt t="81381" x="2743200" y="3981450"/>
          <p14:tracePt t="81392" x="2755900" y="3981450"/>
          <p14:tracePt t="81409" x="2800350" y="3975100"/>
          <p14:tracePt t="81426" x="2825750" y="3968750"/>
          <p14:tracePt t="81443" x="2832100" y="3968750"/>
          <p14:tracePt t="81475" x="2838450" y="3962400"/>
          <p14:tracePt t="81492" x="2851150" y="3956050"/>
          <p14:tracePt t="81509" x="2857500" y="3949700"/>
          <p14:tracePt t="81526" x="2870200" y="3937000"/>
          <p14:tracePt t="81543" x="2876550" y="3924300"/>
          <p14:tracePt t="81558" x="2882900" y="3911600"/>
          <p14:tracePt t="81775" x="2882900" y="3924300"/>
          <p14:tracePt t="81791" x="2882900" y="3930650"/>
          <p14:tracePt t="81800" x="2882900" y="3937000"/>
          <p14:tracePt t="81809" x="2876550" y="3943350"/>
          <p14:tracePt t="81829" x="2857500" y="3968750"/>
          <p14:tracePt t="81845" x="2844800" y="3981450"/>
          <p14:tracePt t="81861" x="2832100" y="4000500"/>
          <p14:tracePt t="81877" x="2800350" y="4013200"/>
          <p14:tracePt t="81884" x="2781300" y="4019550"/>
          <p14:tracePt t="81892" x="2762250" y="4019550"/>
          <p14:tracePt t="81910" x="2711450" y="4032250"/>
          <p14:tracePt t="81926" x="2647950" y="4032250"/>
          <p14:tracePt t="81944" x="2578100" y="4032250"/>
          <p14:tracePt t="81959" x="2527300" y="4032250"/>
          <p14:tracePt t="81976" x="2470150" y="4032250"/>
          <p14:tracePt t="81992" x="2413000" y="4032250"/>
          <p14:tracePt t="82011" x="2362200" y="4032250"/>
          <p14:tracePt t="82027" x="2324100" y="4032250"/>
          <p14:tracePt t="82042" x="2292350" y="4032250"/>
          <p14:tracePt t="82059" x="2247900" y="4019550"/>
          <p14:tracePt t="82078" x="2216150" y="4019550"/>
          <p14:tracePt t="82095" x="2184400" y="4019550"/>
          <p14:tracePt t="82110" x="2165350" y="4019550"/>
          <p14:tracePt t="82129" x="2139950" y="4013200"/>
          <p14:tracePt t="82142" x="2089150" y="4013200"/>
          <p14:tracePt t="82162" x="2057400" y="4013200"/>
          <p14:tracePt t="82176" x="2038350" y="4006850"/>
          <p14:tracePt t="82193" x="2025650" y="4000500"/>
          <p14:tracePt t="82210" x="2012950" y="4000500"/>
          <p14:tracePt t="82229" x="2006600" y="4000500"/>
          <p14:tracePt t="82243" x="2000250" y="3994150"/>
          <p14:tracePt t="82726" x="2006600" y="3994150"/>
          <p14:tracePt t="82733" x="2012950" y="3994150"/>
          <p14:tracePt t="82745" x="2025650" y="3987800"/>
          <p14:tracePt t="82762" x="2032000" y="3987800"/>
          <p14:tracePt t="82795" x="2063750" y="3987800"/>
          <p14:tracePt t="82827" x="2082800" y="3987800"/>
          <p14:tracePt t="82863" x="2101850" y="3987800"/>
          <p14:tracePt t="82878" x="2114550" y="3987800"/>
          <p14:tracePt t="82894" x="2120900" y="3987800"/>
          <p14:tracePt t="82910" x="2127250" y="3987800"/>
          <p14:tracePt t="82928" x="2133600" y="3987800"/>
          <p14:tracePt t="82945" x="2146300" y="3987800"/>
          <p14:tracePt t="82963" x="2159000" y="3987800"/>
          <p14:tracePt t="82977" x="2178050" y="3994150"/>
          <p14:tracePt t="82993" x="2184400" y="3994150"/>
          <p14:tracePt t="83010" x="2190750" y="3994150"/>
          <p14:tracePt t="83027" x="2197100" y="3994150"/>
          <p14:tracePt t="83044" x="2203450" y="3994150"/>
          <p14:tracePt t="83061" x="2209800" y="3994150"/>
          <p14:tracePt t="83111" x="2216150" y="3994150"/>
          <p14:tracePt t="83133" x="2222500" y="3994150"/>
          <p14:tracePt t="83143" x="2228850" y="3987800"/>
          <p14:tracePt t="83150" x="2228850" y="3981450"/>
          <p14:tracePt t="83160" x="2228850" y="3962400"/>
          <p14:tracePt t="83177" x="2228850" y="3937000"/>
          <p14:tracePt t="83194" x="2228850" y="3917950"/>
          <p14:tracePt t="83210" x="2209800" y="3867150"/>
          <p14:tracePt t="83227" x="2184400" y="3810000"/>
          <p14:tracePt t="83244" x="2159000" y="3759200"/>
          <p14:tracePt t="83260" x="2133600" y="3714750"/>
          <p14:tracePt t="83277" x="2127250" y="3708400"/>
          <p14:tracePt t="83295" x="2101850" y="3702050"/>
          <p14:tracePt t="83310" x="2089150" y="3695700"/>
          <p14:tracePt t="83330" x="2051050" y="3689350"/>
          <p14:tracePt t="83344" x="2012950" y="3689350"/>
          <p14:tracePt t="83362" x="1968500" y="3689350"/>
          <p14:tracePt t="83379" x="1905000" y="3702050"/>
          <p14:tracePt t="83396" x="1879600" y="3708400"/>
          <p14:tracePt t="83412" x="1860550" y="3714750"/>
          <p14:tracePt t="83429" x="1835150" y="3721100"/>
          <p14:tracePt t="83444" x="1816100" y="3727450"/>
          <p14:tracePt t="83463" x="1797050" y="3733800"/>
          <p14:tracePt t="83477" x="1784350" y="3752850"/>
          <p14:tracePt t="83494" x="1778000" y="3771900"/>
          <p14:tracePt t="83512" x="1778000" y="3810000"/>
          <p14:tracePt t="83527" x="1790700" y="3854450"/>
          <p14:tracePt t="83548" x="1809750" y="3886200"/>
          <p14:tracePt t="83561" x="1822450" y="3911600"/>
          <p14:tracePt t="83581" x="1847850" y="3949700"/>
          <p14:tracePt t="83594" x="1866900" y="3981450"/>
          <p14:tracePt t="83612" x="1885950" y="4000500"/>
          <p14:tracePt t="83630" x="1898650" y="4019550"/>
          <p14:tracePt t="83646" x="1905000" y="4025900"/>
          <p14:tracePt t="83662" x="1924050" y="4038600"/>
          <p14:tracePt t="83680" x="1943100" y="4044950"/>
          <p14:tracePt t="83694" x="1962150" y="4051300"/>
          <p14:tracePt t="83711" x="1981200" y="4057650"/>
          <p14:tracePt t="83728" x="2000250" y="4057650"/>
          <p14:tracePt t="83744" x="2019300" y="4057650"/>
          <p14:tracePt t="83761" x="2025650" y="4057650"/>
          <p14:tracePt t="83778" x="2051050" y="4057650"/>
          <p14:tracePt t="83796" x="2076450" y="4057650"/>
          <p14:tracePt t="83811" x="2101850" y="4057650"/>
          <p14:tracePt t="83830" x="2108200" y="4057650"/>
          <p14:tracePt t="83844" x="2120900" y="4057650"/>
          <p14:tracePt t="83864" x="2127250" y="4057650"/>
          <p14:tracePt t="83880" x="2146300" y="4044950"/>
          <p14:tracePt t="83899" x="2159000" y="4038600"/>
          <p14:tracePt t="83911" x="2171700" y="4032250"/>
          <p14:tracePt t="83931" x="2178050" y="4032250"/>
          <p14:tracePt t="83944" x="2190750" y="4025900"/>
          <p14:tracePt t="83964" x="2197100" y="4013200"/>
          <p14:tracePt t="83980" x="2216150" y="4000500"/>
          <p14:tracePt t="83995" x="2216150" y="3994150"/>
          <p14:tracePt t="84011" x="2222500" y="3987800"/>
          <p14:tracePt t="84031" x="2222500" y="3981450"/>
          <p14:tracePt t="84044" x="2222500" y="3962400"/>
          <p14:tracePt t="84063" x="2228850" y="3943350"/>
          <p14:tracePt t="84081" x="2228850" y="3937000"/>
          <p14:tracePt t="84095" x="2228850" y="3924300"/>
          <p14:tracePt t="84111" x="2235200" y="3917950"/>
          <p14:tracePt t="84150" x="2235200" y="3911600"/>
          <p14:tracePt t="84161" x="2235200" y="3905250"/>
          <p14:tracePt t="84181" x="2222500" y="3879850"/>
          <p14:tracePt t="84195" x="2209800" y="3860800"/>
          <p14:tracePt t="84212" x="2190750" y="3829050"/>
          <p14:tracePt t="84228" x="2171700" y="3797300"/>
          <p14:tracePt t="84244" x="2159000" y="3778250"/>
          <p14:tracePt t="84261" x="2146300" y="3752850"/>
          <p14:tracePt t="84280" x="2139950" y="3746500"/>
          <p14:tracePt t="84295" x="2139950" y="3740150"/>
          <p14:tracePt t="84311" x="2127250" y="3740150"/>
          <p14:tracePt t="84330" x="2120900" y="3733800"/>
          <p14:tracePt t="84345" x="2114550" y="3733800"/>
          <p14:tracePt t="84362" x="2101850" y="3733800"/>
          <p14:tracePt t="84381" x="2089150" y="3733800"/>
          <p14:tracePt t="84387" x="2082800" y="3733800"/>
          <p14:tracePt t="84411" x="2063750" y="3733800"/>
          <p14:tracePt t="84429" x="2038350" y="3746500"/>
          <p14:tracePt t="84445" x="2006600" y="3752850"/>
          <p14:tracePt t="84462" x="1974850" y="3765550"/>
          <p14:tracePt t="84478" x="1955800" y="3765550"/>
          <p14:tracePt t="84495" x="1936750" y="3765550"/>
          <p14:tracePt t="84512" x="1930400" y="3765550"/>
          <p14:tracePt t="84530" x="1924050" y="3765550"/>
          <p14:tracePt t="84548" x="1905000" y="3778250"/>
          <p14:tracePt t="84562" x="1885950" y="3797300"/>
          <p14:tracePt t="84581" x="1860550" y="3810000"/>
          <p14:tracePt t="84595" x="1822450" y="3854450"/>
          <p14:tracePt t="84612" x="1797050" y="3898900"/>
          <p14:tracePt t="84630" x="1784350" y="3917950"/>
          <p14:tracePt t="84648" x="1784350" y="3937000"/>
          <p14:tracePt t="84663" x="1778000" y="3956050"/>
          <p14:tracePt t="84681" x="1778000" y="3968750"/>
          <p14:tracePt t="84697" x="1778000" y="3975100"/>
          <p14:tracePt t="84713" x="1784350" y="3987800"/>
          <p14:tracePt t="84729" x="1797050" y="3994150"/>
          <p14:tracePt t="84745" x="1803400" y="4006850"/>
          <p14:tracePt t="84762" x="1809750" y="4019550"/>
          <p14:tracePt t="84780" x="1816100" y="4025900"/>
          <p14:tracePt t="84795" x="1816100" y="4032250"/>
          <p14:tracePt t="84870" x="1822450" y="4032250"/>
          <p14:tracePt t="84901" x="1828800" y="4025900"/>
          <p14:tracePt t="84909" x="1828800" y="4019550"/>
          <p14:tracePt t="84937" x="1828800" y="4013200"/>
          <p14:tracePt t="85085" x="1835150" y="4013200"/>
          <p14:tracePt t="85131" x="1841500" y="4013200"/>
          <p14:tracePt t="85333" x="1847850" y="4013200"/>
          <p14:tracePt t="85533" x="1854200" y="4013200"/>
          <p14:tracePt t="85602" x="1860550" y="4013200"/>
          <p14:tracePt t="85624" x="1866900" y="4013200"/>
          <p14:tracePt t="85658" x="1873250" y="4006850"/>
          <p14:tracePt t="85679" x="1879600" y="4006850"/>
          <p14:tracePt t="85711" x="1885950" y="4000500"/>
          <p14:tracePt t="85725" x="1892300" y="4000500"/>
          <p14:tracePt t="85781" x="1898650" y="4000500"/>
          <p14:tracePt t="87036" x="1898650" y="4006850"/>
          <p14:tracePt t="87059" x="1898650" y="4013200"/>
          <p14:tracePt t="87073" x="1898650" y="4019550"/>
          <p14:tracePt t="87081" x="1905000" y="4025900"/>
          <p14:tracePt t="87098" x="1905000" y="4032250"/>
          <p14:tracePt t="87113" x="1911350" y="4032250"/>
          <p14:tracePt t="87129" x="1917700" y="4032250"/>
          <p14:tracePt t="87148" x="1930400" y="4032250"/>
          <p14:tracePt t="87181" x="1943100" y="4032250"/>
          <p14:tracePt t="87197" x="1955800" y="4032250"/>
          <p14:tracePt t="87214" x="1974850" y="4025900"/>
          <p14:tracePt t="87231" x="1981200" y="4013200"/>
          <p14:tracePt t="87249" x="1993900" y="4013200"/>
          <p14:tracePt t="87265" x="1993900" y="4006850"/>
          <p14:tracePt t="87281" x="2000250" y="4006850"/>
          <p14:tracePt t="87300" x="2006600" y="4006850"/>
          <p14:tracePt t="87315" x="2012950" y="4006850"/>
          <p14:tracePt t="87333" x="2019300" y="4006850"/>
          <p14:tracePt t="87350" x="2038350" y="4006850"/>
          <p14:tracePt t="87367" x="2044700" y="4006850"/>
          <p14:tracePt t="87381" x="2057400" y="4000500"/>
          <p14:tracePt t="87398" x="2063750" y="4000500"/>
          <p14:tracePt t="87405" x="2070100" y="4000500"/>
          <p14:tracePt t="87414" x="2076450" y="4000500"/>
          <p14:tracePt t="87433" x="2082800" y="3994150"/>
          <p14:tracePt t="87449" x="2089150" y="3994150"/>
          <p14:tracePt t="87465" x="2095500" y="3987800"/>
          <p14:tracePt t="87484" x="2108200" y="3987800"/>
          <p14:tracePt t="87499" x="2114550" y="3981450"/>
          <p14:tracePt t="87515" x="2120900" y="3981450"/>
          <p14:tracePt t="87537" x="2127250" y="3981450"/>
          <p14:tracePt t="87577" x="2133600" y="3981450"/>
          <p14:tracePt t="87677" x="2139950" y="3981450"/>
          <p14:tracePt t="87715" x="2146300" y="3981450"/>
          <p14:tracePt t="87761" x="2152650" y="3981450"/>
          <p14:tracePt t="87776" x="2152650" y="3975100"/>
          <p14:tracePt t="87784" x="2159000" y="3975100"/>
          <p14:tracePt t="87801" x="2171700" y="3975100"/>
          <p14:tracePt t="87816" x="2178050" y="3962400"/>
          <p14:tracePt t="87833" x="2190750" y="3962400"/>
          <p14:tracePt t="87851" x="2203450" y="3949700"/>
          <p14:tracePt t="87868" x="2222500" y="3930650"/>
          <p14:tracePt t="87884" x="2222500" y="3924300"/>
          <p14:tracePt t="87987" x="2222500" y="3898900"/>
          <p14:tracePt t="87992" x="2216150" y="3879850"/>
          <p14:tracePt t="88000" x="2209800" y="3873500"/>
          <p14:tracePt t="88016" x="2197100" y="3854450"/>
          <p14:tracePt t="88032" x="2197100" y="3835400"/>
          <p14:tracePt t="88050" x="2190750" y="3835400"/>
          <p14:tracePt t="88085" x="2184400" y="3829050"/>
          <p14:tracePt t="88100" x="2178050" y="3829050"/>
          <p14:tracePt t="88117" x="2171700" y="3822700"/>
          <p14:tracePt t="88126" x="2165350" y="3822700"/>
          <p14:tracePt t="88132" x="2159000" y="3822700"/>
          <p14:tracePt t="88148" x="2152650" y="3810000"/>
          <p14:tracePt t="88166" x="2133600" y="3810000"/>
          <p14:tracePt t="88199" x="2127250" y="3803650"/>
          <p14:tracePt t="88222" x="2114550" y="3797300"/>
          <p14:tracePt t="88233" x="2108200" y="3797300"/>
          <p14:tracePt t="88248" x="2095500" y="3790950"/>
          <p14:tracePt t="88265" x="2082800" y="3784600"/>
          <p14:tracePt t="88284" x="2070100" y="3784600"/>
          <p14:tracePt t="88298" x="2051050" y="3784600"/>
          <p14:tracePt t="88315" x="2044700" y="3784600"/>
          <p14:tracePt t="88332" x="2025650" y="3784600"/>
          <p14:tracePt t="88351" x="1987550" y="3784600"/>
          <p14:tracePt t="88370" x="1962150" y="3790950"/>
          <p14:tracePt t="88383" x="1943100" y="3797300"/>
          <p14:tracePt t="88399" x="1943100" y="3803650"/>
          <p14:tracePt t="88405" x="1936750" y="3803650"/>
          <p14:tracePt t="88432" x="1936750" y="3810000"/>
          <p14:tracePt t="88451" x="1930400" y="3829050"/>
          <p14:tracePt t="88467" x="1924050" y="3848100"/>
          <p14:tracePt t="88485" x="1924050" y="3879850"/>
          <p14:tracePt t="88499" x="1924050" y="3911600"/>
          <p14:tracePt t="88516" x="1943100" y="3962400"/>
          <p14:tracePt t="88532" x="1955800" y="3981450"/>
          <p14:tracePt t="88549" x="1962150" y="3994150"/>
          <p14:tracePt t="88566" x="1968500" y="4000500"/>
          <p14:tracePt t="88631" x="1974850" y="4000500"/>
          <p14:tracePt t="88648" x="1981200" y="4000500"/>
          <p14:tracePt t="88672" x="1987550" y="4000500"/>
          <p14:tracePt t="89103" x="1993900" y="4000500"/>
          <p14:tracePt t="89117" x="1993900" y="3994150"/>
          <p14:tracePt t="89135" x="2000250" y="3994150"/>
          <p14:tracePt t="89147" x="2006600" y="3994150"/>
          <p14:tracePt t="89165" x="2006600" y="3987800"/>
          <p14:tracePt t="89179" x="2012950" y="3987800"/>
          <p14:tracePt t="89188" x="2012950" y="3981450"/>
          <p14:tracePt t="89204" x="2019300" y="3981450"/>
          <p14:tracePt t="89233" x="2044700" y="3975100"/>
          <p14:tracePt t="89269" x="2063750" y="3975100"/>
          <p14:tracePt t="89300" x="2089150" y="3975100"/>
          <p14:tracePt t="89316" x="2095500" y="3975100"/>
          <p14:tracePt t="89334" x="2108200" y="3975100"/>
          <p14:tracePt t="89350" x="2139950" y="3975100"/>
          <p14:tracePt t="89366" x="2165350" y="3975100"/>
          <p14:tracePt t="89383" x="2247900" y="3975100"/>
          <p14:tracePt t="89401" x="2317750" y="3975100"/>
          <p14:tracePt t="89407" x="2343150" y="3981450"/>
          <p14:tracePt t="89416" x="2355850" y="3981450"/>
          <p14:tracePt t="89433" x="2374900" y="3981450"/>
          <p14:tracePt t="89450" x="2393950" y="3981450"/>
          <p14:tracePt t="89468" x="2413000" y="3981450"/>
          <p14:tracePt t="89485" x="2476500" y="3981450"/>
          <p14:tracePt t="89502" x="2540000" y="3975100"/>
          <p14:tracePt t="89517" x="2660650" y="3968750"/>
          <p14:tracePt t="89533" x="2768600" y="3968750"/>
          <p14:tracePt t="89550" x="2876550" y="3968750"/>
          <p14:tracePt t="89567" x="2940050" y="3968750"/>
          <p14:tracePt t="89584" x="2971800" y="3968750"/>
          <p14:tracePt t="89600" x="2978150" y="3968750"/>
          <p14:tracePt t="89727" x="2978150" y="3962400"/>
          <p14:tracePt t="89734" x="2978150" y="3956050"/>
          <p14:tracePt t="89751" x="2978150" y="3949700"/>
          <p14:tracePt t="89767" x="2978150" y="3943350"/>
          <p14:tracePt t="89787" x="2971800" y="3937000"/>
          <p14:tracePt t="89795" x="2971800" y="3930650"/>
          <p14:tracePt t="89812" x="2971800" y="3924300"/>
          <p14:tracePt t="89829" x="2971800" y="3917950"/>
          <p14:tracePt t="89852" x="2965450" y="3917950"/>
          <p14:tracePt t="89874" x="2965450" y="3905250"/>
          <p14:tracePt t="89900" x="2965450" y="3898900"/>
          <p14:tracePt t="89937" x="2965450" y="3892550"/>
          <p14:tracePt t="90470" x="2971800" y="3892550"/>
          <p14:tracePt t="90477" x="2984500" y="3892550"/>
          <p14:tracePt t="90484" x="2990850" y="3892550"/>
          <p14:tracePt t="90503" x="3022600" y="3892550"/>
          <p14:tracePt t="90519" x="3060700" y="3892550"/>
          <p14:tracePt t="90551" x="3105150" y="3905250"/>
          <p14:tracePt t="90584" x="3143250" y="3917950"/>
          <p14:tracePt t="90618" x="3168650" y="3930650"/>
          <p14:tracePt t="90635" x="3181350" y="3930650"/>
          <p14:tracePt t="90651" x="3187700" y="3930650"/>
          <p14:tracePt t="90687" x="3194050" y="3930650"/>
          <p14:tracePt t="91115" x="3194050" y="3937000"/>
          <p14:tracePt t="91139" x="3187700" y="3937000"/>
          <p14:tracePt t="91245" x="3181350" y="3937000"/>
          <p14:tracePt t="91255" x="3175000" y="3937000"/>
          <p14:tracePt t="91262" x="3162300" y="3937000"/>
          <p14:tracePt t="91269" x="3155950" y="3930650"/>
          <p14:tracePt t="91305" x="3111500" y="3917950"/>
          <p14:tracePt t="91336" x="3092450" y="3917950"/>
          <p14:tracePt t="91368" x="3073400" y="3917950"/>
          <p14:tracePt t="91385" x="3060700" y="3917950"/>
          <p14:tracePt t="91402" x="3048000" y="3917950"/>
          <p14:tracePt t="91419" x="3035300" y="3917950"/>
          <p14:tracePt t="91439" x="3022600" y="3924300"/>
          <p14:tracePt t="91453" x="2997200" y="3930650"/>
          <p14:tracePt t="91469" x="2990850" y="3930650"/>
          <p14:tracePt t="91485" x="2984500" y="3930650"/>
          <p14:tracePt t="91533" x="2984500" y="3924300"/>
          <p14:tracePt t="91547" x="2978150" y="3924300"/>
          <p14:tracePt t="91563" x="2978150" y="3917950"/>
          <p14:tracePt t="97214" x="2971800" y="3917950"/>
          <p14:tracePt t="97223" x="2971800" y="3924300"/>
          <p14:tracePt t="97230" x="2965450" y="3924300"/>
          <p14:tracePt t="97542" x="2959100" y="3930650"/>
          <p14:tracePt t="97547" x="2952750" y="3937000"/>
          <p14:tracePt t="97559" x="2940050" y="3949700"/>
          <p14:tracePt t="97575" x="2914650" y="3962400"/>
          <p14:tracePt t="97593" x="2889250" y="3975100"/>
          <p14:tracePt t="97608" x="2857500" y="3987800"/>
          <p14:tracePt t="97625" x="2832100" y="4000500"/>
          <p14:tracePt t="97661" x="2787650" y="4019550"/>
          <p14:tracePt t="97692" x="2724150" y="4051300"/>
          <p14:tracePt t="97725" x="2609850" y="4076700"/>
          <p14:tracePt t="97741" x="2501900" y="4076700"/>
          <p14:tracePt t="97758" x="2419350" y="4076700"/>
          <p14:tracePt t="97775" x="2311400" y="4083050"/>
          <p14:tracePt t="97792" x="2292350" y="4083050"/>
          <p14:tracePt t="98063" x="2286000" y="4076700"/>
          <p14:tracePt t="98071" x="2286000" y="4070350"/>
          <p14:tracePt t="98079" x="2279650" y="4057650"/>
          <p14:tracePt t="98099" x="2279650" y="4044950"/>
          <p14:tracePt t="98127" x="2279650" y="4032250"/>
          <p14:tracePt t="98162" x="2279650" y="4013200"/>
          <p14:tracePt t="98193" x="2286000" y="4006850"/>
          <p14:tracePt t="98225" x="2292350" y="3994150"/>
          <p14:tracePt t="98260" x="2298700" y="3987800"/>
          <p14:tracePt t="98293" x="2305050" y="3987800"/>
          <p14:tracePt t="98309" x="2305050" y="3981450"/>
          <p14:tracePt t="98621" x="2311400" y="3981450"/>
          <p14:tracePt t="98634" x="2317750" y="3975100"/>
          <p14:tracePt t="98642" x="2330450" y="3968750"/>
          <p14:tracePt t="98661" x="2362200" y="3962400"/>
          <p14:tracePt t="98678" x="2444750" y="3949700"/>
          <p14:tracePt t="98694" x="2571750" y="3943350"/>
          <p14:tracePt t="98713" x="2679700" y="3937000"/>
          <p14:tracePt t="98743" x="2844800" y="3937000"/>
          <p14:tracePt t="98776" x="2908300" y="3949700"/>
          <p14:tracePt t="98811" x="2946400" y="3962400"/>
          <p14:tracePt t="98828" x="2959100" y="3962400"/>
          <p14:tracePt t="98843" x="2959100" y="3968750"/>
          <p14:tracePt t="98860" x="2965450" y="3968750"/>
          <p14:tracePt t="98879" x="2978150" y="3968750"/>
          <p14:tracePt t="98960" x="2984500" y="3968750"/>
          <p14:tracePt t="98965" x="2990850" y="3968750"/>
          <p14:tracePt t="98976" x="2997200" y="3975100"/>
          <p14:tracePt t="98995" x="3009900" y="3975100"/>
          <p14:tracePt t="99009" x="3022600" y="3981450"/>
          <p14:tracePt t="99026" x="3028950" y="3981450"/>
          <p14:tracePt t="99320" x="3028950" y="3975100"/>
          <p14:tracePt t="99422" x="3028950" y="3981450"/>
          <p14:tracePt t="99430" x="3035300" y="4019550"/>
          <p14:tracePt t="99436" x="3035300" y="4051300"/>
          <p14:tracePt t="99443" x="3035300" y="4064000"/>
          <p14:tracePt t="99460" x="3035300" y="4140200"/>
          <p14:tracePt t="99477" x="3022600" y="4210050"/>
          <p14:tracePt t="99495" x="3009900" y="4318000"/>
          <p14:tracePt t="99528" x="2978150" y="4400550"/>
          <p14:tracePt t="99560" x="2971800" y="4432300"/>
          <p14:tracePt t="99594" x="2971800" y="4438650"/>
          <p14:tracePt t="99730" x="2971800" y="4425950"/>
          <p14:tracePt t="99737" x="2971800" y="4419600"/>
          <p14:tracePt t="99745" x="2971800" y="4413250"/>
          <p14:tracePt t="99760" x="2971800" y="4400550"/>
          <p14:tracePt t="99777" x="2971800" y="4375150"/>
          <p14:tracePt t="99794" x="2965450" y="4349750"/>
          <p14:tracePt t="99812" x="2940050" y="4292600"/>
          <p14:tracePt t="99828" x="2914650" y="4260850"/>
          <p14:tracePt t="99844" x="2889250" y="4222750"/>
          <p14:tracePt t="99860" x="2857500" y="4178300"/>
          <p14:tracePt t="99879" x="2825750" y="4152900"/>
          <p14:tracePt t="99894" x="2806700" y="4140200"/>
          <p14:tracePt t="99914" x="2768600" y="4114800"/>
          <p14:tracePt t="99929" x="2749550" y="4108450"/>
          <p14:tracePt t="99944" x="2711450" y="4095750"/>
          <p14:tracePt t="99960" x="2692400" y="4089400"/>
          <p14:tracePt t="99980" x="2667000" y="4089400"/>
          <p14:tracePt t="99994" x="2635250" y="4089400"/>
          <p14:tracePt t="100010" x="2597150" y="4089400"/>
          <p14:tracePt t="100027" x="2489200" y="4089400"/>
          <p14:tracePt t="100044" x="2413000" y="4089400"/>
          <p14:tracePt t="100061" x="2336800" y="4089400"/>
          <p14:tracePt t="100078" x="2228850" y="4089400"/>
          <p14:tracePt t="100094" x="2159000" y="4089400"/>
          <p14:tracePt t="100110" x="2127250" y="4089400"/>
          <p14:tracePt t="100128" x="2095500" y="4089400"/>
          <p14:tracePt t="100144" x="2089150" y="4089400"/>
          <p14:tracePt t="100164" x="2082800" y="4089400"/>
          <p14:tracePt t="100177" x="2076450" y="4089400"/>
          <p14:tracePt t="100212" x="2063750" y="4089400"/>
          <p14:tracePt t="100228" x="2057400" y="4083050"/>
          <p14:tracePt t="100244" x="2057400" y="4076700"/>
          <p14:tracePt t="100262" x="2051050" y="4076700"/>
          <p14:tracePt t="100301" x="2044700" y="4076700"/>
          <p14:tracePt t="100311" x="2044700" y="4070350"/>
          <p14:tracePt t="100332" x="2038350" y="4064000"/>
          <p14:tracePt t="100347" x="2038350" y="4057650"/>
          <p14:tracePt t="100361" x="2038350" y="4051300"/>
          <p14:tracePt t="100379" x="2032000" y="4051300"/>
          <p14:tracePt t="100394" x="2032000" y="4044950"/>
          <p14:tracePt t="100526" x="2032000" y="4038600"/>
          <p14:tracePt t="100532" x="2025650" y="4038600"/>
          <p14:tracePt t="100552" x="2025650" y="4025900"/>
          <p14:tracePt t="100561" x="2025650" y="4019550"/>
          <p14:tracePt t="100579" x="2025650" y="4006850"/>
          <p14:tracePt t="100597" x="2032000" y="3994150"/>
          <p14:tracePt t="100614" x="2038350" y="3981450"/>
          <p14:tracePt t="100630" x="2051050" y="3962400"/>
          <p14:tracePt t="100646" x="2051050" y="3956050"/>
          <p14:tracePt t="101009" x="2051050" y="3949700"/>
          <p14:tracePt t="101525" x="2057400" y="3949700"/>
          <p14:tracePt t="102656" x="2057400" y="3943350"/>
          <p14:tracePt t="103237" x="2063750" y="3956050"/>
          <p14:tracePt t="103245" x="2063750" y="3962400"/>
          <p14:tracePt t="103252" x="2070100" y="3962400"/>
          <p14:tracePt t="103264" x="2070100" y="3968750"/>
          <p14:tracePt t="103283" x="2076450" y="3975100"/>
          <p14:tracePt t="103339" x="2082800" y="3975100"/>
          <p14:tracePt t="103353" x="2089150" y="3975100"/>
          <p14:tracePt t="103380" x="2095500" y="3968750"/>
          <p14:tracePt t="103414" x="2095500" y="3962400"/>
          <p14:tracePt t="103430" x="2095500" y="3956050"/>
          <p14:tracePt t="103893" x="2095500" y="3949700"/>
          <p14:tracePt t="103901" x="2095500" y="3943350"/>
          <p14:tracePt t="103918" x="2095500" y="3930650"/>
          <p14:tracePt t="103931" x="2095500" y="3924300"/>
          <p14:tracePt t="103942" x="2089150" y="3917950"/>
          <p14:tracePt t="103948" x="2082800" y="3911600"/>
          <p14:tracePt t="103964" x="2082800" y="3905250"/>
          <p14:tracePt t="104001" x="2076450" y="3892550"/>
          <p14:tracePt t="104086" x="2070100" y="3892550"/>
          <p14:tracePt t="104119" x="2070100" y="3886200"/>
          <p14:tracePt t="108652" x="2108200" y="3886200"/>
          <p14:tracePt t="108659" x="2171700" y="3886200"/>
          <p14:tracePt t="108671" x="2209800" y="3886200"/>
          <p14:tracePt t="108686" x="2451100" y="3886200"/>
          <p14:tracePt t="108703" x="2857500" y="3905250"/>
          <p14:tracePt t="108719" x="3473450" y="3905250"/>
          <p14:tracePt t="108737" x="3778250" y="3892550"/>
          <p14:tracePt t="108755" x="4019550" y="3867150"/>
          <p14:tracePt t="108789" x="4375150" y="3829050"/>
          <p14:tracePt t="108819" x="4565650" y="3810000"/>
          <p14:tracePt t="108853" x="4679950" y="3803650"/>
          <p14:tracePt t="108870" x="4749800" y="3803650"/>
          <p14:tracePt t="108887" x="4806950" y="3803650"/>
          <p14:tracePt t="108903" x="4914900" y="3803650"/>
          <p14:tracePt t="108921" x="5003800" y="3816350"/>
          <p14:tracePt t="108936" x="5111750" y="3829050"/>
          <p14:tracePt t="108953" x="5200650" y="3835400"/>
          <p14:tracePt t="108960" x="5251450" y="3835400"/>
          <p14:tracePt t="108969" x="5276850" y="3835400"/>
          <p14:tracePt t="108989" x="5302250" y="3835400"/>
          <p14:tracePt t="109005" x="5308600" y="3835400"/>
          <p14:tracePt t="109091" x="5308600" y="3841750"/>
          <p14:tracePt t="109099" x="5295900" y="3854450"/>
          <p14:tracePt t="109109" x="5289550" y="3867150"/>
          <p14:tracePt t="109120" x="5264150" y="3892550"/>
          <p14:tracePt t="109136" x="5219700" y="3937000"/>
          <p14:tracePt t="109154" x="5162550" y="3987800"/>
          <p14:tracePt t="109170" x="5080000" y="4038600"/>
          <p14:tracePt t="109187" x="5010150" y="4064000"/>
          <p14:tracePt t="109205" x="4959350" y="4070350"/>
          <p14:tracePt t="109265" x="4959350" y="4064000"/>
          <p14:tracePt t="109270" x="4978400" y="4044950"/>
          <p14:tracePt t="109290" x="5041900" y="3981450"/>
          <p14:tracePt t="109306" x="5213350" y="3841750"/>
          <p14:tracePt t="109320" x="5429250" y="3708400"/>
          <p14:tracePt t="109336" x="5695950" y="3575050"/>
          <p14:tracePt t="109353" x="5803900" y="3517900"/>
          <p14:tracePt t="109370" x="5924550" y="3448050"/>
          <p14:tracePt t="109387" x="5994400" y="3409950"/>
          <p14:tracePt t="109405" x="6057900" y="3346450"/>
          <p14:tracePt t="109424" x="6076950" y="3333750"/>
          <p14:tracePt t="109437" x="6076950" y="3327400"/>
          <p14:tracePt t="110738" x="6083300" y="3327400"/>
          <p14:tracePt t="110756" x="6083300" y="3321050"/>
          <p14:tracePt t="110828" x="6089650" y="33210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example</a:t>
            </a:r>
          </a:p>
        </p:txBody>
      </p:sp>
      <p:pic>
        <p:nvPicPr>
          <p:cNvPr id="4" name="Picture 2" descr="Bloom's Revised Taxonomy – Tofaş Akade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32" y="107943"/>
            <a:ext cx="2465296" cy="66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8" y="210119"/>
            <a:ext cx="2026033" cy="182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3" y="5085412"/>
            <a:ext cx="2143263" cy="175678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5"/>
          <a:srcRect l="25465" t="41117" r="25837" b="19278"/>
          <a:stretch/>
        </p:blipFill>
        <p:spPr>
          <a:xfrm>
            <a:off x="2039796" y="1947870"/>
            <a:ext cx="8112408" cy="371134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693324" y="2643447"/>
            <a:ext cx="748145" cy="448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04376" y="3143392"/>
            <a:ext cx="748145" cy="448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31369" y="3592280"/>
            <a:ext cx="748145" cy="448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294644" y="907453"/>
            <a:ext cx="1648062" cy="2644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7"/>
          </p:cNvCxnSpPr>
          <p:nvPr/>
        </p:nvCxnSpPr>
        <p:spPr>
          <a:xfrm>
            <a:off x="3331906" y="2709185"/>
            <a:ext cx="7647821" cy="1067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52521" y="2788539"/>
            <a:ext cx="5028344" cy="579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09311" y="3152122"/>
            <a:ext cx="748145" cy="448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4" idx="6"/>
          </p:cNvCxnSpPr>
          <p:nvPr/>
        </p:nvCxnSpPr>
        <p:spPr>
          <a:xfrm flipV="1">
            <a:off x="7857456" y="826824"/>
            <a:ext cx="3450134" cy="2549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05154" y="6216836"/>
            <a:ext cx="598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ตัวอย่างคำกิริยา</a:t>
            </a:r>
            <a:endParaRPr lang="en-US" b="1" dirty="0"/>
          </a:p>
          <a:p>
            <a:r>
              <a:rPr lang="en-US" sz="1400" dirty="0">
                <a:hlinkClick r:id="rId6"/>
              </a:rPr>
              <a:t>https://www.apu.edu/live_data/files/333/blooms_taxonomy_action_verbs.pdf</a:t>
            </a:r>
            <a:r>
              <a:rPr lang="th-TH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3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44"/>
    </mc:Choice>
    <mc:Fallback xmlns="">
      <p:transition spd="slow" advTm="163744"/>
    </mc:Fallback>
  </mc:AlternateContent>
  <p:extLst mod="1">
    <p:ext uri="{3A86A75C-4F4B-4683-9AE1-C65F6400EC91}">
      <p14:laserTraceLst xmlns:p14="http://schemas.microsoft.com/office/powerpoint/2010/main">
        <p14:tracePtLst>
          <p14:tracePt t="231" x="6089650" y="3314700"/>
          <p14:tracePt t="844" x="6076950" y="3321050"/>
          <p14:tracePt t="852" x="6051550" y="3352800"/>
          <p14:tracePt t="861" x="6032500" y="3371850"/>
          <p14:tracePt t="868" x="6007100" y="3403600"/>
          <p14:tracePt t="886" x="5956300" y="3479800"/>
          <p14:tracePt t="923" x="5651500" y="3702050"/>
          <p14:tracePt t="952" x="5454650" y="3790950"/>
          <p14:tracePt t="1092" x="5461000" y="3790950"/>
          <p14:tracePt t="1098" x="5467350" y="3790950"/>
          <p14:tracePt t="1106" x="5473700" y="3790950"/>
          <p14:tracePt t="1130" x="5480050" y="3790950"/>
          <p14:tracePt t="1139" x="5480050" y="3797300"/>
          <p14:tracePt t="1152" x="5492750" y="3803650"/>
          <p14:tracePt t="1169" x="5511800" y="3816350"/>
          <p14:tracePt t="1308" x="5524500" y="3816350"/>
          <p14:tracePt t="1316" x="5537200" y="3816350"/>
          <p14:tracePt t="1322" x="5549900" y="3816350"/>
          <p14:tracePt t="1336" x="5695950" y="3778250"/>
          <p14:tracePt t="1352" x="5988050" y="3733800"/>
          <p14:tracePt t="1369" x="6419850" y="3676650"/>
          <p14:tracePt t="1386" x="6972300" y="3606800"/>
          <p14:tracePt t="1402" x="7512050" y="3498850"/>
          <p14:tracePt t="1419" x="8242300" y="3327400"/>
          <p14:tracePt t="1436" x="8756650" y="3187700"/>
          <p14:tracePt t="1454" x="9175750" y="3048000"/>
          <p14:tracePt t="1469" x="9499600" y="2901950"/>
          <p14:tracePt t="1486" x="9683750" y="2800350"/>
          <p14:tracePt t="1503" x="9899650" y="2641600"/>
          <p14:tracePt t="1519" x="10147300" y="2438400"/>
          <p14:tracePt t="1536" x="10325100" y="2311400"/>
          <p14:tracePt t="1553" x="10426700" y="2222500"/>
          <p14:tracePt t="1569" x="10483850" y="2152650"/>
          <p14:tracePt t="1586" x="10521950" y="2089150"/>
          <p14:tracePt t="1592" x="10541000" y="2063750"/>
          <p14:tracePt t="1602" x="10560050" y="2032000"/>
          <p14:tracePt t="1619" x="10572750" y="2006600"/>
          <p14:tracePt t="1636" x="10585450" y="1981200"/>
          <p14:tracePt t="1680" x="10585450" y="1974850"/>
          <p14:tracePt t="1712" x="10585450" y="1968500"/>
          <p14:tracePt t="1717" x="10585450" y="1962150"/>
          <p14:tracePt t="1731" x="10585450" y="1955800"/>
          <p14:tracePt t="1741" x="10585450" y="1943100"/>
          <p14:tracePt t="1753" x="10585450" y="1930400"/>
          <p14:tracePt t="1770" x="10585450" y="1911350"/>
          <p14:tracePt t="1786" x="10585450" y="1892300"/>
          <p14:tracePt t="1805" x="10604500" y="1841500"/>
          <p14:tracePt t="1821" x="10623550" y="1765300"/>
          <p14:tracePt t="1839" x="10648950" y="1600200"/>
          <p14:tracePt t="1853" x="10668000" y="1479550"/>
          <p14:tracePt t="1869" x="10687050" y="1327150"/>
          <p14:tracePt t="1886" x="10718800" y="1187450"/>
          <p14:tracePt t="1903" x="10737850" y="1028700"/>
          <p14:tracePt t="1919" x="10756900" y="844550"/>
          <p14:tracePt t="1939" x="10775950" y="666750"/>
          <p14:tracePt t="1955" x="10795000" y="527050"/>
          <p14:tracePt t="1969" x="10795000" y="438150"/>
          <p14:tracePt t="1986" x="10795000" y="355600"/>
          <p14:tracePt t="2003" x="10795000" y="317500"/>
          <p14:tracePt t="2022" x="10795000" y="304800"/>
          <p14:tracePt t="2038" x="10795000" y="292100"/>
          <p14:tracePt t="2054" x="10788650" y="292100"/>
          <p14:tracePt t="2170" x="10782300" y="298450"/>
          <p14:tracePt t="2179" x="10769600" y="304800"/>
          <p14:tracePt t="2188" x="10756900" y="317500"/>
          <p14:tracePt t="2203" x="10737850" y="336550"/>
          <p14:tracePt t="2220" x="10731500" y="342900"/>
          <p14:tracePt t="2237" x="10725150" y="342900"/>
          <p14:tracePt t="2253" x="10725150" y="349250"/>
          <p14:tracePt t="2271" x="10718800" y="349250"/>
          <p14:tracePt t="2657" x="10718800" y="342900"/>
          <p14:tracePt t="2680" x="10712450" y="342900"/>
          <p14:tracePt t="2853" x="10712450" y="336550"/>
          <p14:tracePt t="2865" x="10712450" y="330200"/>
          <p14:tracePt t="2911" x="10712450" y="323850"/>
          <p14:tracePt t="3098" x="10718800" y="317500"/>
          <p14:tracePt t="3120" x="10725150" y="311150"/>
          <p14:tracePt t="3134" x="10725150" y="304800"/>
          <p14:tracePt t="3143" x="10731500" y="304800"/>
          <p14:tracePt t="3161" x="10731500" y="298450"/>
          <p14:tracePt t="3172" x="10737850" y="298450"/>
          <p14:tracePt t="3214" x="10744200" y="298450"/>
          <p14:tracePt t="3530" x="10744200" y="292100"/>
          <p14:tracePt t="3569" x="10737850" y="292100"/>
          <p14:tracePt t="3606" x="10731500" y="292100"/>
          <p14:tracePt t="3630" x="10725150" y="292100"/>
          <p14:tracePt t="3636" x="10725150" y="285750"/>
          <p14:tracePt t="3655" x="10718800" y="285750"/>
          <p14:tracePt t="3671" x="10712450" y="279400"/>
          <p14:tracePt t="3705" x="10706100" y="279400"/>
          <p14:tracePt t="3782" x="10699750" y="279400"/>
          <p14:tracePt t="3872" x="10699750" y="266700"/>
          <p14:tracePt t="3888" x="10693400" y="254000"/>
          <p14:tracePt t="3905" x="10693400" y="247650"/>
          <p14:tracePt t="3923" x="10687050" y="234950"/>
          <p14:tracePt t="3938" x="10687050" y="228600"/>
          <p14:tracePt t="3958" x="10674350" y="209550"/>
          <p14:tracePt t="3971" x="10648950" y="177800"/>
          <p14:tracePt t="3990" x="10629900" y="158750"/>
          <p14:tracePt t="4005" x="10617200" y="139700"/>
          <p14:tracePt t="4024" x="10591800" y="127000"/>
          <p14:tracePt t="4039" x="10566400" y="120650"/>
          <p14:tracePt t="4056" x="10547350" y="114300"/>
          <p14:tracePt t="4075" x="10496550" y="107950"/>
          <p14:tracePt t="4088" x="10439400" y="107950"/>
          <p14:tracePt t="4105" x="10407650" y="107950"/>
          <p14:tracePt t="4122" x="10382250" y="101600"/>
          <p14:tracePt t="4139" x="10369550" y="101600"/>
          <p14:tracePt t="4155" x="10350500" y="101600"/>
          <p14:tracePt t="4175" x="10318750" y="101600"/>
          <p14:tracePt t="4191" x="10293350" y="101600"/>
          <p14:tracePt t="4208" x="10261600" y="101600"/>
          <p14:tracePt t="4222" x="10217150" y="114300"/>
          <p14:tracePt t="4241" x="10153650" y="127000"/>
          <p14:tracePt t="4255" x="10083800" y="152400"/>
          <p14:tracePt t="4274" x="10007600" y="184150"/>
          <p14:tracePt t="4288" x="9855200" y="254000"/>
          <p14:tracePt t="4306" x="9766300" y="298450"/>
          <p14:tracePt t="4323" x="9709150" y="336550"/>
          <p14:tracePt t="4343" x="9645650" y="374650"/>
          <p14:tracePt t="4356" x="9632950" y="374650"/>
          <p14:tracePt t="4374" x="9601200" y="393700"/>
          <p14:tracePt t="4392" x="9575800" y="406400"/>
          <p14:tracePt t="4407" x="9550400" y="419100"/>
          <p14:tracePt t="4422" x="9525000" y="438150"/>
          <p14:tracePt t="4439" x="9486900" y="463550"/>
          <p14:tracePt t="4458" x="9448800" y="501650"/>
          <p14:tracePt t="4473" x="9417050" y="533400"/>
          <p14:tracePt t="4492" x="9378950" y="584200"/>
          <p14:tracePt t="4505" x="9359900" y="635000"/>
          <p14:tracePt t="4522" x="9353550" y="692150"/>
          <p14:tracePt t="4539" x="9347200" y="768350"/>
          <p14:tracePt t="4555" x="9347200" y="819150"/>
          <p14:tracePt t="4574" x="9398000" y="971550"/>
          <p14:tracePt t="4592" x="9448800" y="1085850"/>
          <p14:tracePt t="4598" x="9486900" y="1143000"/>
          <p14:tracePt t="4612" x="9588500" y="1289050"/>
          <p14:tracePt t="4622" x="9632950" y="1327150"/>
          <p14:tracePt t="4639" x="9728200" y="1416050"/>
          <p14:tracePt t="4655" x="9880600" y="1517650"/>
          <p14:tracePt t="4675" x="10090150" y="1593850"/>
          <p14:tracePt t="4691" x="10299700" y="1638300"/>
          <p14:tracePt t="4708" x="10490200" y="1657350"/>
          <p14:tracePt t="4723" x="10636250" y="1657350"/>
          <p14:tracePt t="4741" x="10807700" y="1625600"/>
          <p14:tracePt t="4756" x="10896600" y="1593850"/>
          <p14:tracePt t="4776" x="10985500" y="1549400"/>
          <p14:tracePt t="4792" x="11017250" y="1524000"/>
          <p14:tracePt t="4807" x="11042650" y="1485900"/>
          <p14:tracePt t="4823" x="11068050" y="1454150"/>
          <p14:tracePt t="4839" x="11099800" y="1409700"/>
          <p14:tracePt t="4856" x="11131550" y="1358900"/>
          <p14:tracePt t="4873" x="11163300" y="1314450"/>
          <p14:tracePt t="4894" x="11214100" y="1238250"/>
          <p14:tracePt t="4907" x="11245850" y="1200150"/>
          <p14:tracePt t="4922" x="11245850" y="1193800"/>
          <p14:tracePt t="4939" x="11252200" y="1181100"/>
          <p14:tracePt t="4956" x="11264900" y="1168400"/>
          <p14:tracePt t="4973" x="11264900" y="1155700"/>
          <p14:tracePt t="4990" x="11277600" y="1136650"/>
          <p14:tracePt t="5006" x="11283950" y="1117600"/>
          <p14:tracePt t="5023" x="11290300" y="1098550"/>
          <p14:tracePt t="5039" x="11296650" y="1073150"/>
          <p14:tracePt t="5056" x="11296650" y="1041400"/>
          <p14:tracePt t="5073" x="11296650" y="996950"/>
          <p14:tracePt t="5090" x="11290300" y="946150"/>
          <p14:tracePt t="5106" x="11283950" y="908050"/>
          <p14:tracePt t="5123" x="11271250" y="876300"/>
          <p14:tracePt t="5141" x="11264900" y="831850"/>
          <p14:tracePt t="5156" x="11258550" y="793750"/>
          <p14:tracePt t="5173" x="11245850" y="762000"/>
          <p14:tracePt t="5190" x="11226800" y="730250"/>
          <p14:tracePt t="5208" x="11207750" y="692150"/>
          <p14:tracePt t="5223" x="11195050" y="666750"/>
          <p14:tracePt t="5239" x="11182350" y="654050"/>
          <p14:tracePt t="5257" x="11169650" y="641350"/>
          <p14:tracePt t="5276" x="11163300" y="628650"/>
          <p14:tracePt t="5290" x="11150600" y="615950"/>
          <p14:tracePt t="5308" x="11125200" y="603250"/>
          <p14:tracePt t="5323" x="11118850" y="590550"/>
          <p14:tracePt t="5341" x="11112500" y="590550"/>
          <p14:tracePt t="5480" x="11106150" y="590550"/>
          <p14:tracePt t="5494" x="11106150" y="596900"/>
          <p14:tracePt t="5503" x="11099800" y="615950"/>
          <p14:tracePt t="5510" x="11099800" y="641350"/>
          <p14:tracePt t="5523" x="11099800" y="698500"/>
          <p14:tracePt t="5540" x="11099800" y="793750"/>
          <p14:tracePt t="5556" x="11099800" y="876300"/>
          <p14:tracePt t="5573" x="11093450" y="990600"/>
          <p14:tracePt t="5591" x="11093450" y="1200150"/>
          <p14:tracePt t="5607" x="11093450" y="1333500"/>
          <p14:tracePt t="5624" x="11093450" y="1435100"/>
          <p14:tracePt t="5641" x="11093450" y="1606550"/>
          <p14:tracePt t="5660" x="11093450" y="1733550"/>
          <p14:tracePt t="5674" x="11093450" y="1898650"/>
          <p14:tracePt t="5691" x="11093450" y="2095500"/>
          <p14:tracePt t="5710" x="11093450" y="2330450"/>
          <p14:tracePt t="5726" x="11093450" y="2463800"/>
          <p14:tracePt t="5741" x="11093450" y="2641600"/>
          <p14:tracePt t="5758" x="11093450" y="2825750"/>
          <p14:tracePt t="5775" x="11093450" y="2971800"/>
          <p14:tracePt t="5794" x="11093450" y="3244850"/>
          <p14:tracePt t="5809" x="11099800" y="3435350"/>
          <p14:tracePt t="5824" x="11118850" y="3702050"/>
          <p14:tracePt t="5840" x="11118850" y="3886200"/>
          <p14:tracePt t="5857" x="11131550" y="4121150"/>
          <p14:tracePt t="5874" x="11144250" y="4381500"/>
          <p14:tracePt t="5893" x="11144250" y="4622800"/>
          <p14:tracePt t="5911" x="11144250" y="4743450"/>
          <p14:tracePt t="5924" x="11144250" y="4826000"/>
          <p14:tracePt t="5942" x="11131550" y="4940300"/>
          <p14:tracePt t="5957" x="11125200" y="5080000"/>
          <p14:tracePt t="5976" x="11106150" y="5251450"/>
          <p14:tracePt t="5992" x="11080750" y="5467350"/>
          <p14:tracePt t="6009" x="11068050" y="5549900"/>
          <p14:tracePt t="6024" x="11049000" y="5626100"/>
          <p14:tracePt t="6043" x="11042650" y="5645150"/>
          <p14:tracePt t="6057" x="11036300" y="5664200"/>
          <p14:tracePt t="6075" x="11036300" y="5670550"/>
          <p14:tracePt t="6094" x="11023600" y="5702300"/>
          <p14:tracePt t="6110" x="11017250" y="5734050"/>
          <p14:tracePt t="6116" x="11004550" y="5753100"/>
          <p14:tracePt t="6124" x="11004550" y="5772150"/>
          <p14:tracePt t="6141" x="10998200" y="5803900"/>
          <p14:tracePt t="6157" x="10991850" y="5835650"/>
          <p14:tracePt t="6174" x="10991850" y="5867400"/>
          <p14:tracePt t="6192" x="10991850" y="5899150"/>
          <p14:tracePt t="6208" x="10991850" y="5930900"/>
          <p14:tracePt t="6242" x="10991850" y="5937250"/>
          <p14:tracePt t="6404" x="10998200" y="5937250"/>
          <p14:tracePt t="6412" x="11004550" y="5937250"/>
          <p14:tracePt t="6426" x="11010900" y="5937250"/>
          <p14:tracePt t="7507" x="11010900" y="5924550"/>
          <p14:tracePt t="7516" x="11017250" y="5899150"/>
          <p14:tracePt t="7525" x="11023600" y="5861050"/>
          <p14:tracePt t="7544" x="11023600" y="5803900"/>
          <p14:tracePt t="7559" x="11029950" y="5638800"/>
          <p14:tracePt t="7575" x="11029950" y="5518150"/>
          <p14:tracePt t="7595" x="11010900" y="5410200"/>
          <p14:tracePt t="7609" x="11004550" y="5283200"/>
          <p14:tracePt t="7645" x="10998200" y="5143500"/>
          <p14:tracePt t="7651" x="10998200" y="5086350"/>
          <p14:tracePt t="7675" x="10998200" y="5003800"/>
          <p14:tracePt t="7708" x="10998200" y="4889500"/>
          <p14:tracePt t="7725" x="10998200" y="4838700"/>
          <p14:tracePt t="7742" x="10991850" y="4819650"/>
          <p14:tracePt t="8506" x="10998200" y="4806950"/>
          <p14:tracePt t="8512" x="11010900" y="4794250"/>
          <p14:tracePt t="8527" x="11042650" y="4756150"/>
          <p14:tracePt t="8543" x="11074400" y="4699000"/>
          <p14:tracePt t="8560" x="11106150" y="4635500"/>
          <p14:tracePt t="8576" x="11144250" y="4565650"/>
          <p14:tracePt t="8594" x="11156950" y="4540250"/>
          <p14:tracePt t="8610" x="11169650" y="4521200"/>
          <p14:tracePt t="8643" x="11182350" y="4489450"/>
          <p14:tracePt t="8651" x="11182350" y="4476750"/>
          <p14:tracePt t="8676" x="11195050" y="4413250"/>
          <p14:tracePt t="8710" x="11214100" y="4318000"/>
          <p14:tracePt t="8728" x="11220450" y="4260850"/>
          <p14:tracePt t="8745" x="11233150" y="4171950"/>
          <p14:tracePt t="8760" x="11239500" y="4083050"/>
          <p14:tracePt t="8776" x="11245850" y="3956050"/>
          <p14:tracePt t="8793" x="11245850" y="3816350"/>
          <p14:tracePt t="8810" x="11245850" y="3708400"/>
          <p14:tracePt t="8826" x="11245850" y="3651250"/>
          <p14:tracePt t="8843" x="11245850" y="3619500"/>
          <p14:tracePt t="8860" x="11245850" y="3613150"/>
          <p14:tracePt t="8877" x="11245850" y="3600450"/>
          <p14:tracePt t="9080" x="11245850" y="3606800"/>
          <p14:tracePt t="9101" x="11245850" y="3619500"/>
          <p14:tracePt t="9111" x="11252200" y="3619500"/>
          <p14:tracePt t="9127" x="11258550" y="3625850"/>
          <p14:tracePt t="9143" x="11258550" y="3632200"/>
          <p14:tracePt t="9162" x="11264900" y="3638550"/>
          <p14:tracePt t="9178" x="11271250" y="3638550"/>
          <p14:tracePt t="9195" x="11271250" y="3644900"/>
          <p14:tracePt t="9210" x="11271250" y="3651250"/>
          <p14:tracePt t="9228" x="11277600" y="3651250"/>
          <p14:tracePt t="9588" x="11283950" y="3651250"/>
          <p14:tracePt t="9604" x="11290300" y="3651250"/>
          <p14:tracePt t="9632" x="11296650" y="3651250"/>
          <p14:tracePt t="9645" x="11309350" y="3638550"/>
          <p14:tracePt t="9651" x="11315700" y="3619500"/>
          <p14:tracePt t="9661" x="11315700" y="3600450"/>
          <p14:tracePt t="9694" x="11347450" y="3460750"/>
          <p14:tracePt t="9727" x="11353800" y="3403600"/>
          <p14:tracePt t="9761" x="11353800" y="3365500"/>
          <p14:tracePt t="9778" x="11353800" y="3352800"/>
          <p14:tracePt t="9794" x="11347450" y="3321050"/>
          <p14:tracePt t="9811" x="11341100" y="3289300"/>
          <p14:tracePt t="9830" x="11328400" y="3251200"/>
          <p14:tracePt t="9844" x="11315700" y="3206750"/>
          <p14:tracePt t="9863" x="11309350" y="3143250"/>
          <p14:tracePt t="9878" x="11296650" y="3086100"/>
          <p14:tracePt t="9898" x="11290300" y="3060700"/>
          <p14:tracePt t="9911" x="11290300" y="3054350"/>
          <p14:tracePt t="9929" x="11290300" y="3048000"/>
          <p14:tracePt t="10247" x="11296650" y="3048000"/>
          <p14:tracePt t="10300" x="11303000" y="3048000"/>
          <p14:tracePt t="10315" x="11303000" y="3041650"/>
          <p14:tracePt t="10322" x="11303000" y="3035300"/>
          <p14:tracePt t="10330" x="11303000" y="3022600"/>
          <p14:tracePt t="10363" x="11315700" y="2952750"/>
          <p14:tracePt t="10399" x="11315700" y="2863850"/>
          <p14:tracePt t="10431" x="11315700" y="2724150"/>
          <p14:tracePt t="10445" x="11315700" y="2622550"/>
          <p14:tracePt t="10461" x="11315700" y="2520950"/>
          <p14:tracePt t="10478" x="11315700" y="2444750"/>
          <p14:tracePt t="10497" x="11315700" y="2343150"/>
          <p14:tracePt t="10511" x="11315700" y="2292350"/>
          <p14:tracePt t="10528" x="11315700" y="2247900"/>
          <p14:tracePt t="10545" x="11315700" y="2235200"/>
          <p14:tracePt t="10562" x="11315700" y="2228850"/>
          <p14:tracePt t="10892" x="11322050" y="2228850"/>
          <p14:tracePt t="11008" x="11328400" y="2228850"/>
          <p14:tracePt t="11292" x="11283950" y="2273300"/>
          <p14:tracePt t="11300" x="11220450" y="2349500"/>
          <p14:tracePt t="11314" x="11080750" y="2520950"/>
          <p14:tracePt t="11333" x="11049000" y="2616200"/>
          <p14:tracePt t="11595" x="11055350" y="2603500"/>
          <p14:tracePt t="11602" x="11061700" y="2584450"/>
          <p14:tracePt t="11615" x="11080750" y="2540000"/>
          <p14:tracePt t="11646" x="11087100" y="2495550"/>
          <p14:tracePt t="11663" x="11093450" y="2489200"/>
          <p14:tracePt t="11681" x="11093450" y="2463800"/>
          <p14:tracePt t="11696" x="11099800" y="2432050"/>
          <p14:tracePt t="11716" x="11112500" y="2273300"/>
          <p14:tracePt t="11730" x="11137900" y="2089150"/>
          <p14:tracePt t="11749" x="11188700" y="1822450"/>
          <p14:tracePt t="11763" x="11252200" y="1574800"/>
          <p14:tracePt t="11779" x="11296650" y="1308100"/>
          <p14:tracePt t="11797" x="11315700" y="1149350"/>
          <p14:tracePt t="11815" x="11328400" y="1035050"/>
          <p14:tracePt t="11831" x="11341100" y="882650"/>
          <p14:tracePt t="11846" x="11341100" y="844550"/>
          <p14:tracePt t="11863" x="11341100" y="825500"/>
          <p14:tracePt t="11902" x="11347450" y="825500"/>
          <p14:tracePt t="12421" x="11347450" y="819150"/>
          <p14:tracePt t="12443" x="11347450" y="812800"/>
          <p14:tracePt t="15402" x="11341100" y="812800"/>
          <p14:tracePt t="15412" x="11341100" y="819150"/>
          <p14:tracePt t="15418" x="11341100" y="825500"/>
          <p14:tracePt t="15433" x="11334750" y="825500"/>
          <p14:tracePt t="15465" x="11334750" y="812800"/>
          <p14:tracePt t="15474" x="11334750" y="781050"/>
          <p14:tracePt t="15483" x="11328400" y="723900"/>
          <p14:tracePt t="15517" x="11271250" y="469900"/>
          <p14:tracePt t="15550" x="11207750" y="311150"/>
          <p14:tracePt t="15583" x="11125200" y="203200"/>
          <p14:tracePt t="15603" x="11055350" y="133350"/>
          <p14:tracePt t="15617" x="11004550" y="101600"/>
          <p14:tracePt t="15633" x="10941050" y="57150"/>
          <p14:tracePt t="15650" x="10852150" y="12700"/>
          <p14:tracePt t="15667" x="10788650" y="0"/>
          <p14:tracePt t="15683" x="10731500" y="0"/>
          <p14:tracePt t="15702" x="10617200" y="0"/>
          <p14:tracePt t="15718" x="10509250" y="25400"/>
          <p14:tracePt t="15734" x="10407650" y="57150"/>
          <p14:tracePt t="15753" x="10325100" y="88900"/>
          <p14:tracePt t="15767" x="10280650" y="101600"/>
          <p14:tracePt t="15784" x="10274300" y="107950"/>
          <p14:tracePt t="15800" x="10267950" y="120650"/>
          <p14:tracePt t="15820" x="10248900" y="152400"/>
          <p14:tracePt t="15834" x="10236200" y="177800"/>
          <p14:tracePt t="15850" x="10217150" y="222250"/>
          <p14:tracePt t="15867" x="10198100" y="254000"/>
          <p14:tracePt t="15884" x="10185400" y="279400"/>
          <p14:tracePt t="15900" x="10172700" y="311150"/>
          <p14:tracePt t="15919" x="10153650" y="349250"/>
          <p14:tracePt t="15933" x="10147300" y="361950"/>
          <p14:tracePt t="15950" x="10140950" y="374650"/>
          <p14:tracePt t="15967" x="10134600" y="393700"/>
          <p14:tracePt t="15986" x="10121900" y="450850"/>
          <p14:tracePt t="16004" x="10090150" y="520700"/>
          <p14:tracePt t="16019" x="10064750" y="596900"/>
          <p14:tracePt t="16034" x="10039350" y="692150"/>
          <p14:tracePt t="16050" x="10007600" y="793750"/>
          <p14:tracePt t="16067" x="9988550" y="863600"/>
          <p14:tracePt t="16083" x="9969500" y="920750"/>
          <p14:tracePt t="16105" x="9944100" y="1022350"/>
          <p14:tracePt t="16119" x="9931400" y="1079500"/>
          <p14:tracePt t="16136" x="9918700" y="1130300"/>
          <p14:tracePt t="16151" x="9912350" y="1219200"/>
          <p14:tracePt t="16167" x="9899650" y="1308100"/>
          <p14:tracePt t="16184" x="9893300" y="1416050"/>
          <p14:tracePt t="16202" x="9893300" y="1543050"/>
          <p14:tracePt t="16219" x="9893300" y="1631950"/>
          <p14:tracePt t="16235" x="9893300" y="1708150"/>
          <p14:tracePt t="16251" x="9899650" y="1758950"/>
          <p14:tracePt t="16269" x="9918700" y="1835150"/>
          <p14:tracePt t="16285" x="9956800" y="1936750"/>
          <p14:tracePt t="16301" x="10013950" y="2101850"/>
          <p14:tracePt t="16320" x="10121900" y="2349500"/>
          <p14:tracePt t="16335" x="10185400" y="2501900"/>
          <p14:tracePt t="16350" x="10255250" y="2647950"/>
          <p14:tracePt t="16367" x="10337800" y="2800350"/>
          <p14:tracePt t="16384" x="10382250" y="2895600"/>
          <p14:tracePt t="16401" x="10445750" y="3003550"/>
          <p14:tracePt t="16417" x="10521950" y="3162300"/>
          <p14:tracePt t="16434" x="10566400" y="3257550"/>
          <p14:tracePt t="16450" x="10598150" y="3308350"/>
          <p14:tracePt t="16468" x="10623550" y="3352800"/>
          <p14:tracePt t="16484" x="10668000" y="3403600"/>
          <p14:tracePt t="16501" x="10699750" y="3441700"/>
          <p14:tracePt t="16518" x="10744200" y="3467100"/>
          <p14:tracePt t="16536" x="10788650" y="3473450"/>
          <p14:tracePt t="16551" x="10814050" y="3473450"/>
          <p14:tracePt t="16570" x="10845800" y="3448050"/>
          <p14:tracePt t="16584" x="10922000" y="3371850"/>
          <p14:tracePt t="16603" x="11049000" y="3181350"/>
          <p14:tracePt t="16618" x="11099800" y="3086100"/>
          <p14:tracePt t="16636" x="11226800" y="2762250"/>
          <p14:tracePt t="16651" x="11264900" y="2565400"/>
          <p14:tracePt t="16668" x="11290300" y="2324100"/>
          <p14:tracePt t="16685" x="11296650" y="2051050"/>
          <p14:tracePt t="16701" x="11303000" y="1873250"/>
          <p14:tracePt t="16708" x="11303000" y="1758950"/>
          <p14:tracePt t="16718" x="11303000" y="1663700"/>
          <p14:tracePt t="16734" x="11290300" y="1397000"/>
          <p14:tracePt t="16753" x="11233150" y="1193800"/>
          <p14:tracePt t="16771" x="11188700" y="1073150"/>
          <p14:tracePt t="16786" x="11144250" y="1003300"/>
          <p14:tracePt t="16801" x="11131550" y="990600"/>
          <p14:tracePt t="17385" x="11125200" y="990600"/>
          <p14:tracePt t="17454" x="11118850" y="990600"/>
          <p14:tracePt t="17473" x="11112500" y="990600"/>
          <p14:tracePt t="17478" x="11099800" y="990600"/>
          <p14:tracePt t="17485" x="11080750" y="990600"/>
          <p14:tracePt t="17521" x="10985500" y="990600"/>
          <p14:tracePt t="17552" x="10699750" y="990600"/>
          <p14:tracePt t="17585" x="10344150" y="990600"/>
          <p14:tracePt t="17602" x="10147300" y="996950"/>
          <p14:tracePt t="17619" x="9975850" y="996950"/>
          <p14:tracePt t="17635" x="9810750" y="1009650"/>
          <p14:tracePt t="17652" x="9556750" y="1054100"/>
          <p14:tracePt t="17669" x="9417050" y="1079500"/>
          <p14:tracePt t="17685" x="9251950" y="1104900"/>
          <p14:tracePt t="17702" x="9055100" y="1162050"/>
          <p14:tracePt t="17719" x="8801100" y="1238250"/>
          <p14:tracePt t="17727" x="8718550" y="1257300"/>
          <p14:tracePt t="17738" x="8528050" y="1327150"/>
          <p14:tracePt t="17753" x="7969250" y="1517650"/>
          <p14:tracePt t="17770" x="7683500" y="1606550"/>
          <p14:tracePt t="17786" x="7480300" y="1644650"/>
          <p14:tracePt t="17802" x="7423150" y="1644650"/>
          <p14:tracePt t="17820" x="7448550" y="1670050"/>
          <p14:tracePt t="17836" x="7518400" y="1676400"/>
          <p14:tracePt t="17855" x="7658100" y="1676400"/>
          <p14:tracePt t="18097" x="7683500" y="1663700"/>
          <p14:tracePt t="18103" x="7689850" y="1631950"/>
          <p14:tracePt t="18120" x="7689850" y="1606550"/>
          <p14:tracePt t="18136" x="7677150" y="1574800"/>
          <p14:tracePt t="18153" x="7607300" y="1517650"/>
          <p14:tracePt t="18170" x="7581900" y="1504950"/>
          <p14:tracePt t="18204" x="7543800" y="1485900"/>
          <p14:tracePt t="18211" x="7499350" y="1485900"/>
          <p14:tracePt t="18236" x="7366000" y="1473200"/>
          <p14:tracePt t="18272" x="6819900" y="1473200"/>
          <p14:tracePt t="18286" x="6438900" y="1473200"/>
          <p14:tracePt t="18302" x="6007100" y="1473200"/>
          <p14:tracePt t="18319" x="5645150" y="1473200"/>
          <p14:tracePt t="18336" x="5111750" y="1473200"/>
          <p14:tracePt t="18354" x="4540250" y="1473200"/>
          <p14:tracePt t="18370" x="4165600" y="1504950"/>
          <p14:tracePt t="18386" x="3841750" y="1530350"/>
          <p14:tracePt t="18403" x="3562350" y="1574800"/>
          <p14:tracePt t="18420" x="3397250" y="1612900"/>
          <p14:tracePt t="18436" x="3244850" y="1657350"/>
          <p14:tracePt t="18457" x="3155950" y="1695450"/>
          <p14:tracePt t="18470" x="3130550" y="1708150"/>
          <p14:tracePt t="18489" x="3111500" y="1720850"/>
          <p14:tracePt t="18503" x="3098800" y="1727200"/>
          <p14:tracePt t="18521" x="3086100" y="1727200"/>
          <p14:tracePt t="18537" x="3060700" y="1733550"/>
          <p14:tracePt t="18557" x="3009900" y="1746250"/>
          <p14:tracePt t="18570" x="2990850" y="1771650"/>
          <p14:tracePt t="18587" x="2984500" y="1816100"/>
          <p14:tracePt t="18603" x="3041650" y="1873250"/>
          <p14:tracePt t="18813" x="3041650" y="1854200"/>
          <p14:tracePt t="18820" x="3041650" y="1841500"/>
          <p14:tracePt t="18826" x="3041650" y="1822450"/>
          <p14:tracePt t="18836" x="3035300" y="1809750"/>
          <p14:tracePt t="18853" x="3016250" y="1771650"/>
          <p14:tracePt t="18872" x="2978150" y="1746250"/>
          <p14:tracePt t="18887" x="2965450" y="1746250"/>
          <p14:tracePt t="18903" x="2946400" y="1746250"/>
          <p14:tracePt t="18920" x="2940050" y="1746250"/>
          <p14:tracePt t="18936" x="2933700" y="1746250"/>
          <p14:tracePt t="18955" x="2927350" y="1746250"/>
          <p14:tracePt t="18970" x="2908300" y="1746250"/>
          <p14:tracePt t="18990" x="2876550" y="1752600"/>
          <p14:tracePt t="19003" x="2851150" y="1752600"/>
          <p14:tracePt t="19023" x="2838450" y="1752600"/>
          <p14:tracePt t="19037" x="2825750" y="1752600"/>
          <p14:tracePt t="19574" x="2819400" y="1752600"/>
          <p14:tracePt t="19599" x="2806700" y="1752600"/>
          <p14:tracePt t="19606" x="2794000" y="1739900"/>
          <p14:tracePt t="19614" x="2774950" y="1714500"/>
          <p14:tracePt t="19621" x="2762250" y="1695450"/>
          <p14:tracePt t="19638" x="2717800" y="1619250"/>
          <p14:tracePt t="19671" x="2546350" y="1346200"/>
          <p14:tracePt t="19705" x="2362200" y="1104900"/>
          <p14:tracePt t="19738" x="2178050" y="908050"/>
          <p14:tracePt t="19754" x="2095500" y="844550"/>
          <p14:tracePt t="19771" x="2032000" y="806450"/>
          <p14:tracePt t="19789" x="1917700" y="762000"/>
          <p14:tracePt t="19804" x="1866900" y="730250"/>
          <p14:tracePt t="19822" x="1809750" y="698500"/>
          <p14:tracePt t="19838" x="1778000" y="673100"/>
          <p14:tracePt t="19854" x="1733550" y="641350"/>
          <p14:tracePt t="19871" x="1682750" y="615950"/>
          <p14:tracePt t="19888" x="1581150" y="571500"/>
          <p14:tracePt t="19904" x="1511300" y="539750"/>
          <p14:tracePt t="19921" x="1447800" y="501650"/>
          <p14:tracePt t="19939" x="1377950" y="469900"/>
          <p14:tracePt t="19954" x="1308100" y="444500"/>
          <p14:tracePt t="19972" x="1225550" y="400050"/>
          <p14:tracePt t="19990" x="1143000" y="355600"/>
          <p14:tracePt t="20005" x="1092200" y="342900"/>
          <p14:tracePt t="20021" x="1054100" y="330200"/>
          <p14:tracePt t="20037" x="1003300" y="330200"/>
          <p14:tracePt t="20055" x="946150" y="330200"/>
          <p14:tracePt t="20075" x="876300" y="330200"/>
          <p14:tracePt t="20088" x="844550" y="330200"/>
          <p14:tracePt t="20105" x="736600" y="349250"/>
          <p14:tracePt t="20123" x="692150" y="355600"/>
          <p14:tracePt t="20138" x="622300" y="361950"/>
          <p14:tracePt t="20157" x="584200" y="374650"/>
          <p14:tracePt t="20171" x="546100" y="381000"/>
          <p14:tracePt t="20188" x="514350" y="393700"/>
          <p14:tracePt t="20206" x="501650" y="406400"/>
          <p14:tracePt t="20221" x="476250" y="438150"/>
          <p14:tracePt t="20238" x="450850" y="488950"/>
          <p14:tracePt t="20256" x="444500" y="539750"/>
          <p14:tracePt t="20274" x="431800" y="615950"/>
          <p14:tracePt t="20290" x="425450" y="730250"/>
          <p14:tracePt t="20307" x="425450" y="869950"/>
          <p14:tracePt t="20322" x="425450" y="984250"/>
          <p14:tracePt t="20338" x="431800" y="1104900"/>
          <p14:tracePt t="20355" x="457200" y="1276350"/>
          <p14:tracePt t="20374" x="501650" y="1447800"/>
          <p14:tracePt t="20390" x="546100" y="1619250"/>
          <p14:tracePt t="20408" x="577850" y="1746250"/>
          <p14:tracePt t="20421" x="615950" y="1892300"/>
          <p14:tracePt t="20441" x="660400" y="2025650"/>
          <p14:tracePt t="20455" x="692150" y="2127250"/>
          <p14:tracePt t="20471" x="704850" y="2178050"/>
          <p14:tracePt t="20489" x="723900" y="2216150"/>
          <p14:tracePt t="20506" x="736600" y="2235200"/>
          <p14:tracePt t="20521" x="742950" y="2247900"/>
          <p14:tracePt t="20538" x="755650" y="2254250"/>
          <p14:tracePt t="20555" x="762000" y="2260600"/>
          <p14:tracePt t="20572" x="787400" y="2286000"/>
          <p14:tracePt t="20590" x="806450" y="2305050"/>
          <p14:tracePt t="20607" x="812800" y="2311400"/>
          <p14:tracePt t="20641" x="819150" y="2311400"/>
          <p14:tracePt t="20655" x="831850" y="2317750"/>
          <p14:tracePt t="20672" x="844550" y="2330450"/>
          <p14:tracePt t="20691" x="857250" y="2330450"/>
          <p14:tracePt t="20708" x="876300" y="2343150"/>
          <p14:tracePt t="20723" x="901700" y="2343150"/>
          <p14:tracePt t="20740" x="990600" y="2343150"/>
          <p14:tracePt t="20757" x="1098550" y="2355850"/>
          <p14:tracePt t="20773" x="1174750" y="2355850"/>
          <p14:tracePt t="20791" x="1206500" y="2355850"/>
          <p14:tracePt t="20806" x="1231900" y="2349500"/>
          <p14:tracePt t="20824" x="1276350" y="2311400"/>
          <p14:tracePt t="20839" x="1301750" y="2273300"/>
          <p14:tracePt t="20857" x="1333500" y="2209800"/>
          <p14:tracePt t="20872" x="1365250" y="2101850"/>
          <p14:tracePt t="20892" x="1377950" y="2006600"/>
          <p14:tracePt t="20908" x="1397000" y="1841500"/>
          <p14:tracePt t="20922" x="1409700" y="1701800"/>
          <p14:tracePt t="20940" x="1409700" y="1619250"/>
          <p14:tracePt t="20955" x="1409700" y="1568450"/>
          <p14:tracePt t="20972" x="1409700" y="1549400"/>
          <p14:tracePt t="20989" x="1409700" y="1536700"/>
          <p14:tracePt t="21411" x="1409700" y="1543050"/>
          <p14:tracePt t="21418" x="1409700" y="1555750"/>
          <p14:tracePt t="21426" x="1409700" y="1562100"/>
          <p14:tracePt t="21439" x="1403350" y="1568450"/>
          <p14:tracePt t="21456" x="1397000" y="1574800"/>
          <p14:tracePt t="21472" x="1397000" y="1587500"/>
          <p14:tracePt t="21489" x="1390650" y="1593850"/>
          <p14:tracePt t="21506" x="1384300" y="1593850"/>
          <p14:tracePt t="21540" x="1384300" y="1600200"/>
          <p14:tracePt t="21574" x="1384300" y="1606550"/>
          <p14:tracePt t="21645" x="1384300" y="1612900"/>
          <p14:tracePt t="21657" x="1384300" y="1619250"/>
          <p14:tracePt t="21664" x="1377950" y="1619250"/>
          <p14:tracePt t="21673" x="1377950" y="1631950"/>
          <p14:tracePt t="21689" x="1377950" y="1682750"/>
          <p14:tracePt t="21708" x="1409700" y="2032000"/>
          <p14:tracePt t="21724" x="1447800" y="2362200"/>
          <p14:tracePt t="21741" x="1498600" y="2806700"/>
          <p14:tracePt t="21756" x="1543050" y="3187700"/>
          <p14:tracePt t="21773" x="1606550" y="3619500"/>
          <p14:tracePt t="21789" x="1670050" y="3981450"/>
          <p14:tracePt t="21806" x="1714500" y="4267200"/>
          <p14:tracePt t="21825" x="1752600" y="4552950"/>
          <p14:tracePt t="21843" x="1790700" y="4730750"/>
          <p14:tracePt t="21856" x="1835150" y="4933950"/>
          <p14:tracePt t="21873" x="1911350" y="5143500"/>
          <p14:tracePt t="21892" x="1943100" y="5251450"/>
          <p14:tracePt t="21906" x="1968500" y="5314950"/>
          <p14:tracePt t="21925" x="1993900" y="5391150"/>
          <p14:tracePt t="21941" x="2012950" y="5410200"/>
          <p14:tracePt t="21959" x="2032000" y="5416550"/>
          <p14:tracePt t="21973" x="2051050" y="5422900"/>
          <p14:tracePt t="21991" x="2070100" y="5429250"/>
          <p14:tracePt t="22006" x="2101850" y="5429250"/>
          <p14:tracePt t="22024" x="2120900" y="5429250"/>
          <p14:tracePt t="22183" x="2127250" y="5410200"/>
          <p14:tracePt t="22191" x="2139950" y="5391150"/>
          <p14:tracePt t="22209" x="2146300" y="5359400"/>
          <p14:tracePt t="22223" x="2152650" y="5321300"/>
          <p14:tracePt t="22242" x="2133600" y="5276850"/>
          <p14:tracePt t="22248" x="2127250" y="5264150"/>
          <p14:tracePt t="22256" x="2114550" y="5264150"/>
          <p14:tracePt t="22275" x="2101850" y="5251450"/>
          <p14:tracePt t="22291" x="2076450" y="5245100"/>
          <p14:tracePt t="22307" x="2057400" y="5238750"/>
          <p14:tracePt t="22324" x="2032000" y="5238750"/>
          <p14:tracePt t="22340" x="2000250" y="5238750"/>
          <p14:tracePt t="22357" x="1936750" y="5226050"/>
          <p14:tracePt t="22373" x="1898650" y="5219700"/>
          <p14:tracePt t="22392" x="1847850" y="5213350"/>
          <p14:tracePt t="22407" x="1809750" y="5207000"/>
          <p14:tracePt t="22424" x="1778000" y="5207000"/>
          <p14:tracePt t="22443" x="1714500" y="5207000"/>
          <p14:tracePt t="22459" x="1682750" y="5207000"/>
          <p14:tracePt t="22473" x="1651000" y="5207000"/>
          <p14:tracePt t="22490" x="1619250" y="5207000"/>
          <p14:tracePt t="22507" x="1587500" y="5207000"/>
          <p14:tracePt t="22524" x="1530350" y="5207000"/>
          <p14:tracePt t="22542" x="1447800" y="5219700"/>
          <p14:tracePt t="22558" x="1409700" y="5232400"/>
          <p14:tracePt t="22574" x="1365250" y="5238750"/>
          <p14:tracePt t="22590" x="1327150" y="5257800"/>
          <p14:tracePt t="22607" x="1308100" y="5257800"/>
          <p14:tracePt t="22624" x="1270000" y="5276850"/>
          <p14:tracePt t="22643" x="1225550" y="5289550"/>
          <p14:tracePt t="22658" x="1200150" y="5295900"/>
          <p14:tracePt t="22674" x="1174750" y="5308600"/>
          <p14:tracePt t="22692" x="1155700" y="5314950"/>
          <p14:tracePt t="22710" x="1136650" y="5321300"/>
          <p14:tracePt t="22724" x="1123950" y="5327650"/>
          <p14:tracePt t="22741" x="1117600" y="5334000"/>
          <p14:tracePt t="22757" x="1104900" y="5346700"/>
          <p14:tracePt t="22774" x="1085850" y="5378450"/>
          <p14:tracePt t="22790" x="1073150" y="5416550"/>
          <p14:tracePt t="22807" x="1054100" y="5473700"/>
          <p14:tracePt t="22824" x="1047750" y="5537200"/>
          <p14:tracePt t="22841" x="1016000" y="5632450"/>
          <p14:tracePt t="22859" x="984250" y="5715000"/>
          <p14:tracePt t="22876" x="965200" y="5784850"/>
          <p14:tracePt t="22891" x="939800" y="5899150"/>
          <p14:tracePt t="22907" x="927100" y="5969000"/>
          <p14:tracePt t="22924" x="920750" y="6064250"/>
          <p14:tracePt t="22943" x="920750" y="6267450"/>
          <p14:tracePt t="22960" x="990600" y="6508750"/>
          <p14:tracePt t="22975" x="1123950" y="6800850"/>
          <p14:tracePt t="23058" x="1568450" y="6851650"/>
          <p14:tracePt t="23075" x="1600200" y="6851650"/>
          <p14:tracePt t="23090" x="1631950" y="6851650"/>
          <p14:tracePt t="23108" x="1651000" y="6851650"/>
          <p14:tracePt t="23124" x="1657350" y="6851650"/>
          <p14:tracePt t="23143" x="1670050" y="6851650"/>
          <p14:tracePt t="23158" x="1689100" y="6845300"/>
          <p14:tracePt t="23175" x="1701800" y="6826250"/>
          <p14:tracePt t="23193" x="1720850" y="6800850"/>
          <p14:tracePt t="23210" x="1733550" y="6775450"/>
          <p14:tracePt t="23224" x="1739900" y="6750050"/>
          <p14:tracePt t="23243" x="1746250" y="6724650"/>
          <p14:tracePt t="23250" x="1758950" y="6699250"/>
          <p14:tracePt t="23257" x="1765300" y="6680200"/>
          <p14:tracePt t="23276" x="1778000" y="6661150"/>
          <p14:tracePt t="23291" x="1790700" y="6642100"/>
          <p14:tracePt t="23308" x="1797050" y="6616700"/>
          <p14:tracePt t="23324" x="1803400" y="6591300"/>
          <p14:tracePt t="23345" x="1816100" y="6502400"/>
          <p14:tracePt t="23358" x="1822450" y="6407150"/>
          <p14:tracePt t="23374" x="1822450" y="6305550"/>
          <p14:tracePt t="23395" x="1835150" y="6203950"/>
          <p14:tracePt t="23408" x="1866900" y="6089650"/>
          <p14:tracePt t="23425" x="1885950" y="5956300"/>
          <p14:tracePt t="23441" x="1885950" y="5829300"/>
          <p14:tracePt t="23460" x="1885950" y="5715000"/>
          <p14:tracePt t="23474" x="1885950" y="5505450"/>
          <p14:tracePt t="23491" x="1885950" y="5441950"/>
          <p14:tracePt t="23508" x="1885950" y="5372100"/>
          <p14:tracePt t="23525" x="1885950" y="5340350"/>
          <p14:tracePt t="23541" x="1879600" y="5308600"/>
          <p14:tracePt t="23558" x="1873250" y="5295900"/>
          <p14:tracePt t="23630" x="1866900" y="5295900"/>
          <p14:tracePt t="23638" x="1860550" y="5295900"/>
          <p14:tracePt t="23647" x="1860550" y="5302250"/>
          <p14:tracePt t="23660" x="1847850" y="5308600"/>
          <p14:tracePt t="23677" x="1847850" y="5314950"/>
          <p14:tracePt t="23716" x="1841500" y="5314950"/>
          <p14:tracePt t="24143" x="1841500" y="5321300"/>
          <p14:tracePt t="24158" x="1835150" y="5321300"/>
          <p14:tracePt t="24186" x="1835150" y="5327650"/>
          <p14:tracePt t="24226" x="1835150" y="5334000"/>
          <p14:tracePt t="24232" x="1828800" y="5334000"/>
          <p14:tracePt t="24250" x="1822450" y="5334000"/>
          <p14:tracePt t="24264" x="1822450" y="5340350"/>
          <p14:tracePt t="24292" x="1809750" y="5346700"/>
          <p14:tracePt t="24328" x="1809750" y="5353050"/>
          <p14:tracePt t="24358" x="1803400" y="5353050"/>
          <p14:tracePt t="24377" x="1765300" y="5327650"/>
          <p14:tracePt t="24394" x="1727200" y="5283200"/>
          <p14:tracePt t="24409" x="1689100" y="5219700"/>
          <p14:tracePt t="24425" x="1631950" y="5105400"/>
          <p14:tracePt t="24442" x="1562100" y="4959350"/>
          <p14:tracePt t="24459" x="1492250" y="4699000"/>
          <p14:tracePt t="24475" x="1428750" y="4445000"/>
          <p14:tracePt t="24493" x="1282700" y="3733800"/>
          <p14:tracePt t="24509" x="1244600" y="3257550"/>
          <p14:tracePt t="24525" x="1244600" y="2832100"/>
          <p14:tracePt t="24542" x="1244600" y="2495550"/>
          <p14:tracePt t="24559" x="1276350" y="2222500"/>
          <p14:tracePt t="24576" x="1295400" y="2063750"/>
          <p14:tracePt t="24594" x="1365250" y="1752600"/>
          <p14:tracePt t="24610" x="1390650" y="1651000"/>
          <p14:tracePt t="24625" x="1428750" y="1574800"/>
          <p14:tracePt t="24642" x="1466850" y="1504950"/>
          <p14:tracePt t="24659" x="1479550" y="1485900"/>
          <p14:tracePt t="24676" x="1485900" y="1466850"/>
          <p14:tracePt t="24692" x="1485900" y="1460500"/>
          <p14:tracePt t="24709" x="1492250" y="1454150"/>
          <p14:tracePt t="24770" x="1492250" y="1460500"/>
          <p14:tracePt t="24774" x="1498600" y="1479550"/>
          <p14:tracePt t="24782" x="1504950" y="1511300"/>
          <p14:tracePt t="24794" x="1511300" y="1593850"/>
          <p14:tracePt t="24809" x="1511300" y="1670050"/>
          <p14:tracePt t="24826" x="1479550" y="1828800"/>
          <p14:tracePt t="24844" x="1466850" y="1911350"/>
          <p14:tracePt t="24860" x="1435100" y="1987550"/>
          <p14:tracePt t="24879" x="1346200" y="2070100"/>
          <p14:tracePt t="24896" x="1263650" y="2108200"/>
          <p14:tracePt t="24910" x="1168400" y="2133600"/>
          <p14:tracePt t="24926" x="1130300" y="2139950"/>
          <p14:tracePt t="24943" x="1092200" y="2139950"/>
          <p14:tracePt t="24959" x="1054100" y="2114550"/>
          <p14:tracePt t="24976" x="952500" y="2063750"/>
          <p14:tracePt t="24996" x="819150" y="1949450"/>
          <p14:tracePt t="25011" x="742950" y="1860550"/>
          <p14:tracePt t="25026" x="679450" y="1733550"/>
          <p14:tracePt t="25043" x="615950" y="1562100"/>
          <p14:tracePt t="25059" x="571500" y="1441450"/>
          <p14:tracePt t="25076" x="520700" y="1301750"/>
          <p14:tracePt t="25094" x="495300" y="1181100"/>
          <p14:tracePt t="25112" x="495300" y="1085850"/>
          <p14:tracePt t="25128" x="546100" y="971550"/>
          <p14:tracePt t="25143" x="584200" y="876300"/>
          <p14:tracePt t="25161" x="622300" y="774700"/>
          <p14:tracePt t="25176" x="679450" y="660400"/>
          <p14:tracePt t="25196" x="762000" y="527050"/>
          <p14:tracePt t="25211" x="819150" y="450850"/>
          <p14:tracePt t="25227" x="914400" y="361950"/>
          <p14:tracePt t="25245" x="996950" y="292100"/>
          <p14:tracePt t="25268" x="1104900" y="209550"/>
          <p14:tracePt t="25276" x="1117600" y="203200"/>
          <p14:tracePt t="25298" x="1136650" y="190500"/>
          <p14:tracePt t="25326" x="1181100" y="228600"/>
          <p14:tracePt t="25343" x="1225550" y="273050"/>
          <p14:tracePt t="25360" x="1270000" y="317500"/>
          <p14:tracePt t="25376" x="1301750" y="361950"/>
          <p14:tracePt t="25396" x="1352550" y="431800"/>
          <p14:tracePt t="25410" x="1384300" y="488950"/>
          <p14:tracePt t="25426" x="1397000" y="565150"/>
          <p14:tracePt t="25445" x="1403350" y="673100"/>
          <p14:tracePt t="25460" x="1403350" y="844550"/>
          <p14:tracePt t="25477" x="1403350" y="977900"/>
          <p14:tracePt t="25496" x="1333500" y="1257300"/>
          <p14:tracePt t="25512" x="1289050" y="1409700"/>
          <p14:tracePt t="25526" x="1263650" y="1492250"/>
          <p14:tracePt t="25543" x="1225550" y="1625600"/>
          <p14:tracePt t="25560" x="1193800" y="1701800"/>
          <p14:tracePt t="25577" x="1155700" y="1771650"/>
          <p14:tracePt t="25596" x="1098550" y="1885950"/>
          <p14:tracePt t="25611" x="1066800" y="1955800"/>
          <p14:tracePt t="25626" x="1047750" y="2000250"/>
          <p14:tracePt t="25644" x="1022350" y="2044700"/>
          <p14:tracePt t="25660" x="1009650" y="2070100"/>
          <p14:tracePt t="25677" x="996950" y="2089150"/>
          <p14:tracePt t="25694" x="996950" y="2095500"/>
          <p14:tracePt t="27170" x="996950" y="2082800"/>
          <p14:tracePt t="27177" x="996950" y="2070100"/>
          <p14:tracePt t="27189" x="1003300" y="2063750"/>
          <p14:tracePt t="27195" x="1003300" y="2057400"/>
          <p14:tracePt t="27212" x="1009650" y="2051050"/>
          <p14:tracePt t="27230" x="1009650" y="2038350"/>
          <p14:tracePt t="27247" x="1009650" y="2032000"/>
          <p14:tracePt t="27278" x="1016000" y="2012950"/>
          <p14:tracePt t="27284" x="1022350" y="2012950"/>
          <p14:tracePt t="27314" x="1028700" y="2000250"/>
          <p14:tracePt t="27347" x="1054100" y="1981200"/>
          <p14:tracePt t="27363" x="1066800" y="1974850"/>
          <p14:tracePt t="27379" x="1073150" y="1974850"/>
          <p14:tracePt t="27395" x="1085850" y="1968500"/>
          <p14:tracePt t="27412" x="1104900" y="1968500"/>
          <p14:tracePt t="27430" x="1149350" y="1974850"/>
          <p14:tracePt t="27447" x="1174750" y="1981200"/>
          <p14:tracePt t="27462" x="1200150" y="1987550"/>
          <p14:tracePt t="27478" x="1212850" y="1987550"/>
          <p14:tracePt t="27495" x="1219200" y="1987550"/>
          <p14:tracePt t="27512" x="1231900" y="1987550"/>
          <p14:tracePt t="27530" x="1270000" y="1987550"/>
          <p14:tracePt t="27546" x="1295400" y="1981200"/>
          <p14:tracePt t="27564" x="1314450" y="1968500"/>
          <p14:tracePt t="27578" x="1339850" y="1955800"/>
          <p14:tracePt t="27596" x="1352550" y="1936750"/>
          <p14:tracePt t="27614" x="1365250" y="1924050"/>
          <p14:tracePt t="27630" x="1371600" y="1911350"/>
          <p14:tracePt t="27647" x="1377950" y="1898650"/>
          <p14:tracePt t="27663" x="1377950" y="1885950"/>
          <p14:tracePt t="27710" x="1377950" y="1879600"/>
          <p14:tracePt t="27959" x="1371600" y="1879600"/>
          <p14:tracePt t="27965" x="1365250" y="1879600"/>
          <p14:tracePt t="27990" x="1358900" y="1879600"/>
          <p14:tracePt t="28377" x="1352550" y="1885950"/>
          <p14:tracePt t="28388" x="1346200" y="1885950"/>
          <p14:tracePt t="35554" x="1339850" y="1866900"/>
          <p14:tracePt t="35564" x="1339850" y="1860550"/>
          <p14:tracePt t="35570" x="1339850" y="1841500"/>
          <p14:tracePt t="35587" x="1339850" y="1778000"/>
          <p14:tracePt t="35603" x="1346200" y="1714500"/>
          <p14:tracePt t="35620" x="1384300" y="1549400"/>
          <p14:tracePt t="35653" x="1428750" y="1327150"/>
          <p14:tracePt t="35687" x="1473200" y="1155700"/>
          <p14:tracePt t="35720" x="1504950" y="1016000"/>
          <p14:tracePt t="35738" x="1511300" y="984250"/>
          <p14:tracePt t="35754" x="1511300" y="977900"/>
          <p14:tracePt t="35812" x="1511300" y="971550"/>
          <p14:tracePt t="35835" x="1511300" y="952500"/>
          <p14:tracePt t="35854" x="1524000" y="914400"/>
          <p14:tracePt t="35870" x="1536700" y="850900"/>
          <p14:tracePt t="35887" x="1562100" y="736600"/>
          <p14:tracePt t="35903" x="1568450" y="666750"/>
          <p14:tracePt t="35923" x="1574800" y="609600"/>
          <p14:tracePt t="35938" x="1581150" y="565150"/>
          <p14:tracePt t="35953" x="1587500" y="546100"/>
          <p14:tracePt t="35970" x="1587500" y="533400"/>
          <p14:tracePt t="35987" x="1587500" y="520700"/>
          <p14:tracePt t="36004" x="1587500" y="514350"/>
          <p14:tracePt t="36118" x="1581150" y="514350"/>
          <p14:tracePt t="36124" x="1581150" y="520700"/>
          <p14:tracePt t="36138" x="1562100" y="539750"/>
          <p14:tracePt t="36154" x="1543050" y="571500"/>
          <p14:tracePt t="36173" x="1530350" y="584200"/>
          <p14:tracePt t="36187" x="1524000" y="596900"/>
          <p14:tracePt t="36204" x="1517650" y="596900"/>
          <p14:tracePt t="36242" x="1517650" y="603250"/>
          <p14:tracePt t="36342" x="1511300" y="603250"/>
          <p14:tracePt t="36586" x="1504950" y="603250"/>
          <p14:tracePt t="36593" x="1492250" y="603250"/>
          <p14:tracePt t="36604" x="1479550" y="609600"/>
          <p14:tracePt t="36621" x="1447800" y="622300"/>
          <p14:tracePt t="36638" x="1384300" y="635000"/>
          <p14:tracePt t="36654" x="1339850" y="635000"/>
          <p14:tracePt t="36673" x="1301750" y="635000"/>
          <p14:tracePt t="36688" x="1244600" y="635000"/>
          <p14:tracePt t="36721" x="1162050" y="628650"/>
          <p14:tracePt t="36755" x="1054100" y="609600"/>
          <p14:tracePt t="36787" x="977900" y="577850"/>
          <p14:tracePt t="36807" x="958850" y="565150"/>
          <p14:tracePt t="36813" x="952500" y="558800"/>
          <p14:tracePt t="36821" x="952500" y="552450"/>
          <p14:tracePt t="36840" x="946150" y="539750"/>
          <p14:tracePt t="36854" x="946150" y="520700"/>
          <p14:tracePt t="36874" x="939800" y="501650"/>
          <p14:tracePt t="36888" x="939800" y="488950"/>
          <p14:tracePt t="36905" x="939800" y="476250"/>
          <p14:tracePt t="36925" x="939800" y="444500"/>
          <p14:tracePt t="36939" x="952500" y="406400"/>
          <p14:tracePt t="36955" x="977900" y="342900"/>
          <p14:tracePt t="36971" x="990600" y="323850"/>
          <p14:tracePt t="36988" x="1016000" y="323850"/>
          <p14:tracePt t="37004" x="1054100" y="311150"/>
          <p14:tracePt t="37021" x="1130300" y="311150"/>
          <p14:tracePt t="37039" x="1212850" y="311150"/>
          <p14:tracePt t="37056" x="1270000" y="311150"/>
          <p14:tracePt t="37071" x="1301750" y="317500"/>
          <p14:tracePt t="37088" x="1314450" y="317500"/>
          <p14:tracePt t="37105" x="1320800" y="317500"/>
          <p14:tracePt t="37121" x="1333500" y="323850"/>
          <p14:tracePt t="37138" x="1346200" y="330200"/>
          <p14:tracePt t="37156" x="1352550" y="330200"/>
          <p14:tracePt t="37172" x="1365250" y="349250"/>
          <p14:tracePt t="37188" x="1377950" y="368300"/>
          <p14:tracePt t="37205" x="1403350" y="381000"/>
          <p14:tracePt t="37222" x="1422400" y="400050"/>
          <p14:tracePt t="37242" x="1454150" y="438150"/>
          <p14:tracePt t="37256" x="1473200" y="450850"/>
          <p14:tracePt t="37273" x="1479550" y="463550"/>
          <p14:tracePt t="37288" x="1492250" y="469900"/>
          <p14:tracePt t="37305" x="1498600" y="476250"/>
          <p14:tracePt t="37311" x="1498600" y="482600"/>
          <p14:tracePt t="37322" x="1498600" y="488950"/>
          <p14:tracePt t="37343" x="1511300" y="508000"/>
          <p14:tracePt t="37356" x="1511300" y="539750"/>
          <p14:tracePt t="37371" x="1511300" y="571500"/>
          <p14:tracePt t="37388" x="1504950" y="596900"/>
          <p14:tracePt t="37407" x="1485900" y="641350"/>
          <p14:tracePt t="37425" x="1466850" y="666750"/>
          <p14:tracePt t="37441" x="1441450" y="692150"/>
          <p14:tracePt t="37472" x="1435100" y="692150"/>
          <p14:tracePt t="37491" x="1422400" y="692150"/>
          <p14:tracePt t="37505" x="1397000" y="692150"/>
          <p14:tracePt t="37522" x="1358900" y="685800"/>
          <p14:tracePt t="37542" x="1276350" y="673100"/>
          <p14:tracePt t="37558" x="1219200" y="654050"/>
          <p14:tracePt t="37573" x="1181100" y="641350"/>
          <p14:tracePt t="37588" x="1149350" y="622300"/>
          <p14:tracePt t="37605" x="1123950" y="603250"/>
          <p14:tracePt t="37622" x="1111250" y="584200"/>
          <p14:tracePt t="37639" x="1104900" y="571500"/>
          <p14:tracePt t="37655" x="1092200" y="539750"/>
          <p14:tracePt t="37675" x="1085850" y="520700"/>
          <p14:tracePt t="37689" x="1085850" y="514350"/>
          <p14:tracePt t="37705" x="1085850" y="508000"/>
          <p14:tracePt t="37723" x="1085850" y="501650"/>
          <p14:tracePt t="37742" x="1085850" y="495300"/>
          <p14:tracePt t="37756" x="1085850" y="482600"/>
          <p14:tracePt t="37773" x="1085850" y="463550"/>
          <p14:tracePt t="37789" x="1104900" y="444500"/>
          <p14:tracePt t="37807" x="1123950" y="431800"/>
          <p14:tracePt t="37813" x="1143000" y="412750"/>
          <p14:tracePt t="37822" x="1162050" y="406400"/>
          <p14:tracePt t="37841" x="1250950" y="374650"/>
          <p14:tracePt t="37856" x="1447800" y="336550"/>
          <p14:tracePt t="37872" x="1517650" y="336550"/>
          <p14:tracePt t="37889" x="1574800" y="336550"/>
          <p14:tracePt t="37905" x="1587500" y="342900"/>
          <p14:tracePt t="37925" x="1593850" y="349250"/>
          <p14:tracePt t="37940" x="1606550" y="361950"/>
          <p14:tracePt t="37958" x="1619250" y="374650"/>
          <p14:tracePt t="37972" x="1625600" y="381000"/>
          <p14:tracePt t="37992" x="1631950" y="393700"/>
          <p14:tracePt t="38005" x="1631950" y="400050"/>
          <p14:tracePt t="38024" x="1631950" y="406400"/>
          <p14:tracePt t="38039" x="1631950" y="412750"/>
          <p14:tracePt t="38058" x="1631950" y="419100"/>
          <p14:tracePt t="38201" x="1631950" y="425450"/>
          <p14:tracePt t="38214" x="1631950" y="431800"/>
          <p14:tracePt t="38238" x="1631950" y="438150"/>
          <p14:tracePt t="38253" x="1631950" y="444500"/>
          <p14:tracePt t="38270" x="1625600" y="444500"/>
          <p14:tracePt t="38291" x="1625600" y="450850"/>
          <p14:tracePt t="38315" x="1619250" y="450850"/>
          <p14:tracePt t="38338" x="1612900" y="450850"/>
          <p14:tracePt t="38345" x="1612900" y="457200"/>
          <p14:tracePt t="38533" x="1612900" y="463550"/>
          <p14:tracePt t="38554" x="1606550" y="463550"/>
          <p14:tracePt t="38571" x="1606550" y="469900"/>
          <p14:tracePt t="38668" x="1606550" y="476250"/>
          <p14:tracePt t="38684" x="1600200" y="476250"/>
          <p14:tracePt t="38693" x="1600200" y="482600"/>
          <p14:tracePt t="38723" x="1600200" y="488950"/>
          <p14:tracePt t="42373" x="1593850" y="488950"/>
          <p14:tracePt t="42395" x="1593850" y="495300"/>
          <p14:tracePt t="42411" x="1587500" y="495300"/>
          <p14:tracePt t="43056" x="1581150" y="495300"/>
          <p14:tracePt t="44684" x="1562100" y="520700"/>
          <p14:tracePt t="44693" x="1536700" y="552450"/>
          <p14:tracePt t="44701" x="1504950" y="622300"/>
          <p14:tracePt t="44712" x="1454150" y="711200"/>
          <p14:tracePt t="44729" x="1371600" y="825500"/>
          <p14:tracePt t="44746" x="1301750" y="882650"/>
          <p14:tracePt t="44763" x="1231900" y="927100"/>
          <p14:tracePt t="44797" x="1054100" y="958850"/>
          <p14:tracePt t="44829" x="1003300" y="958850"/>
          <p14:tracePt t="44835" x="1003300" y="952500"/>
          <p14:tracePt t="44866" x="984250" y="908050"/>
          <p14:tracePt t="44879" x="971550" y="869950"/>
          <p14:tracePt t="44898" x="965200" y="825500"/>
          <p14:tracePt t="44912" x="965200" y="666750"/>
          <p14:tracePt t="44929" x="965200" y="584200"/>
          <p14:tracePt t="44946" x="971550" y="463550"/>
          <p14:tracePt t="44962" x="990600" y="368300"/>
          <p14:tracePt t="44979" x="1016000" y="292100"/>
          <p14:tracePt t="45020" x="1085850" y="196850"/>
          <p14:tracePt t="45028" x="1111250" y="171450"/>
          <p14:tracePt t="45047" x="1136650" y="152400"/>
          <p14:tracePt t="45065" x="1174750" y="139700"/>
          <p14:tracePt t="45079" x="1212850" y="120650"/>
          <p14:tracePt t="45096" x="1263650" y="114300"/>
          <p14:tracePt t="45116" x="1320800" y="95250"/>
          <p14:tracePt t="45130" x="1365250" y="88900"/>
          <p14:tracePt t="45148" x="1416050" y="76200"/>
          <p14:tracePt t="45163" x="1422400" y="69850"/>
          <p14:tracePt t="45217" x="1428750" y="69850"/>
          <p14:tracePt t="45224" x="1435100" y="69850"/>
          <p14:tracePt t="45232" x="1435100" y="88900"/>
          <p14:tracePt t="45246" x="1447800" y="133350"/>
          <p14:tracePt t="45263" x="1466850" y="222250"/>
          <p14:tracePt t="45279" x="1479550" y="317500"/>
          <p14:tracePt t="45298" x="1517650" y="444500"/>
          <p14:tracePt t="45314" x="1530350" y="482600"/>
          <p14:tracePt t="45331" x="1543050" y="514350"/>
          <p14:tracePt t="45347" x="1543050" y="527050"/>
          <p14:tracePt t="45364" x="1543050" y="533400"/>
          <p14:tracePt t="45380" x="1543050" y="539750"/>
          <p14:tracePt t="45398" x="1543050" y="546100"/>
          <p14:tracePt t="45415" x="1543050" y="558800"/>
          <p14:tracePt t="45430" x="1543050" y="584200"/>
          <p14:tracePt t="45447" x="1530350" y="603250"/>
          <p14:tracePt t="45463" x="1524000" y="622300"/>
          <p14:tracePt t="45480" x="1504950" y="647700"/>
          <p14:tracePt t="45498" x="1479550" y="679450"/>
          <p14:tracePt t="45514" x="1460500" y="692150"/>
          <p14:tracePt t="45530" x="1441450" y="711200"/>
          <p14:tracePt t="45547" x="1435100" y="711200"/>
          <p14:tracePt t="45563" x="1428750" y="717550"/>
          <p14:tracePt t="45582" x="1397000" y="717550"/>
          <p14:tracePt t="45598" x="1365250" y="717550"/>
          <p14:tracePt t="45615" x="1314450" y="717550"/>
          <p14:tracePt t="45630" x="1276350" y="711200"/>
          <p14:tracePt t="45649" x="1244600" y="711200"/>
          <p14:tracePt t="45663" x="1231900" y="711200"/>
          <p14:tracePt t="45724" x="1225550" y="711200"/>
          <p14:tracePt t="45757" x="1219200" y="704850"/>
          <p14:tracePt t="45763" x="1219200" y="698500"/>
          <p14:tracePt t="45783" x="1200150" y="673100"/>
          <p14:tracePt t="45797" x="1187450" y="654050"/>
          <p14:tracePt t="45814" x="1181100" y="641350"/>
          <p14:tracePt t="45831" x="1181100" y="635000"/>
          <p14:tracePt t="45850" x="1181100" y="628650"/>
          <p14:tracePt t="45864" x="1181100" y="622300"/>
          <p14:tracePt t="45880" x="1174750" y="615950"/>
          <p14:tracePt t="45897" x="1174750" y="609600"/>
          <p14:tracePt t="45914" x="1168400" y="603250"/>
          <p14:tracePt t="45930" x="1168400" y="590550"/>
          <p14:tracePt t="45947" x="1168400" y="577850"/>
          <p14:tracePt t="45963" x="1168400" y="565150"/>
          <p14:tracePt t="45983" x="1168400" y="552450"/>
          <p14:tracePt t="45997" x="1168400" y="539750"/>
          <p14:tracePt t="46014" x="1168400" y="533400"/>
          <p14:tracePt t="46030" x="1168400" y="527050"/>
          <p14:tracePt t="46166" x="1181100" y="533400"/>
          <p14:tracePt t="46174" x="1193800" y="546100"/>
          <p14:tracePt t="46182" x="1206500" y="558800"/>
          <p14:tracePt t="46199" x="1219200" y="571500"/>
          <p14:tracePt t="46214" x="1231900" y="571500"/>
          <p14:tracePt t="46231" x="1263650" y="590550"/>
          <p14:tracePt t="46247" x="1276350" y="596900"/>
          <p14:tracePt t="46264" x="1282700" y="596900"/>
          <p14:tracePt t="46283" x="1295400" y="603250"/>
          <p14:tracePt t="46297" x="1301750" y="603250"/>
          <p14:tracePt t="46333" x="1308100" y="603250"/>
          <p14:tracePt t="46381" x="1314450" y="603250"/>
          <p14:tracePt t="46399" x="1314450" y="596900"/>
          <p14:tracePt t="46404" x="1320800" y="596900"/>
          <p14:tracePt t="46426" x="1327150" y="596900"/>
          <p14:tracePt t="46434" x="1333500" y="596900"/>
          <p14:tracePt t="46456" x="1352550" y="590550"/>
          <p14:tracePt t="46464" x="1365250" y="590550"/>
          <p14:tracePt t="46481" x="1390650" y="590550"/>
          <p14:tracePt t="46498" x="1409700" y="590550"/>
          <p14:tracePt t="46516" x="1428750" y="596900"/>
          <p14:tracePt t="46533" x="1435100" y="603250"/>
          <p14:tracePt t="46548" x="1447800" y="603250"/>
          <p14:tracePt t="46565" x="1447800" y="609600"/>
          <p14:tracePt t="46581" x="1447800" y="615950"/>
          <p14:tracePt t="46600" x="1454150" y="615950"/>
          <p14:tracePt t="48139" x="1454150" y="609600"/>
          <p14:tracePt t="48146" x="1460500" y="603250"/>
          <p14:tracePt t="48154" x="1460500" y="584200"/>
          <p14:tracePt t="48166" x="1460500" y="565150"/>
          <p14:tracePt t="48185" x="1460500" y="552450"/>
          <p14:tracePt t="48216" x="1466850" y="552450"/>
          <p14:tracePt t="48251" x="1543050" y="793750"/>
          <p14:tracePt t="48283" x="1612900" y="1104900"/>
          <p14:tracePt t="48316" x="1619250" y="1270000"/>
          <p14:tracePt t="48332" x="1619250" y="1333500"/>
          <p14:tracePt t="48339" x="1612900" y="1384300"/>
          <p14:tracePt t="48349" x="1612900" y="1435100"/>
          <p14:tracePt t="48366" x="1600200" y="1536700"/>
          <p14:tracePt t="48383" x="1587500" y="1651000"/>
          <p14:tracePt t="48400" x="1581150" y="1682750"/>
          <p14:tracePt t="48416" x="1581150" y="1714500"/>
          <p14:tracePt t="48432" x="1574800" y="1752600"/>
          <p14:tracePt t="48449" x="1574800" y="1822450"/>
          <p14:tracePt t="48466" x="1574800" y="1898650"/>
          <p14:tracePt t="48485" x="1568450" y="2019300"/>
          <p14:tracePt t="48500" x="1555750" y="2082800"/>
          <p14:tracePt t="48519" x="1549400" y="2114550"/>
          <p14:tracePt t="48534" x="1549400" y="2127250"/>
          <p14:tracePt t="48595" x="1543050" y="2120900"/>
          <p14:tracePt t="48600" x="1536700" y="2101850"/>
          <p14:tracePt t="48617" x="1536700" y="2076450"/>
          <p14:tracePt t="48634" x="1536700" y="2063750"/>
          <p14:tracePt t="48652" x="1536700" y="2057400"/>
          <p14:tracePt t="48669" x="1536700" y="2044700"/>
          <p14:tracePt t="48735" x="1536700" y="2032000"/>
          <p14:tracePt t="48748" x="1536700" y="2025650"/>
          <p14:tracePt t="48755" x="1543050" y="2025650"/>
          <p14:tracePt t="48770" x="1543050" y="2019300"/>
          <p14:tracePt t="48783" x="1543050" y="2012950"/>
          <p14:tracePt t="48837" x="1549400" y="2012950"/>
          <p14:tracePt t="48864" x="1555750" y="2000250"/>
          <p14:tracePt t="48869" x="1562100" y="1968500"/>
          <p14:tracePt t="48885" x="1587500" y="1847850"/>
          <p14:tracePt t="48903" x="1600200" y="1727200"/>
          <p14:tracePt t="48917" x="1612900" y="1492250"/>
          <p14:tracePt t="48933" x="1625600" y="1320800"/>
          <p14:tracePt t="48950" x="1625600" y="1136650"/>
          <p14:tracePt t="48967" x="1625600" y="946150"/>
          <p14:tracePt t="48987" x="1625600" y="825500"/>
          <p14:tracePt t="49001" x="1625600" y="749300"/>
          <p14:tracePt t="49016" x="1619250" y="679450"/>
          <p14:tracePt t="49035" x="1612900" y="615950"/>
          <p14:tracePt t="49050" x="1600200" y="558800"/>
          <p14:tracePt t="49068" x="1593850" y="514350"/>
          <p14:tracePt t="49088" x="1587500" y="476250"/>
          <p14:tracePt t="49100" x="1587500" y="469900"/>
          <p14:tracePt t="49158" x="1587500" y="488950"/>
          <p14:tracePt t="49164" x="1587500" y="539750"/>
          <p14:tracePt t="49172" x="1587500" y="577850"/>
          <p14:tracePt t="49185" x="1581150" y="762000"/>
          <p14:tracePt t="49200" x="1581150" y="1079500"/>
          <p14:tracePt t="49217" x="1587500" y="1282700"/>
          <p14:tracePt t="49236" x="1612900" y="1524000"/>
          <p14:tracePt t="49250" x="1631950" y="1695450"/>
          <p14:tracePt t="49269" x="1644650" y="1809750"/>
          <p14:tracePt t="49284" x="1657350" y="1905000"/>
          <p14:tracePt t="49300" x="1670050" y="1955800"/>
          <p14:tracePt t="49317" x="1670050" y="1968500"/>
          <p14:tracePt t="49333" x="1670050" y="1981200"/>
          <p14:tracePt t="49350" x="1676400" y="1987550"/>
          <p14:tracePt t="49434" x="1676400" y="1981200"/>
          <p14:tracePt t="49443" x="1670050" y="1930400"/>
          <p14:tracePt t="49450" x="1657350" y="1873250"/>
          <p14:tracePt t="49468" x="1625600" y="1752600"/>
          <p14:tracePt t="49484" x="1568450" y="1485900"/>
          <p14:tracePt t="49501" x="1504950" y="1123950"/>
          <p14:tracePt t="49519" x="1473200" y="863600"/>
          <p14:tracePt t="49536" x="1466850" y="654050"/>
          <p14:tracePt t="49551" x="1466850" y="482600"/>
          <p14:tracePt t="49570" x="1466850" y="374650"/>
          <p14:tracePt t="49584" x="1466850" y="342900"/>
          <p14:tracePt t="49635" x="1466850" y="355600"/>
          <p14:tracePt t="49643" x="1473200" y="419100"/>
          <p14:tracePt t="49650" x="1485900" y="482600"/>
          <p14:tracePt t="49667" x="1511300" y="749300"/>
          <p14:tracePt t="49686" x="1511300" y="1212850"/>
          <p14:tracePt t="49702" x="1492250" y="1485900"/>
          <p14:tracePt t="49719" x="1466850" y="1924050"/>
          <p14:tracePt t="49736" x="1460500" y="2216150"/>
          <p14:tracePt t="49750" x="1447800" y="2393950"/>
          <p14:tracePt t="49768" x="1435100" y="2489200"/>
          <p14:tracePt t="49784" x="1435100" y="2508250"/>
          <p14:tracePt t="49821" x="1428750" y="2482850"/>
          <p14:tracePt t="49834" x="1428750" y="2324100"/>
          <p14:tracePt t="49851" x="1422400" y="2063750"/>
          <p14:tracePt t="49857" x="1422400" y="1943100"/>
          <p14:tracePt t="49868" x="1422400" y="1739900"/>
          <p14:tracePt t="49887" x="1409700" y="1346200"/>
          <p14:tracePt t="49902" x="1409700" y="1092200"/>
          <p14:tracePt t="49922" x="1409700" y="952500"/>
          <p14:tracePt t="49934" x="1409700" y="850900"/>
          <p14:tracePt t="49951" x="1409700" y="825500"/>
          <p14:tracePt t="49996" x="1409700" y="838200"/>
          <p14:tracePt t="50004" x="1409700" y="901700"/>
          <p14:tracePt t="50019" x="1409700" y="1136650"/>
          <p14:tracePt t="50037" x="1409700" y="1409700"/>
          <p14:tracePt t="50051" x="1409700" y="1657350"/>
          <p14:tracePt t="50068" x="1409700" y="1816100"/>
          <p14:tracePt t="50085" x="1409700" y="1911350"/>
          <p14:tracePt t="50104" x="1409700" y="1930400"/>
          <p14:tracePt t="50692" x="1409700" y="1936750"/>
          <p14:tracePt t="50698" x="1397000" y="1943100"/>
          <p14:tracePt t="50706" x="1371600" y="2000250"/>
          <p14:tracePt t="50720" x="1320800" y="2165350"/>
          <p14:tracePt t="50735" x="1276350" y="2489200"/>
          <p14:tracePt t="50754" x="1244600" y="2927350"/>
          <p14:tracePt t="50769" x="1244600" y="3346450"/>
          <p14:tracePt t="50802" x="1244600" y="3962400"/>
          <p14:tracePt t="50836" x="1289050" y="4578350"/>
          <p14:tracePt t="50869" x="1308100" y="4819650"/>
          <p14:tracePt t="50874" x="1308100" y="4876800"/>
          <p14:tracePt t="50885" x="1308100" y="4889500"/>
          <p14:tracePt t="50904" x="1314450" y="4933950"/>
          <p14:tracePt t="50919" x="1320800" y="4959350"/>
          <p14:tracePt t="50935" x="1320800" y="4972050"/>
          <p14:tracePt t="50952" x="1320800" y="4978400"/>
          <p14:tracePt t="50986" x="1320800" y="4991100"/>
          <p14:tracePt t="51007" x="1327150" y="5029200"/>
          <p14:tracePt t="51021" x="1333500" y="5048250"/>
          <p14:tracePt t="51036" x="1333500" y="5067300"/>
          <p14:tracePt t="51052" x="1327150" y="5067300"/>
          <p14:tracePt t="51230" x="1327150" y="5060950"/>
          <p14:tracePt t="51238" x="1327150" y="5041900"/>
          <p14:tracePt t="51246" x="1320800" y="5016500"/>
          <p14:tracePt t="51256" x="1320800" y="5003800"/>
          <p14:tracePt t="51270" x="1320800" y="4984750"/>
          <p14:tracePt t="51287" x="1314450" y="4978400"/>
          <p14:tracePt t="51303" x="1314450" y="4972050"/>
          <p14:tracePt t="51322" x="1301750" y="4965700"/>
          <p14:tracePt t="51336" x="1301750" y="4972050"/>
          <p14:tracePt t="51352" x="1295400" y="4984750"/>
          <p14:tracePt t="51369" x="1289050" y="4997450"/>
          <p14:tracePt t="51387" x="1289050" y="5003800"/>
          <p14:tracePt t="51403" x="1282700" y="5010150"/>
          <p14:tracePt t="51470" x="1276350" y="5010150"/>
          <p14:tracePt t="51632" x="1276350" y="5016500"/>
          <p14:tracePt t="51639" x="1270000" y="5016500"/>
          <p14:tracePt t="51655" x="1270000" y="5022850"/>
          <p14:tracePt t="51669" x="1263650" y="5022850"/>
          <p14:tracePt t="51816" x="1257300" y="5029200"/>
          <p14:tracePt t="51824" x="1250950" y="5029200"/>
          <p14:tracePt t="51836" x="1244600" y="5035550"/>
          <p14:tracePt t="51853" x="1231900" y="5041900"/>
          <p14:tracePt t="51870" x="1219200" y="5054600"/>
          <p14:tracePt t="51886" x="1206500" y="5067300"/>
          <p14:tracePt t="51903" x="1187450" y="5073650"/>
          <p14:tracePt t="51919" x="1168400" y="5086350"/>
          <p14:tracePt t="51936" x="1162050" y="5092700"/>
          <p14:tracePt t="51956" x="1111250" y="5137150"/>
          <p14:tracePt t="51970" x="1066800" y="5187950"/>
          <p14:tracePt t="51988" x="1003300" y="5264150"/>
          <p14:tracePt t="52003" x="920750" y="5397500"/>
          <p14:tracePt t="52022" x="857250" y="5505450"/>
          <p14:tracePt t="52039" x="812800" y="5632450"/>
          <p14:tracePt t="52055" x="793750" y="5721350"/>
          <p14:tracePt t="52070" x="793750" y="5842000"/>
          <p14:tracePt t="52089" x="800100" y="6019800"/>
          <p14:tracePt t="52103" x="844550" y="6248400"/>
          <p14:tracePt t="52121" x="889000" y="6413500"/>
          <p14:tracePt t="52137" x="965200" y="6642100"/>
          <p14:tracePt t="52303" x="1485900" y="6851650"/>
          <p14:tracePt t="52312" x="1511300" y="6851650"/>
          <p14:tracePt t="52320" x="1517650" y="6851650"/>
          <p14:tracePt t="52337" x="1574800" y="6800850"/>
          <p14:tracePt t="52354" x="1606550" y="6762750"/>
          <p14:tracePt t="52371" x="1638300" y="6724650"/>
          <p14:tracePt t="52378" x="1657350" y="6705600"/>
          <p14:tracePt t="52386" x="1676400" y="6680200"/>
          <p14:tracePt t="52404" x="1739900" y="6584950"/>
          <p14:tracePt t="52421" x="1797050" y="6496050"/>
          <p14:tracePt t="52438" x="1873250" y="6324600"/>
          <p14:tracePt t="52457" x="1898650" y="6203950"/>
          <p14:tracePt t="52470" x="1943100" y="5943600"/>
          <p14:tracePt t="52486" x="1949450" y="5727700"/>
          <p14:tracePt t="52503" x="1949450" y="5575300"/>
          <p14:tracePt t="52520" x="1949450" y="5384800"/>
          <p14:tracePt t="52538" x="1930400" y="5200650"/>
          <p14:tracePt t="52554" x="1905000" y="5086350"/>
          <p14:tracePt t="52570" x="1873250" y="4972050"/>
          <p14:tracePt t="52587" x="1854200" y="4908550"/>
          <p14:tracePt t="52604" x="1835150" y="4851400"/>
          <p14:tracePt t="52620" x="1816100" y="4806950"/>
          <p14:tracePt t="52638" x="1778000" y="4762500"/>
          <p14:tracePt t="52653" x="1752600" y="4737100"/>
          <p14:tracePt t="52671" x="1708150" y="4705350"/>
          <p14:tracePt t="52687" x="1638300" y="4679950"/>
          <p14:tracePt t="52704" x="1568450" y="4679950"/>
          <p14:tracePt t="52721" x="1511300" y="4679950"/>
          <p14:tracePt t="52739" x="1428750" y="4705350"/>
          <p14:tracePt t="52754" x="1301750" y="4794250"/>
          <p14:tracePt t="52773" x="1238250" y="4870450"/>
          <p14:tracePt t="52787" x="1174750" y="5016500"/>
          <p14:tracePt t="52806" x="1098550" y="5238750"/>
          <p14:tracePt t="52824" x="1066800" y="5384800"/>
          <p14:tracePt t="52839" x="1028700" y="5562600"/>
          <p14:tracePt t="52854" x="996950" y="5765800"/>
          <p14:tracePt t="52870" x="984250" y="5943600"/>
          <p14:tracePt t="52887" x="984250" y="6057900"/>
          <p14:tracePt t="52904" x="984250" y="6172200"/>
          <p14:tracePt t="52921" x="984250" y="6311900"/>
          <p14:tracePt t="52939" x="996950" y="6489700"/>
          <p14:tracePt t="52957" x="1022350" y="6654800"/>
          <p14:tracePt t="53134" x="1504950" y="6851650"/>
          <p14:tracePt t="53143" x="1536700" y="6845300"/>
          <p14:tracePt t="53158" x="1562100" y="6832600"/>
          <p14:tracePt t="53172" x="1568450" y="6826250"/>
          <p14:tracePt t="53190" x="1581150" y="6813550"/>
          <p14:tracePt t="53206" x="1581150" y="6781800"/>
          <p14:tracePt t="53221" x="1587500" y="6737350"/>
          <p14:tracePt t="53238" x="1587500" y="6680200"/>
          <p14:tracePt t="53255" x="1587500" y="6648450"/>
          <p14:tracePt t="53273" x="1587500" y="6642100"/>
          <p14:tracePt t="54235" x="1593850" y="6642100"/>
          <p14:tracePt t="54241" x="1663700" y="6699250"/>
          <p14:tracePt t="54256" x="1695450" y="6731000"/>
          <p14:tracePt t="54274" x="1835150" y="6832600"/>
          <p14:tracePt t="54292" x="1968500" y="6851650"/>
          <p14:tracePt t="54305" x="2025650" y="6851650"/>
          <p14:tracePt t="54324" x="2051050" y="6851650"/>
          <p14:tracePt t="54339" x="2057400" y="6851650"/>
          <p14:tracePt t="54375" x="2082800" y="6851650"/>
          <p14:tracePt t="54407" x="2114550" y="6851650"/>
          <p14:tracePt t="54536" x="2108200" y="6845300"/>
          <p14:tracePt t="54555" x="2101850" y="6832600"/>
          <p14:tracePt t="54573" x="2095500" y="6826250"/>
          <p14:tracePt t="54589" x="2089150" y="6819900"/>
          <p14:tracePt t="54606" x="2082800" y="6819900"/>
          <p14:tracePt t="54639" x="2076450" y="6813550"/>
          <p14:tracePt t="54755" x="2076450" y="6807200"/>
          <p14:tracePt t="54980" x="2076450" y="6800850"/>
          <p14:tracePt t="55001" x="2076450" y="6794500"/>
          <p14:tracePt t="55008" x="2070100" y="6794500"/>
          <p14:tracePt t="55026" x="2070100" y="6788150"/>
          <p14:tracePt t="55040" x="2070100" y="6781800"/>
          <p14:tracePt t="55075" x="2070100" y="6762750"/>
          <p14:tracePt t="55091" x="2063750" y="6743700"/>
          <p14:tracePt t="55106" x="2057400" y="6718300"/>
          <p14:tracePt t="55122" x="2044700" y="6705600"/>
          <p14:tracePt t="55141" x="2025650" y="6680200"/>
          <p14:tracePt t="55158" x="2019300" y="6661150"/>
          <p14:tracePt t="55173" x="2019300" y="6654800"/>
          <p14:tracePt t="55190" x="2012950" y="6654800"/>
          <p14:tracePt t="55272" x="2006600" y="6654800"/>
          <p14:tracePt t="55328" x="2006600" y="6648450"/>
          <p14:tracePt t="55333" x="2000250" y="6648450"/>
          <p14:tracePt t="55340" x="1993900" y="6648450"/>
          <p14:tracePt t="55356" x="1987550" y="6642100"/>
          <p14:tracePt t="55373" x="1981200" y="6642100"/>
          <p14:tracePt t="55389" x="1974850" y="6642100"/>
          <p14:tracePt t="55411" x="1962150" y="6642100"/>
          <p14:tracePt t="55423" x="1949450" y="6642100"/>
          <p14:tracePt t="55441" x="1943100" y="6642100"/>
          <p14:tracePt t="55456" x="1930400" y="6642100"/>
          <p14:tracePt t="55473" x="1924050" y="6642100"/>
          <p14:tracePt t="55490" x="1905000" y="6642100"/>
          <p14:tracePt t="55508" x="1885950" y="6642100"/>
          <p14:tracePt t="55523" x="1873250" y="6642100"/>
          <p14:tracePt t="55540" x="1866900" y="6642100"/>
          <p14:tracePt t="55556" x="1860550" y="6642100"/>
          <p14:tracePt t="61072" x="1860550" y="6635750"/>
          <p14:tracePt t="61080" x="1866900" y="6616700"/>
          <p14:tracePt t="61085" x="1873250" y="6591300"/>
          <p14:tracePt t="61095" x="1879600" y="6572250"/>
          <p14:tracePt t="61113" x="1885950" y="6527800"/>
          <p14:tracePt t="61130" x="1885950" y="6470650"/>
          <p14:tracePt t="61162" x="1885950" y="6400800"/>
          <p14:tracePt t="61195" x="1885950" y="6248400"/>
          <p14:tracePt t="61231" x="1835150" y="5962650"/>
          <p14:tracePt t="61246" x="1797050" y="5829300"/>
          <p14:tracePt t="61262" x="1765300" y="5759450"/>
          <p14:tracePt t="61279" x="1739900" y="5702300"/>
          <p14:tracePt t="61297" x="1727200" y="5657850"/>
          <p14:tracePt t="61314" x="1701800" y="5600700"/>
          <p14:tracePt t="61332" x="1682750" y="5562600"/>
          <p14:tracePt t="61346" x="1670050" y="5537200"/>
          <p14:tracePt t="61364" x="1651000" y="5505450"/>
          <p14:tracePt t="61379" x="1631950" y="5473700"/>
          <p14:tracePt t="61397" x="1612900" y="5448300"/>
          <p14:tracePt t="61404" x="1606550" y="5435600"/>
          <p14:tracePt t="61415" x="1587500" y="5416550"/>
          <p14:tracePt t="61431" x="1581150" y="5410200"/>
          <p14:tracePt t="61448" x="1568450" y="5410200"/>
          <p14:tracePt t="61464" x="1568450" y="5403850"/>
          <p14:tracePt t="61496" x="1562100" y="5403850"/>
          <p14:tracePt t="61642" x="1562100" y="5410200"/>
          <p14:tracePt t="61658" x="1562100" y="5422900"/>
          <p14:tracePt t="61664" x="1568450" y="5422900"/>
          <p14:tracePt t="61681" x="1574800" y="5429250"/>
          <p14:tracePt t="61697" x="1593850" y="5435600"/>
          <p14:tracePt t="61713" x="1612900" y="5435600"/>
          <p14:tracePt t="61732" x="1682750" y="5435600"/>
          <p14:tracePt t="61746" x="1752600" y="5422900"/>
          <p14:tracePt t="61762" x="1847850" y="5403850"/>
          <p14:tracePt t="61779" x="1924050" y="5384800"/>
          <p14:tracePt t="61797" x="1968500" y="5372100"/>
          <p14:tracePt t="61816" x="1987550" y="5359400"/>
          <p14:tracePt t="61829" x="1993900" y="5353050"/>
          <p14:tracePt t="61847" x="1993900" y="5334000"/>
          <p14:tracePt t="61863" x="1993900" y="5302250"/>
          <p14:tracePt t="61879" x="1993900" y="5264150"/>
          <p14:tracePt t="61899" x="1981200" y="5207000"/>
          <p14:tracePt t="61903" x="1962150" y="5175250"/>
          <p14:tracePt t="61913" x="1943100" y="5156200"/>
          <p14:tracePt t="61931" x="1905000" y="5118100"/>
          <p14:tracePt t="61948" x="1841500" y="5099050"/>
          <p14:tracePt t="61963" x="1784350" y="5092700"/>
          <p14:tracePt t="61980" x="1682750" y="5080000"/>
          <p14:tracePt t="61999" x="1581150" y="5067300"/>
          <p14:tracePt t="62013" x="1460500" y="5060950"/>
          <p14:tracePt t="62030" x="1358900" y="5054600"/>
          <p14:tracePt t="62048" x="1219200" y="5054600"/>
          <p14:tracePt t="62063" x="1149350" y="5054600"/>
          <p14:tracePt t="62080" x="1079500" y="5060950"/>
          <p14:tracePt t="62097" x="1028700" y="5092700"/>
          <p14:tracePt t="62113" x="984250" y="5137150"/>
          <p14:tracePt t="62130" x="958850" y="5168900"/>
          <p14:tracePt t="62148" x="939800" y="5232400"/>
          <p14:tracePt t="62163" x="939800" y="5257800"/>
          <p14:tracePt t="62180" x="939800" y="5283200"/>
          <p14:tracePt t="62197" x="958850" y="5314950"/>
          <p14:tracePt t="62213" x="996950" y="5340350"/>
          <p14:tracePt t="62230" x="1041400" y="5365750"/>
          <p14:tracePt t="62247" x="1200150" y="5410200"/>
          <p14:tracePt t="62263" x="1346200" y="5441950"/>
          <p14:tracePt t="62282" x="1473200" y="5473700"/>
          <p14:tracePt t="62298" x="1555750" y="5492750"/>
          <p14:tracePt t="62315" x="1600200" y="5492750"/>
          <p14:tracePt t="62330" x="1638300" y="5492750"/>
          <p14:tracePt t="62348" x="1695450" y="5492750"/>
          <p14:tracePt t="62366" x="1758950" y="5467350"/>
          <p14:tracePt t="62380" x="1835150" y="5441950"/>
          <p14:tracePt t="62397" x="1924050" y="5403850"/>
          <p14:tracePt t="62402" x="1955800" y="5391150"/>
          <p14:tracePt t="62413" x="1968500" y="5384800"/>
          <p14:tracePt t="62432" x="1981200" y="5372100"/>
          <p14:tracePt t="62448" x="1987550" y="5359400"/>
          <p14:tracePt t="62463" x="1987550" y="5353050"/>
          <p14:tracePt t="62480" x="1987550" y="5340350"/>
          <p14:tracePt t="62497" x="1987550" y="5334000"/>
          <p14:tracePt t="62513" x="1987550" y="5327650"/>
          <p14:tracePt t="62532" x="1987550" y="5314950"/>
          <p14:tracePt t="62547" x="1981200" y="5308600"/>
          <p14:tracePt t="62597" x="1981200" y="5302250"/>
          <p14:tracePt t="62974" x="1974850" y="5302250"/>
          <p14:tracePt t="62981" x="1974850" y="5289550"/>
          <p14:tracePt t="62990" x="1968500" y="5276850"/>
          <p14:tracePt t="63011" x="1962150" y="5251450"/>
          <p14:tracePt t="63018" x="1962150" y="5245100"/>
          <p14:tracePt t="63031" x="1955800" y="5232400"/>
          <p14:tracePt t="63048" x="1955800" y="5219700"/>
          <p14:tracePt t="63081" x="1949450" y="5200650"/>
          <p14:tracePt t="63114" x="1936750" y="5187950"/>
          <p14:tracePt t="63150" x="1917700" y="5168900"/>
          <p14:tracePt t="63167" x="1879600" y="5162550"/>
          <p14:tracePt t="63181" x="1847850" y="5149850"/>
          <p14:tracePt t="63199" x="1797050" y="5143500"/>
          <p14:tracePt t="63214" x="1739900" y="5137150"/>
          <p14:tracePt t="63233" x="1695450" y="5130800"/>
          <p14:tracePt t="63248" x="1644650" y="5124450"/>
          <p14:tracePt t="63267" x="1555750" y="5124450"/>
          <p14:tracePt t="63281" x="1492250" y="5124450"/>
          <p14:tracePt t="63298" x="1422400" y="5124450"/>
          <p14:tracePt t="63314" x="1365250" y="5124450"/>
          <p14:tracePt t="63331" x="1339850" y="5130800"/>
          <p14:tracePt t="63348" x="1308100" y="5149850"/>
          <p14:tracePt t="63365" x="1263650" y="5175250"/>
          <p14:tracePt t="63383" x="1244600" y="5194300"/>
          <p14:tracePt t="63399" x="1231900" y="5226050"/>
          <p14:tracePt t="63406" x="1225550" y="5245100"/>
          <p14:tracePt t="63414" x="1219200" y="5264150"/>
          <p14:tracePt t="63431" x="1212850" y="5302250"/>
          <p14:tracePt t="63448" x="1212850" y="5384800"/>
          <p14:tracePt t="63465" x="1225550" y="5486400"/>
          <p14:tracePt t="63482" x="1238250" y="5518150"/>
          <p14:tracePt t="63497" x="1244600" y="5543550"/>
          <p14:tracePt t="63516" x="1250950" y="5556250"/>
          <p14:tracePt t="63532" x="1257300" y="5562600"/>
          <p14:tracePt t="63606" x="1263650" y="5562600"/>
          <p14:tracePt t="63613" x="1270000" y="5562600"/>
          <p14:tracePt t="63622" x="1276350" y="5562600"/>
          <p14:tracePt t="63638" x="1282700" y="5562600"/>
          <p14:tracePt t="63653" x="1289050" y="5562600"/>
          <p14:tracePt t="63664" x="1295400" y="5562600"/>
          <p14:tracePt t="63776" x="1301750" y="5562600"/>
          <p14:tracePt t="63784" x="1314450" y="5562600"/>
          <p14:tracePt t="63792" x="1327150" y="5556250"/>
          <p14:tracePt t="63802" x="1333500" y="5556250"/>
          <p14:tracePt t="63815" x="1365250" y="5549900"/>
          <p14:tracePt t="63831" x="1403350" y="5549900"/>
          <p14:tracePt t="63848" x="1447800" y="5549900"/>
          <p14:tracePt t="63865" x="1524000" y="5549900"/>
          <p14:tracePt t="63882" x="1568450" y="5549900"/>
          <p14:tracePt t="63900" x="1606550" y="5549900"/>
          <p14:tracePt t="63915" x="1631950" y="5549900"/>
          <p14:tracePt t="63933" x="1644650" y="5549900"/>
          <p14:tracePt t="63948" x="1663700" y="5543550"/>
          <p14:tracePt t="63966" x="1676400" y="5537200"/>
          <p14:tracePt t="63982" x="1689100" y="5537200"/>
          <p14:tracePt t="63998" x="1695450" y="5537200"/>
          <p14:tracePt t="64017" x="1701800" y="5537200"/>
          <p14:tracePt t="64032" x="1701800" y="5530850"/>
          <p14:tracePt t="64065" x="1708150" y="5530850"/>
          <p14:tracePt t="64398" x="1701800" y="5530850"/>
          <p14:tracePt t="64417" x="1695450" y="5530850"/>
          <p14:tracePt t="64433" x="1689100" y="5530850"/>
          <p14:tracePt t="64456" x="1682750" y="5530850"/>
          <p14:tracePt t="64462" x="1676400" y="5530850"/>
          <p14:tracePt t="64489" x="1670050" y="5530850"/>
          <p14:tracePt t="64610" x="1663700" y="5530850"/>
          <p14:tracePt t="65615" x="1663700" y="5524500"/>
          <p14:tracePt t="65627" x="1663700" y="5518150"/>
          <p14:tracePt t="65696" x="1663700" y="5511800"/>
          <p14:tracePt t="71003" x="1663700" y="5505450"/>
          <p14:tracePt t="71010" x="1657350" y="5486400"/>
          <p14:tracePt t="71022" x="1651000" y="5448300"/>
          <p14:tracePt t="71039" x="1606550" y="5346700"/>
          <p14:tracePt t="71055" x="1581150" y="5302250"/>
          <p14:tracePt t="71072" x="1555750" y="5270500"/>
          <p14:tracePt t="71091" x="1536700" y="5226050"/>
          <p14:tracePt t="71125" x="1524000" y="5207000"/>
          <p14:tracePt t="71310" x="1524000" y="5219700"/>
          <p14:tracePt t="71318" x="1530350" y="5251450"/>
          <p14:tracePt t="71326" x="1549400" y="5321300"/>
          <p14:tracePt t="71340" x="1587500" y="5435600"/>
          <p14:tracePt t="71355" x="1638300" y="5588000"/>
          <p14:tracePt t="71372" x="1701800" y="5772150"/>
          <p14:tracePt t="71389" x="1752600" y="5943600"/>
          <p14:tracePt t="71406" x="1784350" y="6076950"/>
          <p14:tracePt t="71423" x="1873250" y="6375400"/>
          <p14:tracePt t="71441" x="1968500" y="6623050"/>
          <p14:tracePt t="71456" x="2012950" y="6731000"/>
          <p14:tracePt t="71472" x="2051050" y="6845300"/>
          <p14:tracePt t="71489" x="2082800" y="6851650"/>
          <p14:tracePt t="71506" x="2114550" y="6851650"/>
          <p14:tracePt t="71524" x="2127250" y="6851650"/>
          <p14:tracePt t="71539" x="2139950" y="6851650"/>
          <p14:tracePt t="71573" x="2152650" y="6851650"/>
          <p14:tracePt t="71650" x="2152650" y="6838950"/>
          <p14:tracePt t="71660" x="2152650" y="6807200"/>
          <p14:tracePt t="71666" x="2152650" y="6737350"/>
          <p14:tracePt t="71673" x="2152650" y="6686550"/>
          <p14:tracePt t="71690" x="2139950" y="6565900"/>
          <p14:tracePt t="71707" x="2114550" y="6369050"/>
          <p14:tracePt t="71726" x="2044700" y="6000750"/>
          <p14:tracePt t="71739" x="1993900" y="5765800"/>
          <p14:tracePt t="71756" x="1936750" y="5562600"/>
          <p14:tracePt t="71775" x="1885950" y="5384800"/>
          <p14:tracePt t="71791" x="1847850" y="5264150"/>
          <p14:tracePt t="71806" x="1809750" y="5168900"/>
          <p14:tracePt t="71825" x="1790700" y="5105400"/>
          <p14:tracePt t="71840" x="1778000" y="5073650"/>
          <p14:tracePt t="71856" x="1771650" y="5054600"/>
          <p14:tracePt t="71873" x="1765300" y="5041900"/>
          <p14:tracePt t="71891" x="1765300" y="5029200"/>
          <p14:tracePt t="71906" x="1758950" y="5022850"/>
          <p14:tracePt t="72012" x="1758950" y="5029200"/>
          <p14:tracePt t="72020" x="1758950" y="5035550"/>
          <p14:tracePt t="72028" x="1758950" y="5041900"/>
          <p14:tracePt t="72040" x="1752600" y="5048250"/>
          <p14:tracePt t="72056" x="1752600" y="5060950"/>
          <p14:tracePt t="72838" x="1752600" y="5067300"/>
          <p14:tracePt t="72846" x="1752600" y="5080000"/>
          <p14:tracePt t="72857" x="1752600" y="5137150"/>
          <p14:tracePt t="72874" x="1828800" y="5422900"/>
          <p14:tracePt t="72891" x="1885950" y="5607050"/>
          <p14:tracePt t="72924" x="2082800" y="6051550"/>
          <p14:tracePt t="72931" x="2114550" y="6127750"/>
          <p14:tracePt t="72958" x="2216150" y="6362700"/>
          <p14:tracePt t="72990" x="2273300" y="6496050"/>
          <p14:tracePt t="73007" x="2298700" y="6559550"/>
          <p14:tracePt t="73024" x="2317750" y="6616700"/>
          <p14:tracePt t="73041" x="2336800" y="6673850"/>
          <p14:tracePt t="73057" x="2368550" y="6794500"/>
          <p14:tracePt t="73075" x="2381250" y="6838950"/>
          <p14:tracePt t="73092" x="2387600" y="6851650"/>
          <p14:tracePt t="73107" x="2393950" y="6851650"/>
          <p14:tracePt t="73485" x="2393950" y="6845300"/>
          <p14:tracePt t="74173" x="2387600" y="6838950"/>
          <p14:tracePt t="74178" x="2387600" y="6832600"/>
          <p14:tracePt t="74194" x="2381250" y="6826250"/>
          <p14:tracePt t="74209" x="2381250" y="6813550"/>
          <p14:tracePt t="74225" x="2374900" y="6813550"/>
          <p14:tracePt t="75583" x="2368550" y="6807200"/>
          <p14:tracePt t="75590" x="2362200" y="6807200"/>
          <p14:tracePt t="75598" x="2362200" y="6800850"/>
          <p14:tracePt t="75613" x="2349500" y="6794500"/>
          <p14:tracePt t="75627" x="2343150" y="6788150"/>
          <p14:tracePt t="75660" x="2343150" y="6781800"/>
          <p14:tracePt t="75694" x="2336800" y="6781800"/>
          <p14:tracePt t="75883" x="2336800" y="6775450"/>
          <p14:tracePt t="75901" x="2336800" y="6769100"/>
          <p14:tracePt t="76658" x="2330450" y="6762750"/>
          <p14:tracePt t="76663" x="2324100" y="6737350"/>
          <p14:tracePt t="76678" x="2317750" y="6705600"/>
          <p14:tracePt t="76695" x="2292350" y="6635750"/>
          <p14:tracePt t="76711" x="2273300" y="6464300"/>
          <p14:tracePt t="76730" x="2260600" y="6216650"/>
          <p14:tracePt t="76744" x="2254250" y="5822950"/>
          <p14:tracePt t="76778" x="2254250" y="5340350"/>
          <p14:tracePt t="76813" x="2266950" y="4629150"/>
          <p14:tracePt t="76847" x="2298700" y="3632200"/>
          <p14:tracePt t="76861" x="2298700" y="3200400"/>
          <p14:tracePt t="76878" x="2317750" y="2851150"/>
          <p14:tracePt t="76894" x="2343150" y="2679700"/>
          <p14:tracePt t="76911" x="2368550" y="2533650"/>
          <p14:tracePt t="76928" x="2393950" y="2457450"/>
          <p14:tracePt t="76945" x="2438400" y="2368550"/>
          <p14:tracePt t="76961" x="2457450" y="2349500"/>
          <p14:tracePt t="76978" x="2476500" y="2336800"/>
          <p14:tracePt t="76995" x="2495550" y="2330450"/>
          <p14:tracePt t="77011" x="2501900" y="2330450"/>
          <p14:tracePt t="77028" x="2495550" y="2381250"/>
          <p14:tracePt t="77046" x="2438400" y="2533650"/>
          <p14:tracePt t="77062" x="2425700" y="2565400"/>
          <p14:tracePt t="77332" x="2432050" y="2565400"/>
          <p14:tracePt t="77340" x="2438400" y="2565400"/>
          <p14:tracePt t="77348" x="2451100" y="2565400"/>
          <p14:tracePt t="77365" x="2451100" y="2559050"/>
          <p14:tracePt t="77378" x="2463800" y="2552700"/>
          <p14:tracePt t="77397" x="2470150" y="2552700"/>
          <p14:tracePt t="77430" x="2489200" y="2540000"/>
          <p14:tracePt t="77464" x="2730500" y="2540000"/>
          <p14:tracePt t="77470" x="2819400" y="2540000"/>
          <p14:tracePt t="77495" x="3340100" y="2514600"/>
          <p14:tracePt t="77512" x="3841750" y="2444750"/>
          <p14:tracePt t="77528" x="4375150" y="2368550"/>
          <p14:tracePt t="77545" x="5181600" y="2222500"/>
          <p14:tracePt t="77564" x="5721350" y="2120900"/>
          <p14:tracePt t="77578" x="6146800" y="2019300"/>
          <p14:tracePt t="77597" x="6369050" y="1968500"/>
          <p14:tracePt t="77617" x="6610350" y="1936750"/>
          <p14:tracePt t="77629" x="6972300" y="1917700"/>
          <p14:tracePt t="77646" x="7524750" y="1917700"/>
          <p14:tracePt t="77662" x="7905750" y="1917700"/>
          <p14:tracePt t="77679" x="8426450" y="1924050"/>
          <p14:tracePt t="77695" x="8909050" y="1924050"/>
          <p14:tracePt t="77712" x="9182100" y="1924050"/>
          <p14:tracePt t="77728" x="9467850" y="1911350"/>
          <p14:tracePt t="77745" x="9594850" y="1898650"/>
          <p14:tracePt t="77762" x="9683750" y="1898650"/>
          <p14:tracePt t="77778" x="9690100" y="1898650"/>
          <p14:tracePt t="77795" x="9702800" y="1898650"/>
          <p14:tracePt t="77814" x="9709150" y="1898650"/>
          <p14:tracePt t="77830" x="9728200" y="1898650"/>
          <p14:tracePt t="77845" x="9747250" y="1898650"/>
          <p14:tracePt t="77865" x="9772650" y="1898650"/>
          <p14:tracePt t="77879" x="9785350" y="1898650"/>
          <p14:tracePt t="77895" x="9791700" y="1898650"/>
          <p14:tracePt t="77946" x="9734550" y="1917700"/>
          <p14:tracePt t="77951" x="9671050" y="1949450"/>
          <p14:tracePt t="77962" x="9499600" y="2025650"/>
          <p14:tracePt t="77979" x="9258300" y="2057400"/>
          <p14:tracePt t="78198" x="9264650" y="2057400"/>
          <p14:tracePt t="78204" x="9321800" y="2038350"/>
          <p14:tracePt t="78214" x="9366250" y="2012950"/>
          <p14:tracePt t="78229" x="9404350" y="2012950"/>
          <p14:tracePt t="78249" x="9518650" y="2012950"/>
          <p14:tracePt t="78264" x="9658350" y="2012950"/>
          <p14:tracePt t="78279" x="10020300" y="2025650"/>
          <p14:tracePt t="78298" x="10401300" y="2032000"/>
          <p14:tracePt t="78314" x="10769600" y="1981200"/>
          <p14:tracePt t="78329" x="11106150" y="1841500"/>
          <p14:tracePt t="78349" x="11531600" y="1517650"/>
          <p14:tracePt t="78367" x="11652250" y="1289050"/>
          <p14:tracePt t="78381" x="11639550" y="1035050"/>
          <p14:tracePt t="78398" x="11518900" y="819150"/>
          <p14:tracePt t="78414" x="11245850" y="565150"/>
          <p14:tracePt t="78431" x="10998200" y="425450"/>
          <p14:tracePt t="78449" x="10604500" y="323850"/>
          <p14:tracePt t="78465" x="10490200" y="323850"/>
          <p14:tracePt t="78479" x="10452100" y="336550"/>
          <p14:tracePt t="78499" x="10318750" y="476250"/>
          <p14:tracePt t="78512" x="10267950" y="622300"/>
          <p14:tracePt t="78529" x="10261600" y="825500"/>
          <p14:tracePt t="78549" x="10274300" y="971550"/>
          <p14:tracePt t="78565" x="10414000" y="1314450"/>
          <p14:tracePt t="78580" x="10502900" y="1416050"/>
          <p14:tracePt t="78597" x="10572750" y="1460500"/>
          <p14:tracePt t="78615" x="10617200" y="1473200"/>
          <p14:tracePt t="78630" x="10642600" y="1473200"/>
          <p14:tracePt t="78648" x="10674350" y="1441450"/>
          <p14:tracePt t="78667" x="10699750" y="1377950"/>
          <p14:tracePt t="78681" x="10706100" y="1333500"/>
          <p14:tracePt t="78698" x="10712450" y="1301750"/>
          <p14:tracePt t="78713" x="10712450" y="1295400"/>
          <p14:tracePt t="79098" x="10687050" y="1301750"/>
          <p14:tracePt t="79106" x="10591800" y="1314450"/>
          <p14:tracePt t="79116" x="10490200" y="1314450"/>
          <p14:tracePt t="79130" x="9982200" y="1295400"/>
          <p14:tracePt t="79163" x="8235950" y="1066800"/>
          <p14:tracePt t="79197" x="5403850" y="876300"/>
          <p14:tracePt t="79230" x="3498850" y="844550"/>
          <p14:tracePt t="79251" x="2463800" y="819150"/>
          <p14:tracePt t="79263" x="2374900" y="812800"/>
          <p14:tracePt t="79281" x="2197100" y="819150"/>
          <p14:tracePt t="79300" x="2171700" y="838200"/>
          <p14:tracePt t="79314" x="2133600" y="857250"/>
          <p14:tracePt t="79330" x="2089150" y="882650"/>
          <p14:tracePt t="79347" x="2012950" y="901700"/>
          <p14:tracePt t="79364" x="1905000" y="939800"/>
          <p14:tracePt t="79382" x="1797050" y="977900"/>
          <p14:tracePt t="79397" x="1771650" y="984250"/>
          <p14:tracePt t="79414" x="1758950" y="990600"/>
          <p14:tracePt t="79432" x="1752600" y="990600"/>
          <p14:tracePt t="79447" x="1746250" y="996950"/>
          <p14:tracePt t="79482" x="1727200" y="1009650"/>
          <p14:tracePt t="79498" x="1714500" y="1016000"/>
          <p14:tracePt t="79513" x="1689100" y="1028700"/>
          <p14:tracePt t="79530" x="1663700" y="1035050"/>
          <p14:tracePt t="79548" x="1644650" y="1047750"/>
          <p14:tracePt t="79563" x="1638300" y="1047750"/>
          <p14:tracePt t="80774" x="1644650" y="1047750"/>
          <p14:tracePt t="80855" x="1651000" y="1047750"/>
          <p14:tracePt t="80864" x="1651000" y="1041400"/>
          <p14:tracePt t="80872" x="1657350" y="1041400"/>
          <p14:tracePt t="80888" x="1663700" y="1035050"/>
          <p14:tracePt t="80900" x="1676400" y="1028700"/>
          <p14:tracePt t="80932" x="1695450" y="1022350"/>
          <p14:tracePt t="80965" x="1701800" y="1022350"/>
          <p14:tracePt t="80999" x="1714500" y="1022350"/>
          <p14:tracePt t="81034" x="1720850" y="1016000"/>
          <p14:tracePt t="81065" x="1727200" y="1016000"/>
          <p14:tracePt t="81244" x="1733550" y="1016000"/>
          <p14:tracePt t="81259" x="1739900" y="1016000"/>
          <p14:tracePt t="81268" x="1746250" y="1016000"/>
          <p14:tracePt t="81282" x="1752600" y="1016000"/>
          <p14:tracePt t="81288" x="1758950" y="1016000"/>
          <p14:tracePt t="81299" x="1765300" y="1016000"/>
          <p14:tracePt t="81318" x="1771650" y="1016000"/>
          <p14:tracePt t="81332" x="1790700" y="1016000"/>
          <p14:tracePt t="81349" x="1797050" y="1016000"/>
          <p14:tracePt t="81365" x="1816100" y="1016000"/>
          <p14:tracePt t="81382" x="1847850" y="1016000"/>
          <p14:tracePt t="81399" x="1885950" y="1022350"/>
          <p14:tracePt t="81415" x="1968500" y="1022350"/>
          <p14:tracePt t="81432" x="2051050" y="1035050"/>
          <p14:tracePt t="81449" x="2095500" y="1041400"/>
          <p14:tracePt t="81466" x="2114550" y="1041400"/>
          <p14:tracePt t="81473" x="2127250" y="1047750"/>
          <p14:tracePt t="81482" x="2146300" y="1054100"/>
          <p14:tracePt t="81499" x="2178050" y="1060450"/>
          <p14:tracePt t="81516" x="2241550" y="1073150"/>
          <p14:tracePt t="81536" x="2400300" y="1098550"/>
          <p14:tracePt t="81549" x="2508250" y="1136650"/>
          <p14:tracePt t="81566" x="2597150" y="1168400"/>
          <p14:tracePt t="81583" x="2717800" y="1212850"/>
          <p14:tracePt t="81601" x="2889250" y="1276350"/>
          <p14:tracePt t="81618" x="3067050" y="1377950"/>
          <p14:tracePt t="81634" x="3321050" y="1568450"/>
          <p14:tracePt t="81651" x="3467100" y="1689100"/>
          <p14:tracePt t="81668" x="3683000" y="1854200"/>
          <p14:tracePt t="81683" x="3841750" y="1949450"/>
          <p14:tracePt t="81701" x="4057650" y="2089150"/>
          <p14:tracePt t="81716" x="4191000" y="2190750"/>
          <p14:tracePt t="81735" x="4445000" y="2374900"/>
          <p14:tracePt t="81750" x="4527550" y="2432050"/>
          <p14:tracePt t="81766" x="4584700" y="2476500"/>
          <p14:tracePt t="81786" x="4616450" y="2501900"/>
          <p14:tracePt t="81800" x="4622800" y="2508250"/>
          <p14:tracePt t="81835" x="4622800" y="2514600"/>
          <p14:tracePt t="81923" x="4622800" y="2520950"/>
          <p14:tracePt t="81928" x="4622800" y="2527300"/>
          <p14:tracePt t="81946" x="4622800" y="2533650"/>
          <p14:tracePt t="81960" x="4622800" y="2540000"/>
          <p14:tracePt t="84056" x="4610100" y="2546350"/>
          <p14:tracePt t="84066" x="4597400" y="2552700"/>
          <p14:tracePt t="84072" x="4584700" y="2552700"/>
          <p14:tracePt t="84087" x="4565650" y="2552700"/>
          <p14:tracePt t="84102" x="4559300" y="2552700"/>
          <p14:tracePt t="84118" x="4521200" y="2552700"/>
          <p14:tracePt t="84135" x="4476750" y="2552700"/>
          <p14:tracePt t="84171" x="4273550" y="2552700"/>
          <p14:tracePt t="84204" x="4108450" y="2552700"/>
          <p14:tracePt t="84236" x="4025900" y="2546350"/>
          <p14:tracePt t="84253" x="4019550" y="2546350"/>
          <p14:tracePt t="84373" x="4019550" y="2540000"/>
          <p14:tracePt t="84399" x="4013200" y="2540000"/>
          <p14:tracePt t="84404" x="4013200" y="2533650"/>
          <p14:tracePt t="84466" x="4006850" y="2533650"/>
          <p14:tracePt t="84480" x="4006850" y="2527300"/>
          <p14:tracePt t="84488" x="4000500" y="2520950"/>
          <p14:tracePt t="84502" x="4000500" y="2482850"/>
          <p14:tracePt t="84521" x="4000500" y="2451100"/>
          <p14:tracePt t="84537" x="4000500" y="2413000"/>
          <p14:tracePt t="84552" x="4000500" y="2368550"/>
          <p14:tracePt t="84571" x="4000500" y="2349500"/>
          <p14:tracePt t="84588" x="4000500" y="2336800"/>
          <p14:tracePt t="88502" x="4006850" y="2349500"/>
          <p14:tracePt t="88507" x="4025900" y="2406650"/>
          <p14:tracePt t="88524" x="4121150" y="2565400"/>
          <p14:tracePt t="88540" x="4197350" y="2654300"/>
          <p14:tracePt t="88559" x="4273550" y="2749550"/>
          <p14:tracePt t="88574" x="4425950" y="2876550"/>
          <p14:tracePt t="88589" x="4476750" y="2901950"/>
          <p14:tracePt t="88606" x="4635500" y="2952750"/>
          <p14:tracePt t="88641" x="4902200" y="2997200"/>
          <p14:tracePt t="88674" x="5270500" y="3028950"/>
          <p14:tracePt t="88708" x="5568950" y="3022600"/>
          <p14:tracePt t="88723" x="5683250" y="2997200"/>
          <p14:tracePt t="88741" x="5778500" y="2965450"/>
          <p14:tracePt t="88756" x="5854700" y="2933700"/>
          <p14:tracePt t="88776" x="5899150" y="2901950"/>
          <p14:tracePt t="88791" x="5911850" y="2895600"/>
          <p14:tracePt t="88823" x="5911850" y="2889250"/>
          <p14:tracePt t="88892" x="5918200" y="2889250"/>
          <p14:tracePt t="88900" x="5924550" y="2889250"/>
          <p14:tracePt t="88911" x="5930900" y="2889250"/>
          <p14:tracePt t="88923" x="5943600" y="2889250"/>
          <p14:tracePt t="88943" x="5956300" y="2889250"/>
          <p14:tracePt t="88957" x="5988050" y="2889250"/>
          <p14:tracePt t="88976" x="6032500" y="2889250"/>
          <p14:tracePt t="88990" x="6045200" y="2889250"/>
          <p14:tracePt t="89008" x="6057900" y="2889250"/>
          <p14:tracePt t="89023" x="6064250" y="2889250"/>
          <p14:tracePt t="89041" x="6070600" y="2895600"/>
          <p14:tracePt t="89057" x="6089650" y="2901950"/>
          <p14:tracePt t="89090" x="6038850" y="2908300"/>
          <p14:tracePt t="89283" x="6057900" y="2901950"/>
          <p14:tracePt t="89288" x="6089650" y="2889250"/>
          <p14:tracePt t="89294" x="6108700" y="2876550"/>
          <p14:tracePt t="89307" x="6153150" y="2844800"/>
          <p14:tracePt t="89323" x="6172200" y="2819400"/>
          <p14:tracePt t="89340" x="6178550" y="2800350"/>
          <p14:tracePt t="89357" x="6184900" y="2774950"/>
          <p14:tracePt t="89376" x="6184900" y="2755900"/>
          <p14:tracePt t="89392" x="6172200" y="2755900"/>
          <p14:tracePt t="89408" x="6165850" y="2755900"/>
          <p14:tracePt t="89424" x="6159500" y="2755900"/>
          <p14:tracePt t="89440" x="6146800" y="2755900"/>
          <p14:tracePt t="89476" x="6134100" y="2755900"/>
          <p14:tracePt t="89509" x="6121400" y="2743200"/>
          <p14:tracePt t="89524" x="6115050" y="2730500"/>
          <p14:tracePt t="89540" x="6108700" y="2724150"/>
          <p14:tracePt t="89557" x="6096000" y="2717800"/>
          <p14:tracePt t="89578" x="6064250" y="2711450"/>
          <p14:tracePt t="89592" x="6051550" y="2705100"/>
          <p14:tracePt t="89608" x="6026150" y="2705100"/>
          <p14:tracePt t="89626" x="6007100" y="2705100"/>
          <p14:tracePt t="89641" x="5988050" y="2705100"/>
          <p14:tracePt t="89657" x="5949950" y="2705100"/>
          <p14:tracePt t="89677" x="5918200" y="2705100"/>
          <p14:tracePt t="89694" x="5899150" y="2711450"/>
          <p14:tracePt t="89709" x="5886450" y="2711450"/>
          <p14:tracePt t="89724" x="5880100" y="2711450"/>
          <p14:tracePt t="89766" x="5873750" y="2717800"/>
          <p14:tracePt t="89779" x="5867400" y="2724150"/>
          <p14:tracePt t="89792" x="5867400" y="2743200"/>
          <p14:tracePt t="89808" x="5867400" y="2787650"/>
          <p14:tracePt t="89826" x="5867400" y="2838450"/>
          <p14:tracePt t="89841" x="5892800" y="2857500"/>
          <p14:tracePt t="89926" x="5924550" y="2857500"/>
          <p14:tracePt t="89933" x="5981700" y="2851150"/>
          <p14:tracePt t="89942" x="6096000" y="2813050"/>
          <p14:tracePt t="89957" x="6203950" y="2762250"/>
          <p14:tracePt t="89976" x="6305550" y="2679700"/>
          <p14:tracePt t="89993" x="6343650" y="2609850"/>
          <p14:tracePt t="90019" x="6343650" y="2603500"/>
          <p14:tracePt t="90025" x="6330950" y="2603500"/>
          <p14:tracePt t="90041" x="6286500" y="2597150"/>
          <p14:tracePt t="90057" x="6229350" y="2597150"/>
          <p14:tracePt t="90079" x="6057900" y="2603500"/>
          <p14:tracePt t="90093" x="5924550" y="2609850"/>
          <p14:tracePt t="90108" x="5803900" y="2622550"/>
          <p14:tracePt t="90127" x="5676900" y="2635250"/>
          <p14:tracePt t="90141" x="5607050" y="2641600"/>
          <p14:tracePt t="90158" x="5505450" y="2660650"/>
          <p14:tracePt t="90174" x="5353050" y="2679700"/>
          <p14:tracePt t="90191" x="5232400" y="2692400"/>
          <p14:tracePt t="90208" x="5086350" y="2711450"/>
          <p14:tracePt t="90224" x="4978400" y="2724150"/>
          <p14:tracePt t="90241" x="4895850" y="2743200"/>
          <p14:tracePt t="90258" x="4826000" y="2755900"/>
          <p14:tracePt t="90275" x="4762500" y="2768600"/>
          <p14:tracePt t="90291" x="4679950" y="2774950"/>
          <p14:tracePt t="90308" x="4629150" y="2787650"/>
          <p14:tracePt t="90325" x="4616450" y="2787650"/>
          <p14:tracePt t="90341" x="4610100" y="2787650"/>
          <p14:tracePt t="92030" x="4603750" y="2787650"/>
          <p14:tracePt t="92054" x="4603750" y="2794000"/>
          <p14:tracePt t="92354" x="4597400" y="2794000"/>
          <p14:tracePt t="92380" x="4591050" y="2794000"/>
          <p14:tracePt t="92386" x="4584700" y="2794000"/>
          <p14:tracePt t="92412" x="4578350" y="2800350"/>
          <p14:tracePt t="92432" x="4572000" y="2800350"/>
          <p14:tracePt t="92444" x="4572000" y="2806700"/>
          <p14:tracePt t="92478" x="4552950" y="2819400"/>
          <p14:tracePt t="92493" x="4540250" y="2832100"/>
          <p14:tracePt t="92500" x="4540250" y="2838450"/>
          <p14:tracePt t="92510" x="4533900" y="2838450"/>
          <p14:tracePt t="92527" x="4527550" y="2844800"/>
          <p14:tracePt t="92544" x="4514850" y="2857500"/>
          <p14:tracePt t="92560" x="4489450" y="2882900"/>
          <p14:tracePt t="92577" x="4470400" y="2895600"/>
          <p14:tracePt t="92596" x="4464050" y="2901950"/>
          <p14:tracePt t="92611" x="4451350" y="2908300"/>
          <p14:tracePt t="92627" x="4445000" y="2914650"/>
          <p14:tracePt t="92644" x="4432300" y="2921000"/>
          <p14:tracePt t="92664" x="4425950" y="2921000"/>
          <p14:tracePt t="92865" x="4438650" y="2921000"/>
          <p14:tracePt t="92872" x="4464050" y="2914650"/>
          <p14:tracePt t="92880" x="4489450" y="2914650"/>
          <p14:tracePt t="92894" x="4540250" y="2921000"/>
          <p14:tracePt t="92911" x="4591050" y="2965450"/>
          <p14:tracePt t="92927" x="4610100" y="2997200"/>
          <p14:tracePt t="93082" x="4616450" y="2990850"/>
          <p14:tracePt t="93088" x="4622800" y="2984500"/>
          <p14:tracePt t="93094" x="4629150" y="2978150"/>
          <p14:tracePt t="93112" x="4641850" y="2965450"/>
          <p14:tracePt t="93129" x="4648200" y="2959100"/>
          <p14:tracePt t="93148" x="4648200" y="2946400"/>
          <p14:tracePt t="93163" x="4648200" y="2927350"/>
          <p14:tracePt t="93178" x="4635500" y="2908300"/>
          <p14:tracePt t="93195" x="4629150" y="2901950"/>
          <p14:tracePt t="93211" x="4622800" y="2895600"/>
          <p14:tracePt t="93680" x="4616450" y="2895600"/>
          <p14:tracePt t="93690" x="4616450" y="2889250"/>
          <p14:tracePt t="93721" x="4610100" y="2889250"/>
          <p14:tracePt t="93760" x="4603750" y="2889250"/>
          <p14:tracePt t="93812" x="4597400" y="2889250"/>
          <p14:tracePt t="93829" x="4591050" y="2889250"/>
          <p14:tracePt t="93849" x="4584700" y="2882900"/>
          <p14:tracePt t="93861" x="4578350" y="2882900"/>
          <p14:tracePt t="93897" x="4552950" y="2876550"/>
          <p14:tracePt t="93912" x="4546600" y="2870200"/>
          <p14:tracePt t="93928" x="4540250" y="2870200"/>
          <p14:tracePt t="93945" x="4533900" y="2870200"/>
          <p14:tracePt t="93961" x="4527550" y="2863850"/>
          <p14:tracePt t="93980" x="4521200" y="2863850"/>
          <p14:tracePt t="93998" x="4508500" y="2863850"/>
          <p14:tracePt t="94005" x="4502150" y="2863850"/>
          <p14:tracePt t="94012" x="4495800" y="2863850"/>
          <p14:tracePt t="94029" x="4489450" y="2863850"/>
          <p14:tracePt t="94045" x="4476750" y="2863850"/>
          <p14:tracePt t="94061" x="4457700" y="2863850"/>
          <p14:tracePt t="94081" x="4432300" y="2863850"/>
          <p14:tracePt t="94098" x="4419600" y="2863850"/>
          <p14:tracePt t="94111" x="4400550" y="2863850"/>
          <p14:tracePt t="94128" x="4387850" y="2863850"/>
          <p14:tracePt t="94145" x="4368800" y="2863850"/>
          <p14:tracePt t="94162" x="4343400" y="2857500"/>
          <p14:tracePt t="94180" x="4248150" y="2844800"/>
          <p14:tracePt t="94196" x="4191000" y="2838450"/>
          <p14:tracePt t="94214" x="4127500" y="2825750"/>
          <p14:tracePt t="94228" x="4057650" y="2806700"/>
          <p14:tracePt t="94245" x="3987800" y="2781300"/>
          <p14:tracePt t="94262" x="3949700" y="2755900"/>
          <p14:tracePt t="94280" x="3911600" y="2724150"/>
          <p14:tracePt t="94297" x="3911600" y="2711450"/>
          <p14:tracePt t="94314" x="3911600" y="2686050"/>
          <p14:tracePt t="94329" x="3911600" y="2667000"/>
          <p14:tracePt t="94345" x="3911600" y="2660650"/>
          <p14:tracePt t="94417" x="3892550" y="2679700"/>
          <p14:tracePt t="94422" x="3879850" y="2711450"/>
          <p14:tracePt t="94428" x="3860800" y="2730500"/>
          <p14:tracePt t="94446" x="3816350" y="2800350"/>
          <p14:tracePt t="94462" x="3752850" y="2882900"/>
          <p14:tracePt t="94481" x="3663950" y="2990850"/>
          <p14:tracePt t="94496" x="3594100" y="3073400"/>
          <p14:tracePt t="94512" x="3543300" y="3111500"/>
          <p14:tracePt t="94528" x="3517900" y="3136900"/>
          <p14:tracePt t="94546" x="3498850" y="3155950"/>
          <p14:tracePt t="94562" x="3492500" y="3155950"/>
          <p14:tracePt t="94599" x="3486150" y="3155950"/>
          <p14:tracePt t="94612" x="3473450" y="3162300"/>
          <p14:tracePt t="94629" x="3460750" y="3162300"/>
          <p14:tracePt t="94645" x="3441700" y="3162300"/>
          <p14:tracePt t="94664" x="3422650" y="3162300"/>
          <p14:tracePt t="94679" x="3403600" y="3162300"/>
          <p14:tracePt t="94697" x="3365500" y="3162300"/>
          <p14:tracePt t="94712" x="3352800" y="3162300"/>
          <p14:tracePt t="94731" x="3346450" y="3168650"/>
          <p14:tracePt t="94745" x="3340100" y="3168650"/>
          <p14:tracePt t="94801" x="3333750" y="3168650"/>
          <p14:tracePt t="94909" x="3327400" y="3168650"/>
          <p14:tracePt t="94931" x="3321050" y="3168650"/>
          <p14:tracePt t="94948" x="3321050" y="3175000"/>
          <p14:tracePt t="94954" x="3314700" y="3175000"/>
          <p14:tracePt t="94971" x="3308350" y="3175000"/>
          <p14:tracePt t="95072" x="3302000" y="3175000"/>
          <p14:tracePt t="95083" x="3295650" y="3175000"/>
          <p14:tracePt t="95092" x="3295650" y="3181350"/>
          <p14:tracePt t="95098" x="3289300" y="3181350"/>
          <p14:tracePt t="95114" x="3282950" y="3181350"/>
          <p14:tracePt t="95130" x="3276600" y="3181350"/>
          <p14:tracePt t="95146" x="3270250" y="3194050"/>
          <p14:tracePt t="95163" x="3251200" y="3206750"/>
          <p14:tracePt t="95180" x="3225800" y="3232150"/>
          <p14:tracePt t="95196" x="3200400" y="3257550"/>
          <p14:tracePt t="95214" x="3162300" y="3289300"/>
          <p14:tracePt t="95230" x="3143250" y="3308350"/>
          <p14:tracePt t="95246" x="3136900" y="3314700"/>
          <p14:tracePt t="95263" x="3130550" y="3321050"/>
          <p14:tracePt t="95504" x="3124200" y="3321050"/>
          <p14:tracePt t="95526" x="3124200" y="3314700"/>
          <p14:tracePt t="95540" x="3117850" y="3314700"/>
          <p14:tracePt t="95554" x="3117850" y="3302000"/>
          <p14:tracePt t="95564" x="3117850" y="3295650"/>
          <p14:tracePt t="95597" x="3117850" y="3270250"/>
          <p14:tracePt t="95630" x="3111500" y="3251200"/>
          <p14:tracePt t="95663" x="3111500" y="3244850"/>
          <p14:tracePt t="95683" x="3111500" y="3238500"/>
          <p14:tracePt t="95717" x="3111500" y="3232150"/>
          <p14:tracePt t="95730" x="3105150" y="3232150"/>
          <p14:tracePt t="95751" x="3098800" y="3225800"/>
          <p14:tracePt t="95763" x="3098800" y="3219450"/>
          <p14:tracePt t="95781" x="3092450" y="3213100"/>
          <p14:tracePt t="95796" x="3079750" y="3200400"/>
          <p14:tracePt t="95815" x="3054350" y="3181350"/>
          <p14:tracePt t="95831" x="3028950" y="3175000"/>
          <p14:tracePt t="95846" x="2971800" y="3168650"/>
          <p14:tracePt t="95863" x="2927350" y="3168650"/>
          <p14:tracePt t="95881" x="2876550" y="3168650"/>
          <p14:tracePt t="95898" x="2832100" y="3168650"/>
          <p14:tracePt t="95916" x="2800350" y="3168650"/>
          <p14:tracePt t="95932" x="2755900" y="3168650"/>
          <p14:tracePt t="95947" x="2736850" y="3168650"/>
          <p14:tracePt t="95963" x="2717800" y="3175000"/>
          <p14:tracePt t="95980" x="2698750" y="3175000"/>
          <p14:tracePt t="95997" x="2692400" y="3175000"/>
          <p14:tracePt t="96014" x="2679700" y="3175000"/>
          <p14:tracePt t="96030" x="2673350" y="3175000"/>
          <p14:tracePt t="96149" x="2673350" y="3168650"/>
          <p14:tracePt t="96156" x="2673350" y="3162300"/>
          <p14:tracePt t="96165" x="2673350" y="3155950"/>
          <p14:tracePt t="96180" x="2673350" y="3143250"/>
          <p14:tracePt t="96197" x="2673350" y="3117850"/>
          <p14:tracePt t="96214" x="2679700" y="3098800"/>
          <p14:tracePt t="96231" x="2679700" y="3086100"/>
          <p14:tracePt t="96247" x="2686050" y="3086100"/>
          <p14:tracePt t="96265" x="2686050" y="3079750"/>
          <p14:tracePt t="96520" x="2692400" y="3079750"/>
          <p14:tracePt t="96527" x="2705100" y="3079750"/>
          <p14:tracePt t="96534" x="2717800" y="3079750"/>
          <p14:tracePt t="96549" x="2749550" y="3079750"/>
          <p14:tracePt t="96564" x="2768600" y="3079750"/>
          <p14:tracePt t="96597" x="2806700" y="3079750"/>
          <p14:tracePt t="96632" x="2851150" y="3073400"/>
          <p14:tracePt t="96664" x="2870200" y="3073400"/>
          <p14:tracePt t="97499" x="2882900" y="3060700"/>
          <p14:tracePt t="97506" x="2895600" y="3060700"/>
          <p14:tracePt t="97516" x="2908300" y="3054350"/>
          <p14:tracePt t="97532" x="2946400" y="3048000"/>
          <p14:tracePt t="97550" x="3181350" y="3003550"/>
          <p14:tracePt t="97567" x="3371850" y="2990850"/>
          <p14:tracePt t="97582" x="3524250" y="2990850"/>
          <p14:tracePt t="97615" x="3714750" y="2978150"/>
          <p14:tracePt t="97651" x="3905250" y="2978150"/>
          <p14:tracePt t="97683" x="4051300" y="2978150"/>
          <p14:tracePt t="97700" x="4102100" y="2984500"/>
          <p14:tracePt t="97715" x="4152900" y="2990850"/>
          <p14:tracePt t="97732" x="4197350" y="2990850"/>
          <p14:tracePt t="97750" x="4273550" y="3003550"/>
          <p14:tracePt t="97767" x="4343400" y="3016250"/>
          <p14:tracePt t="97783" x="4457700" y="3035300"/>
          <p14:tracePt t="97798" x="4559300" y="3048000"/>
          <p14:tracePt t="97815" x="4654550" y="3060700"/>
          <p14:tracePt t="97832" x="4737100" y="3073400"/>
          <p14:tracePt t="97850" x="4883150" y="3086100"/>
          <p14:tracePt t="97869" x="4953000" y="3086100"/>
          <p14:tracePt t="97883" x="5029200" y="3086100"/>
          <p14:tracePt t="97899" x="5118100" y="3079750"/>
          <p14:tracePt t="97916" x="5181600" y="3073400"/>
          <p14:tracePt t="97932" x="5207000" y="3067050"/>
          <p14:tracePt t="97949" x="5219700" y="3060700"/>
          <p14:tracePt t="98138" x="5219700" y="3054350"/>
          <p14:tracePt t="98177" x="5213350" y="3054350"/>
          <p14:tracePt t="98193" x="5207000" y="3048000"/>
          <p14:tracePt t="98201" x="5200650" y="3048000"/>
          <p14:tracePt t="98217" x="5194300" y="3048000"/>
          <p14:tracePt t="98256" x="5187950" y="3048000"/>
          <p14:tracePt t="98272" x="5187950" y="3041650"/>
          <p14:tracePt t="98277" x="5181600" y="3041650"/>
          <p14:tracePt t="98681" x="5181600" y="3035300"/>
          <p14:tracePt t="98979" x="5181600" y="3028950"/>
          <p14:tracePt t="99002" x="5181600" y="3022600"/>
          <p14:tracePt t="99021" x="5181600" y="3016250"/>
          <p14:tracePt t="99028" x="5187950" y="3016250"/>
          <p14:tracePt t="99039" x="5187950" y="3009900"/>
          <p14:tracePt t="99057" x="5194300" y="3009900"/>
          <p14:tracePt t="99126" x="5200650" y="3009900"/>
          <p14:tracePt t="99132" x="5200650" y="3003550"/>
          <p14:tracePt t="99150" x="5207000" y="3003550"/>
          <p14:tracePt t="99212" x="5213350" y="3003550"/>
          <p14:tracePt t="99698" x="5213350" y="3009900"/>
          <p14:tracePt t="99706" x="5213350" y="3022600"/>
          <p14:tracePt t="99726" x="5213350" y="3048000"/>
          <p14:tracePt t="99735" x="5207000" y="3060700"/>
          <p14:tracePt t="99752" x="5200650" y="3092450"/>
          <p14:tracePt t="99768" x="5194300" y="3124200"/>
          <p14:tracePt t="99788" x="5187950" y="3187700"/>
          <p14:tracePt t="99819" x="5181600" y="3232150"/>
          <p14:tracePt t="99853" x="5168900" y="3270250"/>
          <p14:tracePt t="99886" x="5156200" y="3314700"/>
          <p14:tracePt t="99902" x="5156200" y="3327400"/>
          <p14:tracePt t="99920" x="5156200" y="3333750"/>
          <p14:tracePt t="100863" x="5149850" y="3333750"/>
          <p14:tracePt t="100869" x="5137150" y="3346450"/>
          <p14:tracePt t="100877" x="5130800" y="3346450"/>
          <p14:tracePt t="100885" x="5118100" y="3359150"/>
          <p14:tracePt t="100920" x="5022850" y="3397250"/>
          <p14:tracePt t="100952" x="4845050" y="3448050"/>
          <p14:tracePt t="100989" x="4578350" y="3492500"/>
          <p14:tracePt t="100995" x="4521200" y="3511550"/>
          <p14:tracePt t="101003" x="4457700" y="3524250"/>
          <p14:tracePt t="101021" x="4235450" y="3581400"/>
          <p14:tracePt t="101039" x="4083050" y="3638550"/>
          <p14:tracePt t="101052" x="3975100" y="3676650"/>
          <p14:tracePt t="101071" x="3867150" y="3727450"/>
          <p14:tracePt t="101087" x="3727450" y="3778250"/>
          <p14:tracePt t="101102" x="3613150" y="3822700"/>
          <p14:tracePt t="101122" x="3454400" y="3873500"/>
          <p14:tracePt t="101137" x="3365500" y="3892550"/>
          <p14:tracePt t="101153" x="3238500" y="3911600"/>
          <p14:tracePt t="101170" x="3168650" y="3917950"/>
          <p14:tracePt t="101185" x="3092450" y="3924300"/>
          <p14:tracePt t="101202" x="3041650" y="3930650"/>
          <p14:tracePt t="101221" x="2965450" y="3937000"/>
          <p14:tracePt t="101239" x="2921000" y="3943350"/>
          <p14:tracePt t="101252" x="2895600" y="3943350"/>
          <p14:tracePt t="101269" x="2889250" y="3943350"/>
          <p14:tracePt t="101361" x="2882900" y="3943350"/>
          <p14:tracePt t="101596" x="2882900" y="3937000"/>
          <p14:tracePt t="101601" x="2882900" y="3930650"/>
          <p14:tracePt t="101610" x="2889250" y="3930650"/>
          <p14:tracePt t="101619" x="2889250" y="3917950"/>
          <p14:tracePt t="101636" x="2895600" y="3917950"/>
          <p14:tracePt t="101672" x="2908300" y="3905250"/>
          <p14:tracePt t="101703" x="2908300" y="3898900"/>
          <p14:tracePt t="101736" x="2908300" y="3892550"/>
          <p14:tracePt t="102711" x="2908300" y="3886200"/>
          <p14:tracePt t="102720" x="2914650" y="3879850"/>
          <p14:tracePt t="102724" x="2927350" y="3867150"/>
          <p14:tracePt t="102737" x="2933700" y="3854450"/>
          <p14:tracePt t="102753" x="2946400" y="3841750"/>
          <p14:tracePt t="102772" x="2978150" y="3829050"/>
          <p14:tracePt t="102788" x="2997200" y="3810000"/>
          <p14:tracePt t="102821" x="3054350" y="3784600"/>
          <p14:tracePt t="102856" x="3225800" y="3771900"/>
          <p14:tracePt t="102887" x="3587750" y="3771900"/>
          <p14:tracePt t="102904" x="3752850" y="3778250"/>
          <p14:tracePt t="102920" x="3917950" y="3797300"/>
          <p14:tracePt t="102937" x="4070350" y="3797300"/>
          <p14:tracePt t="102954" x="4171950" y="3803650"/>
          <p14:tracePt t="102973" x="4298950" y="3810000"/>
          <p14:tracePt t="102989" x="4451350" y="3816350"/>
          <p14:tracePt t="102994" x="4502150" y="3822700"/>
          <p14:tracePt t="103004" x="4591050" y="3822700"/>
          <p14:tracePt t="103022" x="4762500" y="3835400"/>
          <p14:tracePt t="103039" x="4940300" y="3841750"/>
          <p14:tracePt t="103055" x="5168900" y="3848100"/>
          <p14:tracePt t="103074" x="5270500" y="3848100"/>
          <p14:tracePt t="103088" x="5308600" y="3848100"/>
          <p14:tracePt t="103106" x="5327650" y="3848100"/>
          <p14:tracePt t="103146" x="5327650" y="3841750"/>
          <p14:tracePt t="103155" x="5327650" y="3835400"/>
          <p14:tracePt t="103175" x="5327650" y="3829050"/>
          <p14:tracePt t="103206" x="5327650" y="3822700"/>
          <p14:tracePt t="103276" x="5327650" y="3816350"/>
          <p14:tracePt t="103298" x="5327650" y="3810000"/>
          <p14:tracePt t="103324" x="5327650" y="3803650"/>
          <p14:tracePt t="103367" x="5327650" y="3797300"/>
          <p14:tracePt t="103660" x="5334000" y="3797300"/>
          <p14:tracePt t="103666" x="5346700" y="3797300"/>
          <p14:tracePt t="103674" x="5359400" y="3790950"/>
          <p14:tracePt t="103688" x="5384800" y="3790950"/>
          <p14:tracePt t="103704" x="5410200" y="3790950"/>
          <p14:tracePt t="103721" x="5416550" y="3790950"/>
          <p14:tracePt t="103772" x="5435600" y="3790950"/>
          <p14:tracePt t="103804" x="5448300" y="3797300"/>
          <p14:tracePt t="104112" x="5448300" y="3803650"/>
          <p14:tracePt t="104638" x="5448300" y="3810000"/>
          <p14:tracePt t="105502" x="5441950" y="3803650"/>
          <p14:tracePt t="105510" x="5435600" y="3803650"/>
          <p14:tracePt t="105523" x="5416550" y="3803650"/>
          <p14:tracePt t="105540" x="5314950" y="3860800"/>
          <p14:tracePt t="105559" x="5232400" y="3898900"/>
          <p14:tracePt t="105790" x="5226050" y="3898900"/>
          <p14:tracePt t="105796" x="5226050" y="3892550"/>
          <p14:tracePt t="105807" x="5219700" y="3886200"/>
          <p14:tracePt t="105840" x="5213350" y="3860800"/>
          <p14:tracePt t="105857" x="5207000" y="3848100"/>
          <p14:tracePt t="105874" x="5200650" y="3841750"/>
          <p14:tracePt t="105892" x="5194300" y="3835400"/>
          <p14:tracePt t="105908" x="5194300" y="3829050"/>
          <p14:tracePt t="105966" x="5187950" y="3829050"/>
          <p14:tracePt t="105976" x="5181600" y="3835400"/>
          <p14:tracePt t="105982" x="5181600" y="3841750"/>
          <p14:tracePt t="105990" x="5181600" y="3848100"/>
          <p14:tracePt t="106008" x="5181600" y="3854450"/>
          <p14:tracePt t="106162" x="5194300" y="3854450"/>
          <p14:tracePt t="106174" x="5200650" y="3848100"/>
          <p14:tracePt t="106192" x="5207000" y="3848100"/>
          <p14:tracePt t="106198" x="5213350" y="3841750"/>
          <p14:tracePt t="106468" x="5213350" y="3848100"/>
          <p14:tracePt t="106646" x="5207000" y="3854450"/>
          <p14:tracePt t="106660" x="5207000" y="3860800"/>
          <p14:tracePt t="106669" x="5200650" y="3867150"/>
          <p14:tracePt t="106708" x="5200650" y="3873500"/>
          <p14:tracePt t="107210" x="5213350" y="3860800"/>
          <p14:tracePt t="107216" x="5226050" y="3848100"/>
          <p14:tracePt t="107225" x="5238750" y="3841750"/>
          <p14:tracePt t="107242" x="5302250" y="3803650"/>
          <p14:tracePt t="107260" x="5435600" y="3740150"/>
          <p14:tracePt t="107277" x="5505450" y="3714750"/>
          <p14:tracePt t="107291" x="5568950" y="3689350"/>
          <p14:tracePt t="107308" x="5619750" y="3676650"/>
          <p14:tracePt t="107342" x="5759450" y="3632200"/>
          <p14:tracePt t="107376" x="5829300" y="3606800"/>
          <p14:tracePt t="107409" x="5854700" y="3600450"/>
          <p14:tracePt t="107426" x="5854700" y="3594100"/>
          <p14:tracePt t="107443" x="5861050" y="3594100"/>
          <p14:tracePt t="107459" x="5867400" y="3594100"/>
          <p14:tracePt t="107477" x="5873750" y="3587750"/>
          <p14:tracePt t="107494" x="5880100" y="3587750"/>
          <p14:tracePt t="107857" x="5880100" y="3581400"/>
          <p14:tracePt t="107869" x="5880100" y="3556000"/>
          <p14:tracePt t="107876" x="5873750" y="3543300"/>
          <p14:tracePt t="107892" x="5867400" y="3511550"/>
          <p14:tracePt t="107926" x="5854700" y="3448050"/>
          <p14:tracePt t="107959" x="5848350" y="3422650"/>
          <p14:tracePt t="107992" x="5842000" y="3416300"/>
          <p14:tracePt t="108009" x="5842000" y="3403600"/>
          <p14:tracePt t="108025" x="5835650" y="3384550"/>
          <p14:tracePt t="108032" x="5829300" y="3371850"/>
          <p14:tracePt t="108042" x="5822950" y="3359150"/>
          <p14:tracePt t="108059" x="5803900" y="3327400"/>
          <p14:tracePt t="108076" x="5778500" y="3302000"/>
          <p14:tracePt t="108093" x="5778500" y="3295650"/>
          <p14:tracePt t="108126" x="5778500" y="3289300"/>
          <p14:tracePt t="108144" x="5772150" y="3289300"/>
          <p14:tracePt t="108161" x="5765800" y="3289300"/>
          <p14:tracePt t="108178" x="5651500" y="3276600"/>
          <p14:tracePt t="108193" x="5505450" y="3263900"/>
          <p14:tracePt t="108210" x="5378450" y="3257550"/>
          <p14:tracePt t="108226" x="5010150" y="3194050"/>
          <p14:tracePt t="108243" x="4775200" y="3162300"/>
          <p14:tracePt t="108260" x="4476750" y="3117850"/>
          <p14:tracePt t="108279" x="4235450" y="3086100"/>
          <p14:tracePt t="108292" x="4070350" y="3073400"/>
          <p14:tracePt t="108309" x="3962400" y="3060700"/>
          <p14:tracePt t="108326" x="3867150" y="3048000"/>
          <p14:tracePt t="108345" x="3816350" y="3048000"/>
          <p14:tracePt t="108359" x="3759200" y="3035300"/>
          <p14:tracePt t="108376" x="3727450" y="3028950"/>
          <p14:tracePt t="108393" x="3708400" y="3028950"/>
          <p14:tracePt t="108409" x="3702050" y="3028950"/>
          <p14:tracePt t="108426" x="3695700" y="3022600"/>
          <p14:tracePt t="108443" x="3683000" y="3022600"/>
          <p14:tracePt t="108459" x="3651250" y="3016250"/>
          <p14:tracePt t="108479" x="3600450" y="3009900"/>
          <p14:tracePt t="108496" x="3556000" y="2997200"/>
          <p14:tracePt t="108509" x="3530600" y="2997200"/>
          <p14:tracePt t="108526" x="3505200" y="2984500"/>
          <p14:tracePt t="108532" x="3486150" y="2971800"/>
          <p14:tracePt t="108542" x="3454400" y="2965450"/>
          <p14:tracePt t="108560" x="3422650" y="2933700"/>
          <p14:tracePt t="108577" x="3403600" y="2914650"/>
          <p14:tracePt t="108594" x="3390900" y="2889250"/>
          <p14:tracePt t="108611" x="3378200" y="2870200"/>
          <p14:tracePt t="108627" x="3378200" y="2857500"/>
          <p14:tracePt t="108644" x="3378200" y="2851150"/>
          <p14:tracePt t="108659" x="3371850" y="2851150"/>
          <p14:tracePt t="108678" x="3371850" y="2844800"/>
          <p14:tracePt t="108880" x="3371850" y="2838450"/>
          <p14:tracePt t="108888" x="3371850" y="2832100"/>
          <p14:tracePt t="108899" x="3359150" y="2806700"/>
          <p14:tracePt t="108909" x="3346450" y="2774950"/>
          <p14:tracePt t="108928" x="3346450" y="2743200"/>
          <p14:tracePt t="108944" x="3346450" y="2730500"/>
          <p14:tracePt t="108962" x="3365500" y="2717800"/>
          <p14:tracePt t="108978" x="3390900" y="2717800"/>
          <p14:tracePt t="108996" x="3416300" y="2730500"/>
          <p14:tracePt t="109010" x="3435350" y="2755900"/>
          <p14:tracePt t="109029" x="3448050" y="2781300"/>
          <p14:tracePt t="109036" x="3448050" y="2794000"/>
          <p14:tracePt t="109045" x="3448050" y="2813050"/>
          <p14:tracePt t="109060" x="3448050" y="2851150"/>
          <p14:tracePt t="109079" x="3409950" y="2895600"/>
          <p14:tracePt t="109093" x="3359150" y="2927350"/>
          <p14:tracePt t="109111" x="3321050" y="2946400"/>
          <p14:tracePt t="109126" x="3289300" y="2952750"/>
          <p14:tracePt t="109145" x="3263900" y="2959100"/>
          <p14:tracePt t="109160" x="3244850" y="2959100"/>
          <p14:tracePt t="109177" x="3232150" y="2940050"/>
          <p14:tracePt t="109195" x="3219450" y="2882900"/>
          <p14:tracePt t="109212" x="3219450" y="2838450"/>
          <p14:tracePt t="109227" x="3238500" y="2787650"/>
          <p14:tracePt t="109244" x="3289300" y="2730500"/>
          <p14:tracePt t="109260" x="3333750" y="2705100"/>
          <p14:tracePt t="109277" x="3346450" y="2698750"/>
          <p14:tracePt t="109294" x="3365500" y="2705100"/>
          <p14:tracePt t="109310" x="3409950" y="2819400"/>
          <p14:tracePt t="109327" x="3422650" y="2940050"/>
          <p14:tracePt t="109344" x="3422650" y="3003550"/>
          <p14:tracePt t="109360" x="3397250" y="3060700"/>
          <p14:tracePt t="109377" x="3378200" y="3079750"/>
          <p14:tracePt t="109396" x="3371850" y="3079750"/>
          <p14:tracePt t="109410" x="3321050" y="3048000"/>
          <p14:tracePt t="109429" x="3289300" y="2997200"/>
          <p14:tracePt t="109443" x="3263900" y="2933700"/>
          <p14:tracePt t="109460" x="3251200" y="2882900"/>
          <p14:tracePt t="109477" x="3257550" y="2863850"/>
          <p14:tracePt t="109496" x="3282950" y="2838450"/>
          <p14:tracePt t="109511" x="3327400" y="2838450"/>
          <p14:tracePt t="109529" x="3346450" y="2863850"/>
          <p14:tracePt t="109534" x="3352800" y="2882900"/>
          <p14:tracePt t="109544" x="3359150" y="2914650"/>
          <p14:tracePt t="109560" x="3359150" y="2959100"/>
          <p14:tracePt t="109577" x="3352800" y="2997200"/>
          <p14:tracePt t="109595" x="3308350" y="3041650"/>
          <p14:tracePt t="109613" x="3282950" y="3041650"/>
          <p14:tracePt t="109627" x="3263900" y="3035300"/>
          <p14:tracePt t="109645" x="3244850" y="3003550"/>
          <p14:tracePt t="109660" x="3232150" y="2965450"/>
          <p14:tracePt t="109679" x="3232150" y="2914650"/>
          <p14:tracePt t="109697" x="3244850" y="2870200"/>
          <p14:tracePt t="109712" x="3327400" y="2832100"/>
          <p14:tracePt t="109727" x="3390900" y="2832100"/>
          <p14:tracePt t="109744" x="3429000" y="2832100"/>
          <p14:tracePt t="109760" x="3429000" y="2838450"/>
          <p14:tracePt t="109777" x="3429000" y="2863850"/>
          <p14:tracePt t="109798" x="3422650" y="2889250"/>
          <p14:tracePt t="109812" x="3422650" y="2895600"/>
          <p14:tracePt t="109830" x="3409950" y="2901950"/>
          <p14:tracePt t="109844" x="3397250" y="2901950"/>
          <p14:tracePt t="110079" x="3390900" y="2901950"/>
          <p14:tracePt t="110184" x="3384550" y="2901950"/>
          <p14:tracePt t="110263" x="3384550" y="2895600"/>
          <p14:tracePt t="110285" x="3384550" y="2889250"/>
          <p14:tracePt t="110302" x="3384550" y="2882900"/>
          <p14:tracePt t="110755" x="3384550" y="2876550"/>
          <p14:tracePt t="110940" x="3384550" y="2870200"/>
          <p14:tracePt t="111581" x="3384550" y="2863850"/>
          <p14:tracePt t="111603" x="3384550" y="2857500"/>
          <p14:tracePt t="112069" x="3384550" y="2851150"/>
          <p14:tracePt t="112175" x="3390900" y="2851150"/>
          <p14:tracePt t="112194" x="3397250" y="2851150"/>
          <p14:tracePt t="112205" x="3403600" y="2851150"/>
          <p14:tracePt t="112222" x="3416300" y="2851150"/>
          <p14:tracePt t="112230" x="3422650" y="2851150"/>
          <p14:tracePt t="112247" x="3448050" y="2851150"/>
          <p14:tracePt t="112264" x="3460750" y="2851150"/>
          <p14:tracePt t="112297" x="3473450" y="2851150"/>
          <p14:tracePt t="112330" x="3479800" y="2851150"/>
          <p14:tracePt t="112364" x="3486150" y="2851150"/>
          <p14:tracePt t="112400" x="3492500" y="2851150"/>
          <p14:tracePt t="112439" x="3498850" y="2851150"/>
          <p14:tracePt t="112452" x="3511550" y="2851150"/>
          <p14:tracePt t="112460" x="3524250" y="2857500"/>
          <p14:tracePt t="112470" x="3536950" y="2863850"/>
          <p14:tracePt t="112480" x="3575050" y="2876550"/>
          <p14:tracePt t="112498" x="3625850" y="2889250"/>
          <p14:tracePt t="112513" x="3689350" y="2908300"/>
          <p14:tracePt t="112530" x="3752850" y="2914650"/>
          <p14:tracePt t="112539" x="3797300" y="2921000"/>
          <p14:tracePt t="112546" x="3829050" y="2927350"/>
          <p14:tracePt t="112564" x="3937000" y="2940050"/>
          <p14:tracePt t="112580" x="4140200" y="2952750"/>
          <p14:tracePt t="112598" x="4318000" y="2965450"/>
          <p14:tracePt t="112613" x="4578350" y="2971800"/>
          <p14:tracePt t="112630" x="4762500" y="2984500"/>
          <p14:tracePt t="112647" x="4914900" y="2997200"/>
          <p14:tracePt t="112663" x="5041900" y="3003550"/>
          <p14:tracePt t="112680" x="5238750" y="3028950"/>
          <p14:tracePt t="112697" x="5397500" y="3048000"/>
          <p14:tracePt t="112713" x="5518150" y="3067050"/>
          <p14:tracePt t="112732" x="5613400" y="3086100"/>
          <p14:tracePt t="112748" x="5702300" y="3098800"/>
          <p14:tracePt t="112764" x="5759450" y="3111500"/>
          <p14:tracePt t="112782" x="5835650" y="3124200"/>
          <p14:tracePt t="112797" x="5873750" y="3136900"/>
          <p14:tracePt t="112814" x="5911850" y="3143250"/>
          <p14:tracePt t="112830" x="5943600" y="3143250"/>
          <p14:tracePt t="112847" x="5962650" y="3149600"/>
          <p14:tracePt t="112864" x="5975350" y="3155950"/>
          <p14:tracePt t="112881" x="6013450" y="3155950"/>
          <p14:tracePt t="112897" x="6038850" y="3155950"/>
          <p14:tracePt t="112914" x="6083300" y="3162300"/>
          <p14:tracePt t="112930" x="6140450" y="3175000"/>
          <p14:tracePt t="112947" x="6184900" y="3187700"/>
          <p14:tracePt t="112964" x="6203950" y="3187700"/>
          <p14:tracePt t="112982" x="6242050" y="3187700"/>
          <p14:tracePt t="112997" x="6286500" y="3187700"/>
          <p14:tracePt t="113015" x="6330950" y="3187700"/>
          <p14:tracePt t="113020" x="6369050" y="3194050"/>
          <p14:tracePt t="113031" x="6388100" y="3194050"/>
          <p14:tracePt t="113047" x="6426200" y="3194050"/>
          <p14:tracePt t="113066" x="6477000" y="3200400"/>
          <p14:tracePt t="113082" x="6502400" y="3200400"/>
          <p14:tracePt t="113100" x="6521450" y="3206750"/>
          <p14:tracePt t="113114" x="6540500" y="3206750"/>
          <p14:tracePt t="113132" x="6572250" y="3206750"/>
          <p14:tracePt t="113149" x="6610350" y="3206750"/>
          <p14:tracePt t="113168" x="6673850" y="3213100"/>
          <p14:tracePt t="113181" x="6724650" y="3213100"/>
          <p14:tracePt t="113200" x="6794500" y="3213100"/>
          <p14:tracePt t="113214" x="6870700" y="3219450"/>
          <p14:tracePt t="113231" x="6972300" y="3225800"/>
          <p14:tracePt t="113248" x="7067550" y="3225800"/>
          <p14:tracePt t="113266" x="7219950" y="3238500"/>
          <p14:tracePt t="113284" x="7289800" y="3244850"/>
          <p14:tracePt t="113298" x="7353300" y="3244850"/>
          <p14:tracePt t="113316" x="7448550" y="3251200"/>
          <p14:tracePt t="113332" x="7518400" y="3251200"/>
          <p14:tracePt t="113349" x="7613650" y="3257550"/>
          <p14:tracePt t="113366" x="7772400" y="3263900"/>
          <p14:tracePt t="113381" x="7886700" y="3270250"/>
          <p14:tracePt t="113400" x="7994650" y="3282950"/>
          <p14:tracePt t="113417" x="8121650" y="3289300"/>
          <p14:tracePt t="113431" x="8204200" y="3289300"/>
          <p14:tracePt t="113448" x="8248650" y="3295650"/>
          <p14:tracePt t="113464" x="8286750" y="3295650"/>
          <p14:tracePt t="113481" x="8324850" y="3295650"/>
          <p14:tracePt t="113501" x="8331200" y="3302000"/>
          <p14:tracePt t="113515" x="8337550" y="3302000"/>
          <p14:tracePt t="113522" x="8337550" y="3314700"/>
          <p14:tracePt t="113532" x="8324850" y="3333750"/>
          <p14:tracePt t="113548" x="8274050" y="3384550"/>
          <p14:tracePt t="113565" x="8210550" y="3409950"/>
          <p14:tracePt t="113886" x="8242300" y="3409950"/>
          <p14:tracePt t="113902" x="8274050" y="3409950"/>
          <p14:tracePt t="113909" x="8299450" y="3416300"/>
          <p14:tracePt t="113916" x="8324850" y="3422650"/>
          <p14:tracePt t="113931" x="8388350" y="3422650"/>
          <p14:tracePt t="113950" x="8464550" y="3422650"/>
          <p14:tracePt t="113965" x="8540750" y="3422650"/>
          <p14:tracePt t="113981" x="8610600" y="3422650"/>
          <p14:tracePt t="114016" x="8756650" y="3429000"/>
          <p14:tracePt t="114022" x="8788400" y="3429000"/>
          <p14:tracePt t="114048" x="8864600" y="3441700"/>
          <p14:tracePt t="114084" x="8934450" y="3441700"/>
          <p14:tracePt t="114100" x="8991600" y="3448050"/>
          <p14:tracePt t="114115" x="9036050" y="3448050"/>
          <p14:tracePt t="114132" x="9099550" y="3454400"/>
          <p14:tracePt t="114149" x="9150350" y="3454400"/>
          <p14:tracePt t="114165" x="9213850" y="3454400"/>
          <p14:tracePt t="114181" x="9296400" y="3460750"/>
          <p14:tracePt t="114199" x="9429750" y="3467100"/>
          <p14:tracePt t="114215" x="9512300" y="3473450"/>
          <p14:tracePt t="114232" x="9582150" y="3479800"/>
          <p14:tracePt t="114249" x="9639300" y="3486150"/>
          <p14:tracePt t="114266" x="9696450" y="3492500"/>
          <p14:tracePt t="114282" x="9779000" y="3498850"/>
          <p14:tracePt t="114302" x="9886950" y="3505200"/>
          <p14:tracePt t="114317" x="9988550" y="3517900"/>
          <p14:tracePt t="114333" x="10096500" y="3517900"/>
          <p14:tracePt t="114348" x="10204450" y="3517900"/>
          <p14:tracePt t="114367" x="10363200" y="3524250"/>
          <p14:tracePt t="114382" x="10477500" y="3536950"/>
          <p14:tracePt t="114400" x="10579100" y="3556000"/>
          <p14:tracePt t="114416" x="10623550" y="3556000"/>
          <p14:tracePt t="114434" x="10680700" y="3562350"/>
          <p14:tracePt t="114448" x="10756900" y="3568700"/>
          <p14:tracePt t="114465" x="10807700" y="3575050"/>
          <p14:tracePt t="114482" x="10845800" y="3587750"/>
          <p14:tracePt t="114500" x="10877550" y="3587750"/>
          <p14:tracePt t="114517" x="10902950" y="3606800"/>
          <p14:tracePt t="114532" x="10972800" y="3632200"/>
          <p14:tracePt t="114551" x="11036300" y="3670300"/>
          <p14:tracePt t="114567" x="11068050" y="3683000"/>
          <p14:tracePt t="114583" x="11087100" y="3702050"/>
          <p14:tracePt t="114599" x="11125200" y="3746500"/>
          <p14:tracePt t="114619" x="11195050" y="3829050"/>
          <p14:tracePt t="114632" x="11226800" y="3867150"/>
          <p14:tracePt t="114649" x="11239500" y="3879850"/>
          <p14:tracePt t="114666" x="11239500" y="3886200"/>
          <p14:tracePt t="114682" x="11245850" y="3898900"/>
          <p14:tracePt t="114699" x="11245850" y="3905250"/>
          <p14:tracePt t="114716" x="11252200" y="3930650"/>
          <p14:tracePt t="114732" x="11252200" y="3937000"/>
          <p14:tracePt t="114749" x="11258550" y="3943350"/>
          <p14:tracePt t="114765" x="11258550" y="3949700"/>
          <p14:tracePt t="114782" x="11264900" y="3949700"/>
          <p14:tracePt t="114799" x="11271250" y="3949700"/>
          <p14:tracePt t="114816" x="11296650" y="3949700"/>
          <p14:tracePt t="114833" x="11315700" y="3949700"/>
          <p14:tracePt t="114849" x="11334750" y="3943350"/>
          <p14:tracePt t="114866" x="11347450" y="3930650"/>
          <p14:tracePt t="114882" x="11353800" y="3905250"/>
          <p14:tracePt t="114901" x="11360150" y="3886200"/>
          <p14:tracePt t="114916" x="11360150" y="3848100"/>
          <p14:tracePt t="114934" x="11353800" y="3822700"/>
          <p14:tracePt t="114949" x="11334750" y="3797300"/>
          <p14:tracePt t="114966" x="11296650" y="3765550"/>
          <p14:tracePt t="114985" x="11245850" y="3740150"/>
          <p14:tracePt t="114999" x="11214100" y="3733800"/>
          <p14:tracePt t="115019" x="11195050" y="3733800"/>
          <p14:tracePt t="115026" x="11176000" y="3740150"/>
          <p14:tracePt t="115034" x="11169650" y="3746500"/>
          <p14:tracePt t="115051" x="11150600" y="3765550"/>
          <p14:tracePt t="115068" x="11131550" y="3790950"/>
          <p14:tracePt t="115085" x="11112500" y="3810000"/>
          <p14:tracePt t="115099" x="11099800" y="3848100"/>
          <p14:tracePt t="115119" x="11093450" y="3886200"/>
          <p14:tracePt t="115133" x="11093450" y="3962400"/>
          <p14:tracePt t="115152" x="11099800" y="4025900"/>
          <p14:tracePt t="115167" x="11118850" y="4057650"/>
          <p14:tracePt t="115184" x="11131550" y="4076700"/>
          <p14:tracePt t="115199" x="11182350" y="4108450"/>
          <p14:tracePt t="115218" x="11277600" y="4146550"/>
          <p14:tracePt t="115236" x="11347450" y="4152900"/>
          <p14:tracePt t="115250" x="11391900" y="4152900"/>
          <p14:tracePt t="115266" x="11449050" y="4140200"/>
          <p14:tracePt t="115283" x="11474450" y="4121150"/>
          <p14:tracePt t="115303" x="11525250" y="4051300"/>
          <p14:tracePt t="115320" x="11531600" y="3981450"/>
          <p14:tracePt t="115335" x="11531600" y="3930650"/>
          <p14:tracePt t="115350" x="11531600" y="3867150"/>
          <p14:tracePt t="115366" x="11506200" y="3829050"/>
          <p14:tracePt t="115383" x="11480800" y="3790950"/>
          <p14:tracePt t="115399" x="11468100" y="3784600"/>
          <p14:tracePt t="115417" x="11430000" y="3784600"/>
          <p14:tracePt t="115433" x="11417300" y="3784600"/>
          <p14:tracePt t="115449" x="11404600" y="3790950"/>
          <p14:tracePt t="115466" x="11398250" y="3797300"/>
          <p14:tracePt t="115500" x="11398250" y="3803650"/>
          <p14:tracePt t="115520" x="11398250" y="3816350"/>
          <p14:tracePt t="115584" x="11398250" y="3822700"/>
          <p14:tracePt t="115789" x="11404600" y="3822700"/>
          <p14:tracePt t="115934" x="11410950" y="3822700"/>
          <p14:tracePt t="115994" x="11417300" y="3822700"/>
          <p14:tracePt t="116025" x="11423650" y="3822700"/>
          <p14:tracePt t="116033" x="11423650" y="3816350"/>
          <p14:tracePt t="116070" x="11430000" y="3816350"/>
          <p14:tracePt t="116338" x="11436350" y="3816350"/>
          <p14:tracePt t="116368" x="11442700" y="3816350"/>
          <p14:tracePt t="116402" x="11449050" y="3816350"/>
          <p14:tracePt t="116492" x="11455400" y="3816350"/>
          <p14:tracePt t="117046" x="11430000" y="3803650"/>
          <p14:tracePt t="117070" x="11379200" y="3797300"/>
          <p14:tracePt t="117085" x="11296650" y="3797300"/>
          <p14:tracePt t="117101" x="11176000" y="3816350"/>
          <p14:tracePt t="117118" x="10953750" y="3816350"/>
          <p14:tracePt t="117151" x="10223500" y="3810000"/>
          <p14:tracePt t="117185" x="8940800" y="3695700"/>
          <p14:tracePt t="117220" x="8318500" y="3638550"/>
          <p14:tracePt t="117235" x="8051800" y="3632200"/>
          <p14:tracePt t="117251" x="7810500" y="3606800"/>
          <p14:tracePt t="117271" x="7473950" y="3581400"/>
          <p14:tracePt t="117286" x="7327900" y="3568700"/>
          <p14:tracePt t="117301" x="7181850" y="3562350"/>
          <p14:tracePt t="117318" x="7073900" y="3549650"/>
          <p14:tracePt t="117335" x="6953250" y="3543300"/>
          <p14:tracePt t="117354" x="6864350" y="3530600"/>
          <p14:tracePt t="117369" x="6769100" y="3511550"/>
          <p14:tracePt t="117385" x="6718300" y="3505200"/>
          <p14:tracePt t="117402" x="6699250" y="3498850"/>
          <p14:tracePt t="117419" x="6673850" y="3492500"/>
          <p14:tracePt t="117435" x="6654800" y="3486150"/>
          <p14:tracePt t="117452" x="6629400" y="3479800"/>
          <p14:tracePt t="117472" x="6584950" y="3473450"/>
          <p14:tracePt t="117487" x="6578600" y="3473450"/>
          <p14:tracePt t="117502" x="6572250" y="3473450"/>
          <p14:tracePt t="117538" x="6565900" y="3473450"/>
          <p14:tracePt t="117566" x="6559550" y="3473450"/>
          <p14:tracePt t="117580" x="6553200" y="3473450"/>
          <p14:tracePt t="117588" x="6546850" y="3473450"/>
          <p14:tracePt t="117605" x="6540500" y="3473450"/>
          <p14:tracePt t="117619" x="6534150" y="3473450"/>
          <p14:tracePt t="117635" x="6521450" y="3473450"/>
          <p14:tracePt t="117652" x="6515100" y="3473450"/>
          <p14:tracePt t="117671" x="6508750" y="3473450"/>
          <p14:tracePt t="117759" x="6508750" y="3467100"/>
          <p14:tracePt t="117767" x="6502400" y="3467100"/>
          <p14:tracePt t="117814" x="6502400" y="3460750"/>
          <p14:tracePt t="117819" x="6508750" y="3454400"/>
          <p14:tracePt t="117836" x="6515100" y="3454400"/>
          <p14:tracePt t="117853" x="6546850" y="3448050"/>
          <p14:tracePt t="117874" x="6610350" y="3441700"/>
          <p14:tracePt t="117885" x="6705600" y="3441700"/>
          <p14:tracePt t="117902" x="6781800" y="3441700"/>
          <p14:tracePt t="117919" x="6921500" y="3454400"/>
          <p14:tracePt t="117935" x="6985000" y="3454400"/>
          <p14:tracePt t="117954" x="7124700" y="3460750"/>
          <p14:tracePt t="117972" x="7219950" y="3460750"/>
          <p14:tracePt t="117987" x="7239000" y="3460750"/>
          <p14:tracePt t="118002" x="7245350" y="3460750"/>
          <p14:tracePt t="118038" x="7251700" y="3460750"/>
          <p14:tracePt t="118754" x="7245350" y="3460750"/>
          <p14:tracePt t="118770" x="7239000" y="3460750"/>
          <p14:tracePt t="118953" x="7232650" y="3460750"/>
          <p14:tracePt t="118960" x="7226300" y="3460750"/>
          <p14:tracePt t="118971" x="7219950" y="3460750"/>
          <p14:tracePt t="118988" x="7207250" y="3460750"/>
          <p14:tracePt t="119043" x="7200900" y="3460750"/>
          <p14:tracePt t="119052" x="7188200" y="3460750"/>
          <p14:tracePt t="119060" x="7175500" y="3460750"/>
          <p14:tracePt t="119089" x="7143750" y="3460750"/>
          <p14:tracePt t="119121" x="7073900" y="3460750"/>
          <p14:tracePt t="119184" x="7080250" y="3448050"/>
          <p14:tracePt t="119192" x="7092950" y="3448050"/>
          <p14:tracePt t="119204" x="7131050" y="3429000"/>
          <p14:tracePt t="119221" x="7188200" y="3416300"/>
          <p14:tracePt t="119236" x="7289800" y="3403600"/>
          <p14:tracePt t="119253" x="7493000" y="3397250"/>
          <p14:tracePt t="119270" x="7677150" y="3397250"/>
          <p14:tracePt t="119287" x="7950200" y="3390900"/>
          <p14:tracePt t="119304" x="8191500" y="3384550"/>
          <p14:tracePt t="119320" x="8534400" y="3352800"/>
          <p14:tracePt t="119337" x="8686800" y="3327400"/>
          <p14:tracePt t="119353" x="8902700" y="3308350"/>
          <p14:tracePt t="119370" x="9131300" y="3270250"/>
          <p14:tracePt t="119387" x="9353550" y="3244850"/>
          <p14:tracePt t="119404" x="9588500" y="3225800"/>
          <p14:tracePt t="119421" x="9798050" y="3200400"/>
          <p14:tracePt t="119438" x="9867900" y="3194050"/>
          <p14:tracePt t="119456" x="9925050" y="3187700"/>
          <p14:tracePt t="119470" x="9994900" y="3181350"/>
          <p14:tracePt t="119489" x="10096500" y="3181350"/>
          <p14:tracePt t="119504" x="10210800" y="3175000"/>
          <p14:tracePt t="119524" x="10375900" y="3175000"/>
          <p14:tracePt t="119537" x="10477500" y="3175000"/>
          <p14:tracePt t="119554" x="10509250" y="3175000"/>
          <p14:tracePt t="119560" x="10521950" y="3175000"/>
          <p14:tracePt t="119571" x="10541000" y="3175000"/>
          <p14:tracePt t="119587" x="10560050" y="3175000"/>
          <p14:tracePt t="119604" x="10572750" y="3168650"/>
          <p14:tracePt t="119621" x="10604500" y="3155950"/>
          <p14:tracePt t="119637" x="10617200" y="3149600"/>
          <p14:tracePt t="119654" x="10642600" y="3136900"/>
          <p14:tracePt t="119671" x="10661650" y="3111500"/>
          <p14:tracePt t="119688" x="10699750" y="3067050"/>
          <p14:tracePt t="119707" x="10744200" y="3016250"/>
          <p14:tracePt t="119722" x="10801350" y="2965450"/>
          <p14:tracePt t="119740" x="10845800" y="2933700"/>
          <p14:tracePt t="119754" x="10902950" y="2895600"/>
          <p14:tracePt t="119773" x="10972800" y="2857500"/>
          <p14:tracePt t="119788" x="11023600" y="2819400"/>
          <p14:tracePt t="119806" x="11080750" y="2781300"/>
          <p14:tracePt t="119824" x="11087100" y="2774950"/>
          <p14:tracePt t="119841" x="11093450" y="2762250"/>
          <p14:tracePt t="120274" x="11080750" y="2768600"/>
          <p14:tracePt t="120279" x="11074400" y="2768600"/>
          <p14:tracePt t="120288" x="11055350" y="2774950"/>
          <p14:tracePt t="120304" x="10998200" y="2787650"/>
          <p14:tracePt t="120321" x="10896600" y="2806700"/>
          <p14:tracePt t="120339" x="10553700" y="2857500"/>
          <p14:tracePt t="120354" x="10293350" y="2882900"/>
          <p14:tracePt t="120372" x="9925050" y="2901950"/>
          <p14:tracePt t="120405" x="9505950" y="2933700"/>
          <p14:tracePt t="120441" x="9099550" y="2984500"/>
          <p14:tracePt t="120472" x="8896350" y="3028950"/>
          <p14:tracePt t="120488" x="8820150" y="3054350"/>
          <p14:tracePt t="120505" x="8712200" y="3092450"/>
          <p14:tracePt t="120521" x="8648700" y="3117850"/>
          <p14:tracePt t="120541" x="8528050" y="3162300"/>
          <p14:tracePt t="120554" x="8432800" y="3194050"/>
          <p14:tracePt t="120571" x="8350250" y="3219450"/>
          <p14:tracePt t="120588" x="8242300" y="3244850"/>
          <p14:tracePt t="120607" x="8134350" y="3270250"/>
          <p14:tracePt t="120621" x="8064500" y="3282950"/>
          <p14:tracePt t="120640" x="7988300" y="3308350"/>
          <p14:tracePt t="120656" x="7956550" y="3333750"/>
          <p14:tracePt t="120671" x="7931150" y="3352800"/>
          <p14:tracePt t="120689" x="7899400" y="3378200"/>
          <p14:tracePt t="120705" x="7880350" y="3397250"/>
          <p14:tracePt t="120725" x="7848600" y="3435350"/>
          <p14:tracePt t="120741" x="7823200" y="3454400"/>
          <p14:tracePt t="120756" x="7816850" y="3460750"/>
          <p14:tracePt t="120772" x="7810500" y="3467100"/>
          <p14:tracePt t="121691" x="7816850" y="3467100"/>
          <p14:tracePt t="121698" x="7816850" y="3460750"/>
          <p14:tracePt t="121728" x="7823200" y="3460750"/>
          <p14:tracePt t="121753" x="7829550" y="3460750"/>
          <p14:tracePt t="121762" x="7829550" y="3454400"/>
          <p14:tracePt t="121846" x="7835900" y="3448050"/>
          <p14:tracePt t="121870" x="7842250" y="3441700"/>
          <p14:tracePt t="121882" x="7848600" y="3435350"/>
          <p14:tracePt t="121901" x="7854950" y="3429000"/>
          <p14:tracePt t="121907" x="7861300" y="3429000"/>
          <p14:tracePt t="121924" x="7874000" y="3422650"/>
          <p14:tracePt t="121941" x="7880350" y="3409950"/>
          <p14:tracePt t="121959" x="7893050" y="3403600"/>
          <p14:tracePt t="121974" x="7899400" y="3397250"/>
          <p14:tracePt t="121991" x="7905750" y="3390900"/>
          <p14:tracePt t="122007" x="7912100" y="3390900"/>
          <p14:tracePt t="122025" x="7918450" y="3384550"/>
          <p14:tracePt t="122039" x="7924800" y="3384550"/>
          <p14:tracePt t="122059" x="7937500" y="3378200"/>
          <p14:tracePt t="122066" x="7937500" y="3371850"/>
          <p14:tracePt t="122073" x="7943850" y="3371850"/>
          <p14:tracePt t="122092" x="7943850" y="3365500"/>
          <p14:tracePt t="122107" x="7950200" y="3359150"/>
          <p14:tracePt t="122123" x="7962900" y="3352800"/>
          <p14:tracePt t="122139" x="7969250" y="3346450"/>
          <p14:tracePt t="122158" x="7975600" y="3340100"/>
          <p14:tracePt t="122173" x="7981950" y="3340100"/>
          <p14:tracePt t="122222" x="7988300" y="3340100"/>
          <p14:tracePt t="122631" x="7988300" y="3333750"/>
          <p14:tracePt t="122638" x="7994650" y="3333750"/>
          <p14:tracePt t="122647" x="8001000" y="3327400"/>
          <p14:tracePt t="122659" x="8013700" y="3321050"/>
          <p14:tracePt t="122676" x="8070850" y="3302000"/>
          <p14:tracePt t="122692" x="8121650" y="3289300"/>
          <p14:tracePt t="122708" x="8191500" y="3257550"/>
          <p14:tracePt t="122723" x="8235950" y="3238500"/>
          <p14:tracePt t="122757" x="8356600" y="3143250"/>
          <p14:tracePt t="122790" x="8489950" y="2984500"/>
          <p14:tracePt t="122824" x="8661400" y="2781300"/>
          <p14:tracePt t="122840" x="8743950" y="2692400"/>
          <p14:tracePt t="122857" x="8807450" y="2628900"/>
          <p14:tracePt t="122874" x="8858250" y="2584450"/>
          <p14:tracePt t="122892" x="8940800" y="2495550"/>
          <p14:tracePt t="122909" x="8997950" y="2419350"/>
          <p14:tracePt t="122924" x="9080500" y="2324100"/>
          <p14:tracePt t="122943" x="9213850" y="2159000"/>
          <p14:tracePt t="122961" x="9251950" y="2120900"/>
          <p14:tracePt t="122976" x="9302750" y="2057400"/>
          <p14:tracePt t="122993" x="9347200" y="1993900"/>
          <p14:tracePt t="123007" x="9391650" y="1943100"/>
          <p14:tracePt t="123024" x="9429750" y="1873250"/>
          <p14:tracePt t="123040" x="9480550" y="1809750"/>
          <p14:tracePt t="123057" x="9531350" y="1758950"/>
          <p14:tracePt t="123064" x="9550400" y="1733550"/>
          <p14:tracePt t="123075" x="9588500" y="1689100"/>
          <p14:tracePt t="123091" x="9626600" y="1657350"/>
          <p14:tracePt t="123107" x="9658350" y="1625600"/>
          <p14:tracePt t="123124" x="9715500" y="1581150"/>
          <p14:tracePt t="123142" x="9766300" y="1549400"/>
          <p14:tracePt t="123159" x="9804400" y="1517650"/>
          <p14:tracePt t="123178" x="9855200" y="1492250"/>
          <p14:tracePt t="123194" x="9912350" y="1466850"/>
          <p14:tracePt t="123209" x="9963150" y="1447800"/>
          <p14:tracePt t="123224" x="10013950" y="1428750"/>
          <p14:tracePt t="123241" x="10064750" y="1409700"/>
          <p14:tracePt t="123257" x="10121900" y="1390650"/>
          <p14:tracePt t="123277" x="10198100" y="1352550"/>
          <p14:tracePt t="123295" x="10229850" y="1333500"/>
          <p14:tracePt t="123307" x="10248900" y="1327150"/>
          <p14:tracePt t="123324" x="10299700" y="1295400"/>
          <p14:tracePt t="123341" x="10325100" y="1276350"/>
          <p14:tracePt t="123357" x="10350500" y="1263650"/>
          <p14:tracePt t="123375" x="10375900" y="1244600"/>
          <p14:tracePt t="123395" x="10388600" y="1231900"/>
          <p14:tracePt t="123409" x="10401300" y="1231900"/>
          <p14:tracePt t="123424" x="10414000" y="1225550"/>
          <p14:tracePt t="123443" x="10426700" y="1212850"/>
          <p14:tracePt t="123460" x="10433050" y="1212850"/>
          <p14:tracePt t="123476" x="10445750" y="1206500"/>
          <p14:tracePt t="123492" x="10464800" y="1193800"/>
          <p14:tracePt t="123508" x="10477500" y="1187450"/>
          <p14:tracePt t="123524" x="10477500" y="1181100"/>
          <p14:tracePt t="123541" x="10483850" y="1174750"/>
          <p14:tracePt t="123574" x="10483850" y="1168400"/>
          <p14:tracePt t="123591" x="10502900" y="1149350"/>
          <p14:tracePt t="123608" x="10509250" y="1130300"/>
          <p14:tracePt t="123641" x="10515600" y="1123950"/>
          <p14:tracePt t="123658" x="10515600" y="1117600"/>
          <p14:tracePt t="123711" x="10515600" y="1111250"/>
          <p14:tracePt t="123790" x="10521950" y="1098550"/>
          <p14:tracePt t="123797" x="10528300" y="1098550"/>
          <p14:tracePt t="123808" x="10534650" y="1085850"/>
          <p14:tracePt t="123824" x="10541000" y="1066800"/>
          <p14:tracePt t="123841" x="10547350" y="1060450"/>
          <p14:tracePt t="123858" x="10553700" y="1060450"/>
          <p14:tracePt t="123875" x="10553700" y="1054100"/>
          <p14:tracePt t="123894" x="10560050" y="1047750"/>
          <p14:tracePt t="123911" x="10572750" y="1035050"/>
          <p14:tracePt t="123926" x="10585450" y="1022350"/>
          <p14:tracePt t="123941" x="10585450" y="1009650"/>
          <p14:tracePt t="123958" x="10598150" y="1003300"/>
          <p14:tracePt t="123975" x="10604500" y="996950"/>
          <p14:tracePt t="123991" x="10604500" y="990600"/>
          <p14:tracePt t="124024" x="10610850" y="984250"/>
          <p14:tracePt t="124041" x="10617200" y="984250"/>
          <p14:tracePt t="124058" x="10617200" y="977900"/>
          <p14:tracePt t="124075" x="10623550" y="977900"/>
          <p14:tracePt t="124242" x="10623550" y="984250"/>
          <p14:tracePt t="124250" x="10623550" y="996950"/>
          <p14:tracePt t="124258" x="10623550" y="1003300"/>
          <p14:tracePt t="124275" x="10623550" y="1016000"/>
          <p14:tracePt t="124293" x="10623550" y="1035050"/>
          <p14:tracePt t="124309" x="10623550" y="1054100"/>
          <p14:tracePt t="124343" x="10629900" y="1066800"/>
          <p14:tracePt t="124376" x="10629900" y="1073150"/>
          <p14:tracePt t="124411" x="10642600" y="1073150"/>
          <p14:tracePt t="124427" x="10655300" y="1073150"/>
          <p14:tracePt t="124443" x="10680700" y="1060450"/>
          <p14:tracePt t="124459" x="10699750" y="1041400"/>
          <p14:tracePt t="124476" x="10731500" y="1016000"/>
          <p14:tracePt t="124492" x="10763250" y="977900"/>
          <p14:tracePt t="124511" x="10782300" y="952500"/>
          <p14:tracePt t="124527" x="10782300" y="946150"/>
          <p14:tracePt t="124542" x="10788650" y="946150"/>
          <p14:tracePt t="124993" x="10795000" y="946150"/>
          <p14:tracePt t="125015" x="10795000" y="939800"/>
          <p14:tracePt t="125125" x="10795000" y="933450"/>
          <p14:tracePt t="125137" x="10801350" y="927100"/>
          <p14:tracePt t="126613" x="10801350" y="920750"/>
          <p14:tracePt t="126626" x="10795000" y="920750"/>
          <p14:tracePt t="127730" x="10788650" y="920750"/>
          <p14:tracePt t="127753" x="10788650" y="914400"/>
          <p14:tracePt t="127760" x="10782300" y="914400"/>
          <p14:tracePt t="128538" x="10775950" y="914400"/>
          <p14:tracePt t="128576" x="10763250" y="914400"/>
          <p14:tracePt t="128584" x="10756900" y="914400"/>
          <p14:tracePt t="128599" x="10731500" y="920750"/>
          <p14:tracePt t="128615" x="10693400" y="933450"/>
          <p14:tracePt t="128646" x="10547350" y="984250"/>
          <p14:tracePt t="128680" x="10401300" y="1022350"/>
          <p14:tracePt t="128715" x="10083800" y="1111250"/>
          <p14:tracePt t="128729" x="9886950" y="1174750"/>
          <p14:tracePt t="128747" x="9683750" y="1219200"/>
          <p14:tracePt t="128763" x="9436100" y="1270000"/>
          <p14:tracePt t="128779" x="9251950" y="1308100"/>
          <p14:tracePt t="128799" x="8921750" y="1365250"/>
          <p14:tracePt t="128816" x="8705850" y="1397000"/>
          <p14:tracePt t="128830" x="8470900" y="1447800"/>
          <p14:tracePt t="128847" x="8242300" y="1504950"/>
          <p14:tracePt t="128865" x="8045450" y="1549400"/>
          <p14:tracePt t="128880" x="7912100" y="1587500"/>
          <p14:tracePt t="128899" x="7734300" y="1638300"/>
          <p14:tracePt t="128914" x="7569200" y="1695450"/>
          <p14:tracePt t="128931" x="7442200" y="1739900"/>
          <p14:tracePt t="128947" x="7346950" y="1784350"/>
          <p14:tracePt t="128963" x="7226300" y="1854200"/>
          <p14:tracePt t="128980" x="7124700" y="1924050"/>
          <p14:tracePt t="129000" x="6915150" y="2057400"/>
          <p14:tracePt t="129013" x="6750050" y="2171700"/>
          <p14:tracePt t="129031" x="6610350" y="2279650"/>
          <p14:tracePt t="129047" x="6515100" y="2362200"/>
          <p14:tracePt t="129065" x="6438900" y="2432050"/>
          <p14:tracePt t="129071" x="6394450" y="2489200"/>
          <p14:tracePt t="129084" x="6375400" y="2520950"/>
          <p14:tracePt t="129099" x="6337300" y="2578100"/>
          <p14:tracePt t="129116" x="6318250" y="2609850"/>
          <p14:tracePt t="129130" x="6299200" y="2628900"/>
          <p14:tracePt t="129146" x="6292850" y="2647950"/>
          <p14:tracePt t="129165" x="6286500" y="2667000"/>
          <p14:tracePt t="129181" x="6273800" y="2679700"/>
          <p14:tracePt t="129196" x="6273800" y="2692400"/>
          <p14:tracePt t="129214" x="6261100" y="2724150"/>
          <p14:tracePt t="129230" x="6248400" y="2743200"/>
          <p14:tracePt t="129248" x="6242050" y="2768600"/>
          <p14:tracePt t="129264" x="6242050" y="2787650"/>
          <p14:tracePt t="129282" x="6235700" y="2794000"/>
          <p14:tracePt t="129300" x="6235700" y="2800350"/>
          <p14:tracePt t="129692" x="6229350" y="2800350"/>
          <p14:tracePt t="129703" x="6216650" y="2800350"/>
          <p14:tracePt t="129710" x="6210300" y="2800350"/>
          <p14:tracePt t="129718" x="6197600" y="2794000"/>
          <p14:tracePt t="129732" x="6159500" y="2781300"/>
          <p14:tracePt t="129747" x="6115050" y="2755900"/>
          <p14:tracePt t="129767" x="6064250" y="2736850"/>
          <p14:tracePt t="129800" x="5911850" y="2673350"/>
          <p14:tracePt t="129832" x="5797550" y="2635250"/>
          <p14:tracePt t="129864" x="5721350" y="2622550"/>
          <p14:tracePt t="129880" x="5683250" y="2616200"/>
          <p14:tracePt t="129898" x="5626100" y="2616200"/>
          <p14:tracePt t="129916" x="5543550" y="2616200"/>
          <p14:tracePt t="129932" x="5473700" y="2609850"/>
          <p14:tracePt t="129948" x="5422900" y="2609850"/>
          <p14:tracePt t="129965" x="5359400" y="2609850"/>
          <p14:tracePt t="129981" x="5321300" y="2609850"/>
          <p14:tracePt t="129998" x="5295900" y="2609850"/>
          <p14:tracePt t="130017" x="5264150" y="2609850"/>
          <p14:tracePt t="130031" x="5257800" y="2609850"/>
          <p14:tracePt t="130048" x="5251450" y="2609850"/>
          <p14:tracePt t="130065" x="5238750" y="2616200"/>
          <p14:tracePt t="130083" x="5232400" y="2616200"/>
          <p14:tracePt t="130098" x="5226050" y="2622550"/>
          <p14:tracePt t="130131" x="5226050" y="2628900"/>
          <p14:tracePt t="130148" x="5219700" y="2635250"/>
          <p14:tracePt t="130164" x="5213350" y="2641600"/>
          <p14:tracePt t="130181" x="5213350" y="2654300"/>
          <p14:tracePt t="130198" x="5207000" y="2660650"/>
          <p14:tracePt t="130214" x="5207000" y="2673350"/>
          <p14:tracePt t="130231" x="5207000" y="2692400"/>
          <p14:tracePt t="130248" x="5207000" y="2698750"/>
          <p14:tracePt t="130383" x="5194300" y="2698750"/>
          <p14:tracePt t="130388" x="5175250" y="2698750"/>
          <p14:tracePt t="130399" x="5156200" y="2698750"/>
          <p14:tracePt t="130415" x="5092700" y="2698750"/>
          <p14:tracePt t="130431" x="4933950" y="2711450"/>
          <p14:tracePt t="130448" x="4851400" y="2717800"/>
          <p14:tracePt t="130464" x="4737100" y="2736850"/>
          <p14:tracePt t="130481" x="4591050" y="2787650"/>
          <p14:tracePt t="130498" x="4502150" y="2813050"/>
          <p14:tracePt t="130514" x="4425950" y="2832100"/>
          <p14:tracePt t="130531" x="4381500" y="2851150"/>
          <p14:tracePt t="130549" x="4298950" y="2863850"/>
          <p14:tracePt t="130567" x="4229100" y="2870200"/>
          <p14:tracePt t="130573" x="4184650" y="2870200"/>
          <p14:tracePt t="130584" x="4146550" y="2870200"/>
          <p14:tracePt t="130598" x="4076700" y="2876550"/>
          <p14:tracePt t="130616" x="4019550" y="2882900"/>
          <p14:tracePt t="130631" x="3956050" y="2882900"/>
          <p14:tracePt t="130649" x="3905250" y="2882900"/>
          <p14:tracePt t="130665" x="3892550" y="2882900"/>
          <p14:tracePt t="130681" x="3886200" y="2882900"/>
          <p14:tracePt t="130698" x="3879850" y="2882900"/>
          <p14:tracePt t="130715" x="3860800" y="2882900"/>
          <p14:tracePt t="130731" x="3841750" y="2882900"/>
          <p14:tracePt t="130751" x="3790950" y="2863850"/>
          <p14:tracePt t="130765" x="3771900" y="2857500"/>
          <p14:tracePt t="130781" x="3765550" y="2851150"/>
          <p14:tracePt t="130799" x="3759200" y="2851150"/>
          <p14:tracePt t="130815" x="3752850" y="2844800"/>
          <p14:tracePt t="130835" x="3740150" y="2838450"/>
          <p14:tracePt t="130868" x="3733800" y="2832100"/>
          <p14:tracePt t="130884" x="3727450" y="2832100"/>
          <p14:tracePt t="131092" x="3740150" y="2832100"/>
          <p14:tracePt t="131099" x="3759200" y="2832100"/>
          <p14:tracePt t="131106" x="3790950" y="2838450"/>
          <p14:tracePt t="131116" x="3829050" y="2838450"/>
          <p14:tracePt t="131134" x="3975100" y="2851150"/>
          <p14:tracePt t="131151" x="4152900" y="2851150"/>
          <p14:tracePt t="131167" x="4267200" y="2844800"/>
          <p14:tracePt t="131182" x="4419600" y="2838450"/>
          <p14:tracePt t="131199" x="4514850" y="2832100"/>
          <p14:tracePt t="131215" x="4584700" y="2825750"/>
          <p14:tracePt t="131233" x="4718050" y="2825750"/>
          <p14:tracePt t="131251" x="4857750" y="2825750"/>
          <p14:tracePt t="131266" x="4946650" y="2825750"/>
          <p14:tracePt t="131283" x="5054600" y="2825750"/>
          <p14:tracePt t="131299" x="5130800" y="2825750"/>
          <p14:tracePt t="131315" x="5162550" y="2825750"/>
          <p14:tracePt t="131332" x="5187950" y="2819400"/>
          <p14:tracePt t="131351" x="5194300" y="2819400"/>
          <p14:tracePt t="132110" x="5207000" y="2819400"/>
          <p14:tracePt t="132116" x="5213350" y="2832100"/>
          <p14:tracePt t="132124" x="5219700" y="2851150"/>
          <p14:tracePt t="132133" x="5226050" y="2870200"/>
          <p14:tracePt t="132169" x="5295900" y="2965450"/>
          <p14:tracePt t="132200" x="5346700" y="3028950"/>
          <p14:tracePt t="132235" x="5403850" y="3136900"/>
          <p14:tracePt t="132250" x="5429250" y="3200400"/>
          <p14:tracePt t="132270" x="5467350" y="3276600"/>
          <p14:tracePt t="132284" x="5511800" y="3340100"/>
          <p14:tracePt t="132300" x="5537200" y="3378200"/>
          <p14:tracePt t="132316" x="5556250" y="3403600"/>
          <p14:tracePt t="132333" x="5568950" y="3416300"/>
          <p14:tracePt t="132350" x="5575300" y="3422650"/>
          <p14:tracePt t="132367" x="5588000" y="3429000"/>
          <p14:tracePt t="132384" x="5607050" y="3441700"/>
          <p14:tracePt t="132400" x="5632450" y="3454400"/>
          <p14:tracePt t="132417" x="5676900" y="3467100"/>
          <p14:tracePt t="132433" x="5715000" y="3486150"/>
          <p14:tracePt t="132450" x="5734050" y="3492500"/>
          <p14:tracePt t="132571" x="5746750" y="3492500"/>
          <p14:tracePt t="132580" x="5753100" y="3492500"/>
          <p14:tracePt t="132588" x="5759450" y="3492500"/>
          <p14:tracePt t="132600" x="5778500" y="3492500"/>
          <p14:tracePt t="132617" x="5791200" y="3492500"/>
          <p14:tracePt t="132634" x="5803900" y="3486150"/>
          <p14:tracePt t="132653" x="5816600" y="3473450"/>
          <p14:tracePt t="132667" x="5822950" y="3460750"/>
          <p14:tracePt t="132684" x="5829300" y="3429000"/>
          <p14:tracePt t="132700" x="5829300" y="3403600"/>
          <p14:tracePt t="132717" x="5829300" y="3359150"/>
          <p14:tracePt t="132735" x="5822950" y="3308350"/>
          <p14:tracePt t="132750" x="5791200" y="3270250"/>
          <p14:tracePt t="132768" x="5772150" y="3238500"/>
          <p14:tracePt t="132784" x="5746750" y="3206750"/>
          <p14:tracePt t="132800" x="5727700" y="3194050"/>
          <p14:tracePt t="132817" x="5708650" y="3187700"/>
          <p14:tracePt t="132836" x="5683250" y="3187700"/>
          <p14:tracePt t="132850" x="5657850" y="3181350"/>
          <p14:tracePt t="132867" x="5632450" y="3181350"/>
          <p14:tracePt t="132884" x="5581650" y="3181350"/>
          <p14:tracePt t="132902" x="5562600" y="3194050"/>
          <p14:tracePt t="132917" x="5549900" y="3200400"/>
          <p14:tracePt t="132934" x="5537200" y="3213100"/>
          <p14:tracePt t="132950" x="5518150" y="3225800"/>
          <p14:tracePt t="132967" x="5511800" y="3238500"/>
          <p14:tracePt t="132986" x="5505450" y="3257550"/>
          <p14:tracePt t="133001" x="5505450" y="3302000"/>
          <p14:tracePt t="133020" x="5524500" y="3378200"/>
          <p14:tracePt t="133034" x="5562600" y="3473450"/>
          <p14:tracePt t="133051" x="5588000" y="3530600"/>
          <p14:tracePt t="133070" x="5600700" y="3575050"/>
          <p14:tracePt t="133087" x="5619750" y="3600450"/>
          <p14:tracePt t="133096" x="5626100" y="3619500"/>
          <p14:tracePt t="133111" x="5632450" y="3619500"/>
          <p14:tracePt t="133118" x="5638800" y="3625850"/>
          <p14:tracePt t="133134" x="5651500" y="3632200"/>
          <p14:tracePt t="133151" x="5676900" y="3638550"/>
          <p14:tracePt t="133168" x="5721350" y="3638550"/>
          <p14:tracePt t="133187" x="5791200" y="3632200"/>
          <p14:tracePt t="133202" x="5835650" y="3613150"/>
          <p14:tracePt t="133218" x="5861050" y="3587750"/>
          <p14:tracePt t="133236" x="5886450" y="3530600"/>
          <p14:tracePt t="133251" x="5892800" y="3473450"/>
          <p14:tracePt t="133268" x="5892800" y="3397250"/>
          <p14:tracePt t="133287" x="5892800" y="3365500"/>
          <p14:tracePt t="133302" x="5899150" y="3365500"/>
          <p14:tracePt t="133317" x="5899150" y="3359150"/>
          <p14:tracePt t="133337" x="5905500" y="3359150"/>
          <p14:tracePt t="133351" x="5937250" y="3371850"/>
          <p14:tracePt t="133370" x="5994400" y="3397250"/>
          <p14:tracePt t="133385" x="6153150" y="3454400"/>
          <p14:tracePt t="133405" x="6261100" y="3479800"/>
          <p14:tracePt t="133418" x="6419850" y="3505200"/>
          <p14:tracePt t="133434" x="6527800" y="3505200"/>
          <p14:tracePt t="133451" x="6635750" y="3505200"/>
          <p14:tracePt t="133468" x="6756400" y="3505200"/>
          <p14:tracePt t="133487" x="6883400" y="3498850"/>
          <p14:tracePt t="133502" x="6927850" y="3479800"/>
          <p14:tracePt t="133520" x="6940550" y="3460750"/>
          <p14:tracePt t="133534" x="6946900" y="3441700"/>
          <p14:tracePt t="133551" x="6953250" y="3409950"/>
          <p14:tracePt t="133568" x="6953250" y="3403600"/>
          <p14:tracePt t="133586" x="6953250" y="3397250"/>
          <p14:tracePt t="133682" x="6965950" y="3390900"/>
          <p14:tracePt t="133691" x="6978650" y="3390900"/>
          <p14:tracePt t="133701" x="7016750" y="3371850"/>
          <p14:tracePt t="133720" x="7105650" y="3371850"/>
          <p14:tracePt t="133736" x="7264400" y="3359150"/>
          <p14:tracePt t="133751" x="7385050" y="3352800"/>
          <p14:tracePt t="133769" x="7442200" y="3352800"/>
          <p14:tracePt t="133788" x="7454900" y="3352800"/>
          <p14:tracePt t="133801" x="7461250" y="3352800"/>
          <p14:tracePt t="134261" x="7461250" y="3346450"/>
          <p14:tracePt t="134284" x="7467600" y="3346450"/>
          <p14:tracePt t="134352" x="7473950" y="3346450"/>
          <p14:tracePt t="134402" x="7473950" y="3340100"/>
          <p14:tracePt t="134447" x="7480300" y="3340100"/>
          <p14:tracePt t="134523" x="7480300" y="3333750"/>
          <p14:tracePt t="134532" x="7486650" y="3333750"/>
          <p14:tracePt t="134654" x="7486650" y="3327400"/>
          <p14:tracePt t="134724" x="7493000" y="3327400"/>
          <p14:tracePt t="135100" x="7499350" y="3327400"/>
          <p14:tracePt t="135110" x="7499350" y="3321050"/>
          <p14:tracePt t="135138" x="7505700" y="3321050"/>
          <p14:tracePt t="135146" x="7505700" y="3314700"/>
          <p14:tracePt t="135184" x="7512050" y="3314700"/>
          <p14:tracePt t="135207" x="7512050" y="3308350"/>
          <p14:tracePt t="135834" x="7499350" y="3308350"/>
          <p14:tracePt t="135840" x="7486650" y="3314700"/>
          <p14:tracePt t="135853" x="7467600" y="3333750"/>
          <p14:tracePt t="135870" x="7461250" y="3422650"/>
          <p14:tracePt t="135887" x="7524750" y="3505200"/>
          <p14:tracePt t="136029" x="7531100" y="3498850"/>
          <p14:tracePt t="136036" x="7556500" y="3467100"/>
          <p14:tracePt t="136041" x="7581900" y="3441700"/>
          <p14:tracePt t="136053" x="7613650" y="3390900"/>
          <p14:tracePt t="136072" x="7658100" y="3333750"/>
          <p14:tracePt t="136089" x="7683500" y="3276600"/>
          <p14:tracePt t="136104" x="7677150" y="3251200"/>
          <p14:tracePt t="136123" x="7645400" y="3244850"/>
          <p14:tracePt t="136128" x="7613650" y="3244850"/>
          <p14:tracePt t="136137" x="7550150" y="3238500"/>
          <p14:tracePt t="136154" x="7277100" y="3225800"/>
          <p14:tracePt t="136171" x="7023100" y="3206750"/>
          <p14:tracePt t="136187" x="6546850" y="3187700"/>
          <p14:tracePt t="136207" x="6057900" y="3162300"/>
          <p14:tracePt t="136221" x="5467350" y="3143250"/>
          <p14:tracePt t="136239" x="4845050" y="3117850"/>
          <p14:tracePt t="136254" x="3911600" y="3117850"/>
          <p14:tracePt t="136271" x="3276600" y="3117850"/>
          <p14:tracePt t="136287" x="2730500" y="3168650"/>
          <p14:tracePt t="136304" x="2292350" y="3257550"/>
          <p14:tracePt t="136321" x="1955800" y="3365500"/>
          <p14:tracePt t="136337" x="1752600" y="3460750"/>
          <p14:tracePt t="136354" x="1543050" y="3613150"/>
          <p14:tracePt t="136372" x="1454150" y="3708400"/>
          <p14:tracePt t="136387" x="1416050" y="3784600"/>
          <p14:tracePt t="136404" x="1384300" y="3892550"/>
          <p14:tracePt t="136421" x="1352550" y="4013200"/>
          <p14:tracePt t="136439" x="1346200" y="4089400"/>
          <p14:tracePt t="136454" x="1346200" y="4152900"/>
          <p14:tracePt t="136471" x="1371600" y="4210050"/>
          <p14:tracePt t="136488" x="1377950" y="4216400"/>
          <p14:tracePt t="136504" x="1377950" y="4222750"/>
          <p14:tracePt t="136522" x="1390650" y="4229100"/>
          <p14:tracePt t="136537" x="1416050" y="4229100"/>
          <p14:tracePt t="136557" x="1555750" y="4241800"/>
          <p14:tracePt t="136572" x="1682750" y="4254500"/>
          <p14:tracePt t="136590" x="1841500" y="4273550"/>
          <p14:tracePt t="136604" x="2025650" y="4279900"/>
          <p14:tracePt t="136621" x="2146300" y="4279900"/>
          <p14:tracePt t="136626" x="2216150" y="4279900"/>
          <p14:tracePt t="136638" x="2279650" y="4279900"/>
          <p14:tracePt t="136656" x="2438400" y="4254500"/>
          <p14:tracePt t="136671" x="2546350" y="4235450"/>
          <p14:tracePt t="136689" x="2654300" y="4210050"/>
          <p14:tracePt t="136707" x="2711450" y="4210050"/>
          <p14:tracePt t="136721" x="2800350" y="4197350"/>
          <p14:tracePt t="136740" x="2863850" y="4184650"/>
          <p14:tracePt t="136756" x="2908300" y="4171950"/>
          <p14:tracePt t="136774" x="2933700" y="4159250"/>
          <p14:tracePt t="136790" x="2946400" y="4159250"/>
          <p14:tracePt t="136806" x="2959100" y="4140200"/>
          <p14:tracePt t="136821" x="2971800" y="4127500"/>
          <p14:tracePt t="136840" x="2990850" y="4114800"/>
          <p14:tracePt t="136856" x="3016250" y="4076700"/>
          <p14:tracePt t="136872" x="3041650" y="4051300"/>
          <p14:tracePt t="136888" x="3060700" y="4013200"/>
          <p14:tracePt t="136904" x="3073400" y="3981450"/>
          <p14:tracePt t="136922" x="3079750" y="3930650"/>
          <p14:tracePt t="136938" x="3079750" y="3873500"/>
          <p14:tracePt t="136958" x="3067050" y="3740150"/>
          <p14:tracePt t="136971" x="3028950" y="3657600"/>
          <p14:tracePt t="136989" x="3003550" y="3619500"/>
          <p14:tracePt t="137005" x="2965450" y="3594100"/>
          <p14:tracePt t="137023" x="2914650" y="3556000"/>
          <p14:tracePt t="137038" x="2857500" y="3536950"/>
          <p14:tracePt t="137057" x="2774950" y="3530600"/>
          <p14:tracePt t="137073" x="2717800" y="3530600"/>
          <p14:tracePt t="137091" x="2692400" y="3530600"/>
          <p14:tracePt t="137106" x="2673350" y="3549650"/>
          <p14:tracePt t="137122" x="2647950" y="3594100"/>
          <p14:tracePt t="137128" x="2635250" y="3606800"/>
          <p14:tracePt t="137138" x="2628900" y="3632200"/>
          <p14:tracePt t="137156" x="2609850" y="3714750"/>
          <p14:tracePt t="137173" x="2609850" y="3784600"/>
          <p14:tracePt t="137188" x="2609850" y="3879850"/>
          <p14:tracePt t="137207" x="2622550" y="3975100"/>
          <p14:tracePt t="137221" x="2647950" y="4025900"/>
          <p14:tracePt t="137240" x="2667000" y="4057650"/>
          <p14:tracePt t="137255" x="2692400" y="4089400"/>
          <p14:tracePt t="137273" x="2743200" y="4108450"/>
          <p14:tracePt t="137289" x="2768600" y="4108450"/>
          <p14:tracePt t="137305" x="2806700" y="4108450"/>
          <p14:tracePt t="137321" x="2838450" y="4108450"/>
          <p14:tracePt t="137338" x="2863850" y="4108450"/>
          <p14:tracePt t="137355" x="2889250" y="4108450"/>
          <p14:tracePt t="137372" x="2921000" y="4095750"/>
          <p14:tracePt t="137388" x="2946400" y="4083050"/>
          <p14:tracePt t="137405" x="2965450" y="4070350"/>
          <p14:tracePt t="137422" x="3003550" y="4057650"/>
          <p14:tracePt t="137438" x="3022600" y="4051300"/>
          <p14:tracePt t="137458" x="3048000" y="4038600"/>
          <p14:tracePt t="137471" x="3073400" y="4032250"/>
          <p14:tracePt t="137490" x="3092450" y="4025900"/>
          <p14:tracePt t="137505" x="3098800" y="4025900"/>
          <p14:tracePt t="137524" x="3105150" y="4019550"/>
          <p14:tracePt t="137538" x="3117850" y="4013200"/>
          <p14:tracePt t="137556" x="3130550" y="4006850"/>
          <p14:tracePt t="137573" x="3143250" y="3994150"/>
          <p14:tracePt t="137590" x="3162300" y="3981450"/>
          <p14:tracePt t="137605" x="3168650" y="3968750"/>
          <p14:tracePt t="137622" x="3168650" y="3962400"/>
          <p14:tracePt t="137627" x="3175000" y="3962400"/>
          <p14:tracePt t="137638" x="3175000" y="3956050"/>
          <p14:tracePt t="137655" x="3181350" y="3949700"/>
          <p14:tracePt t="137689" x="3181350" y="3943350"/>
          <p14:tracePt t="137705" x="3187700" y="3937000"/>
          <p14:tracePt t="137722" x="3187700" y="3924300"/>
          <p14:tracePt t="137741" x="3194050" y="3892550"/>
          <p14:tracePt t="137756" x="3194050" y="3873500"/>
          <p14:tracePt t="137775" x="3194050" y="3848100"/>
          <p14:tracePt t="137793" x="3194050" y="3803650"/>
          <p14:tracePt t="137806" x="3181350" y="3778250"/>
          <p14:tracePt t="137823" x="3175000" y="3759200"/>
          <p14:tracePt t="137841" x="3162300" y="3740150"/>
          <p14:tracePt t="137856" x="3155950" y="3733800"/>
          <p14:tracePt t="137872" x="3155950" y="3721100"/>
          <p14:tracePt t="137892" x="3136900" y="3708400"/>
          <p14:tracePt t="137907" x="3124200" y="3689350"/>
          <p14:tracePt t="137922" x="3098800" y="3670300"/>
          <p14:tracePt t="137940" x="3060700" y="3644900"/>
          <p14:tracePt t="137958" x="3028950" y="3625850"/>
          <p14:tracePt t="137974" x="2971800" y="3600450"/>
          <p14:tracePt t="137993" x="2952750" y="3594100"/>
          <p14:tracePt t="138006" x="2933700" y="3594100"/>
          <p14:tracePt t="138022" x="2914650" y="3587750"/>
          <p14:tracePt t="138039" x="2882900" y="3587750"/>
          <p14:tracePt t="138056" x="2863850" y="3587750"/>
          <p14:tracePt t="138072" x="2832100" y="3587750"/>
          <p14:tracePt t="138093" x="2787650" y="3587750"/>
          <p14:tracePt t="138106" x="2774950" y="3594100"/>
          <p14:tracePt t="138122" x="2743200" y="3613150"/>
          <p14:tracePt t="138128" x="2730500" y="3625850"/>
          <p14:tracePt t="138141" x="2717800" y="3638550"/>
          <p14:tracePt t="138156" x="2679700" y="3670300"/>
          <p14:tracePt t="138174" x="2641600" y="3708400"/>
          <p14:tracePt t="138191" x="2622550" y="3727450"/>
          <p14:tracePt t="138209" x="2597150" y="3746500"/>
          <p14:tracePt t="138222" x="2590800" y="3759200"/>
          <p14:tracePt t="138240" x="2584450" y="3765550"/>
          <p14:tracePt t="138256" x="2584450" y="3778250"/>
          <p14:tracePt t="138275" x="2578100" y="3784600"/>
          <p14:tracePt t="138291" x="2578100" y="3790950"/>
          <p14:tracePt t="138307" x="2578100" y="3803650"/>
          <p14:tracePt t="138322" x="2578100" y="3810000"/>
          <p14:tracePt t="138339" x="2578100" y="3816350"/>
          <p14:tracePt t="138356" x="2590800" y="3835400"/>
          <p14:tracePt t="138372" x="2603500" y="3841750"/>
          <p14:tracePt t="138393" x="2628900" y="3854450"/>
          <p14:tracePt t="138406" x="2647950" y="3860800"/>
          <p14:tracePt t="138424" x="2660650" y="3867150"/>
          <p14:tracePt t="138441" x="2673350" y="3867150"/>
          <p14:tracePt t="138459" x="2686050" y="3873500"/>
          <p14:tracePt t="138473" x="2692400" y="3879850"/>
          <p14:tracePt t="138491" x="2711450" y="3886200"/>
          <p14:tracePt t="138506" x="2717800" y="3892550"/>
          <p14:tracePt t="138525" x="2724150" y="3892550"/>
          <p14:tracePt t="138539" x="2730500" y="3898900"/>
          <p14:tracePt t="138557" x="2736850" y="3905250"/>
          <p14:tracePt t="138573" x="2755900" y="3905250"/>
          <p14:tracePt t="138589" x="2768600" y="3911600"/>
          <p14:tracePt t="138606" x="2800350" y="3917950"/>
          <p14:tracePt t="138623" x="2819400" y="3930650"/>
          <p14:tracePt t="138642" x="2838450" y="3937000"/>
          <p14:tracePt t="138656" x="2857500" y="3937000"/>
          <p14:tracePt t="138674" x="2863850" y="3937000"/>
          <p14:tracePt t="138689" x="2889250" y="3937000"/>
          <p14:tracePt t="138708" x="2914650" y="3937000"/>
          <p14:tracePt t="138723" x="2933700" y="3937000"/>
          <p14:tracePt t="138741" x="2952750" y="3937000"/>
          <p14:tracePt t="138756" x="2984500" y="3924300"/>
          <p14:tracePt t="138777" x="2997200" y="3917950"/>
          <p14:tracePt t="138790" x="3022600" y="3905250"/>
          <p14:tracePt t="138807" x="3048000" y="3892550"/>
          <p14:tracePt t="138823" x="3060700" y="3892550"/>
          <p14:tracePt t="138840" x="3079750" y="3879850"/>
          <p14:tracePt t="138856" x="3098800" y="3867150"/>
          <p14:tracePt t="138874" x="3124200" y="3854450"/>
          <p14:tracePt t="138890" x="3136900" y="3841750"/>
          <p14:tracePt t="138908" x="3168650" y="3816350"/>
          <p14:tracePt t="138923" x="3187700" y="3803650"/>
          <p14:tracePt t="138940" x="3200400" y="3784600"/>
          <p14:tracePt t="138956" x="3206750" y="3771900"/>
          <p14:tracePt t="138973" x="3219450" y="3752850"/>
          <p14:tracePt t="138990" x="3232150" y="3733800"/>
          <p14:tracePt t="139007" x="3238500" y="3708400"/>
          <p14:tracePt t="139023" x="3244850" y="3702050"/>
          <p14:tracePt t="139040" x="3244850" y="3689350"/>
          <p14:tracePt t="139057" x="3244850" y="3683000"/>
          <p14:tracePt t="139073" x="3244850" y="3676650"/>
          <p14:tracePt t="139090" x="3244850" y="3670300"/>
          <p14:tracePt t="139123" x="3244850" y="3663950"/>
          <p14:tracePt t="139143" x="3238500" y="3663950"/>
          <p14:tracePt t="139156" x="3238500" y="3657600"/>
          <p14:tracePt t="139186" x="3232150" y="3657600"/>
          <p14:tracePt t="139204" x="3232150" y="3651250"/>
          <p14:tracePt t="139235" x="3225800" y="3651250"/>
          <p14:tracePt t="139241" x="3225800" y="3644900"/>
          <p14:tracePt t="139791" x="3219450" y="3644900"/>
          <p14:tracePt t="139804" x="3213100" y="3644900"/>
          <p14:tracePt t="139834" x="3206750" y="3644900"/>
          <p14:tracePt t="139842" x="3206750" y="3651250"/>
          <p14:tracePt t="140268" x="3200400" y="3651250"/>
          <p14:tracePt t="140274" x="3187700" y="3651250"/>
          <p14:tracePt t="140281" x="3162300" y="3644900"/>
          <p14:tracePt t="140291" x="3149600" y="3638550"/>
          <p14:tracePt t="140310" x="3086100" y="3613150"/>
          <p14:tracePt t="140326" x="3054350" y="3594100"/>
          <p14:tracePt t="140342" x="2984500" y="3536950"/>
          <p14:tracePt t="140374" x="2755900" y="3282950"/>
          <p14:tracePt t="140409" x="2451100" y="2959100"/>
          <p14:tracePt t="140441" x="2101850" y="2520950"/>
          <p14:tracePt t="140460" x="1873250" y="2228850"/>
          <p14:tracePt t="140475" x="1714500" y="2032000"/>
          <p14:tracePt t="140494" x="1631950" y="1930400"/>
          <p14:tracePt t="140508" x="1536700" y="1790700"/>
          <p14:tracePt t="140527" x="1447800" y="1644650"/>
          <p14:tracePt t="140542" x="1397000" y="1568450"/>
          <p14:tracePt t="140560" x="1358900" y="1504950"/>
          <p14:tracePt t="140575" x="1339850" y="1473200"/>
          <p14:tracePt t="140591" x="1314450" y="1428750"/>
          <p14:tracePt t="140608" x="1301750" y="1403350"/>
          <p14:tracePt t="140626" x="1289050" y="1377950"/>
          <p14:tracePt t="140643" x="1289050" y="1371600"/>
          <p14:tracePt t="140658" x="1289050" y="1365250"/>
          <p14:tracePt t="140677" x="1282700" y="1358900"/>
          <p14:tracePt t="140693" x="1282700" y="1339850"/>
          <p14:tracePt t="140710" x="1282700" y="1327150"/>
          <p14:tracePt t="140725" x="1282700" y="1301750"/>
          <p14:tracePt t="140744" x="1282700" y="1257300"/>
          <p14:tracePt t="140758" x="1289050" y="1219200"/>
          <p14:tracePt t="140776" x="1289050" y="1181100"/>
          <p14:tracePt t="140793" x="1289050" y="1143000"/>
          <p14:tracePt t="140808" x="1295400" y="1104900"/>
          <p14:tracePt t="140825" x="1301750" y="1054100"/>
          <p14:tracePt t="140841" x="1308100" y="1028700"/>
          <p14:tracePt t="140858" x="1308100" y="1009650"/>
          <p14:tracePt t="140875" x="1308100" y="990600"/>
          <p14:tracePt t="140893" x="1314450" y="977900"/>
          <p14:tracePt t="140908" x="1314450" y="971550"/>
          <p14:tracePt t="141033" x="1314450" y="965200"/>
          <p14:tracePt t="141156" x="1320800" y="965200"/>
          <p14:tracePt t="141162" x="1327150" y="977900"/>
          <p14:tracePt t="141177" x="1346200" y="1009650"/>
          <p14:tracePt t="141193" x="1358900" y="1028700"/>
          <p14:tracePt t="141211" x="1365250" y="1035050"/>
          <p14:tracePt t="141226" x="1371600" y="1041400"/>
          <p14:tracePt t="141245" x="1371600" y="1054100"/>
          <p14:tracePt t="141277" x="1390650" y="1073150"/>
          <p14:tracePt t="141311" x="1397000" y="1085850"/>
          <p14:tracePt t="141342" x="1403350" y="1085850"/>
          <p14:tracePt t="141431" x="1397000" y="1073150"/>
          <p14:tracePt t="141439" x="1384300" y="1066800"/>
          <p14:tracePt t="141445" x="1377950" y="1047750"/>
          <p14:tracePt t="141459" x="1346200" y="1016000"/>
          <p14:tracePt t="141476" x="1320800" y="990600"/>
          <p14:tracePt t="141492" x="1301750" y="952500"/>
          <p14:tracePt t="141509" x="1295400" y="939800"/>
          <p14:tracePt t="141528" x="1289050" y="927100"/>
          <p14:tracePt t="141543" x="1282700" y="920750"/>
          <p14:tracePt t="141638" x="1289050" y="927100"/>
          <p14:tracePt t="141646" x="1301750" y="946150"/>
          <p14:tracePt t="141660" x="1327150" y="984250"/>
          <p14:tracePt t="141678" x="1358900" y="1022350"/>
          <p14:tracePt t="141694" x="1390650" y="1060450"/>
          <p14:tracePt t="141709" x="1416050" y="1085850"/>
          <p14:tracePt t="141727" x="1428750" y="1098550"/>
          <p14:tracePt t="141744" x="1428750" y="1104900"/>
          <p14:tracePt t="141763" x="1435100" y="1111250"/>
          <p14:tracePt t="141878" x="1435100" y="1098550"/>
          <p14:tracePt t="141885" x="1435100" y="1079500"/>
          <p14:tracePt t="141895" x="1428750" y="1060450"/>
          <p14:tracePt t="141909" x="1422400" y="1022350"/>
          <p14:tracePt t="141929" x="1422400" y="996950"/>
          <p14:tracePt t="141943" x="1416050" y="977900"/>
          <p14:tracePt t="141961" x="1409700" y="958850"/>
          <p14:tracePt t="141976" x="1409700" y="946150"/>
          <p14:tracePt t="142690" x="1409700" y="939800"/>
          <p14:tracePt t="142712" x="1409700" y="933450"/>
          <p14:tracePt t="142719" x="1409700" y="927100"/>
          <p14:tracePt t="142888" x="1409700" y="920750"/>
          <p14:tracePt t="142914" x="1416050" y="920750"/>
          <p14:tracePt t="143160" x="1416050" y="914400"/>
          <p14:tracePt t="143213" x="1422400" y="914400"/>
          <p14:tracePt t="143323" x="1422400" y="908050"/>
          <p14:tracePt t="143330" x="1422400" y="901700"/>
          <p14:tracePt t="143345" x="1422400" y="895350"/>
          <p14:tracePt t="143378" x="1428750" y="882650"/>
          <p14:tracePt t="143411" x="1428750" y="876300"/>
          <p14:tracePt t="148248" x="1441450" y="889000"/>
          <p14:tracePt t="148256" x="1492250" y="952500"/>
          <p14:tracePt t="148269" x="1524000" y="996950"/>
          <p14:tracePt t="148284" x="1670050" y="1206500"/>
          <p14:tracePt t="148300" x="1778000" y="1352550"/>
          <p14:tracePt t="148317" x="1854200" y="1473200"/>
          <p14:tracePt t="148334" x="1930400" y="1587500"/>
          <p14:tracePt t="148349" x="1981200" y="1670050"/>
          <p14:tracePt t="148385" x="2101850" y="1879600"/>
          <p14:tracePt t="148417" x="2190750" y="2082800"/>
          <p14:tracePt t="148449" x="2235200" y="2305050"/>
          <p14:tracePt t="148466" x="2260600" y="2413000"/>
          <p14:tracePt t="148485" x="2336800" y="2647950"/>
          <p14:tracePt t="148500" x="2374900" y="2813050"/>
          <p14:tracePt t="148518" x="2413000" y="2940050"/>
          <p14:tracePt t="148534" x="2432050" y="3028950"/>
          <p14:tracePt t="148550" x="2463800" y="3136900"/>
          <p14:tracePt t="148568" x="2514600" y="3251200"/>
          <p14:tracePt t="148584" x="2597150" y="3409950"/>
          <p14:tracePt t="148599" x="2654300" y="3505200"/>
          <p14:tracePt t="148616" x="2705100" y="3587750"/>
          <p14:tracePt t="148635" x="2730500" y="3657600"/>
          <p14:tracePt t="148641" x="2743200" y="3676650"/>
          <p14:tracePt t="148650" x="2762250" y="3708400"/>
          <p14:tracePt t="148666" x="2787650" y="3759200"/>
          <p14:tracePt t="148683" x="2806700" y="3790950"/>
          <p14:tracePt t="148699" x="2825750" y="3835400"/>
          <p14:tracePt t="148716" x="2825750" y="3841750"/>
          <p14:tracePt t="148773" x="2832100" y="3841750"/>
          <p14:tracePt t="148779" x="2844800" y="3835400"/>
          <p14:tracePt t="148787" x="2844800" y="3829050"/>
          <p14:tracePt t="148800" x="2857500" y="3829050"/>
          <p14:tracePt t="148817" x="2863850" y="3822700"/>
          <p14:tracePt t="148837" x="2863850" y="3816350"/>
          <p14:tracePt t="148850" x="2870200" y="3816350"/>
          <p14:tracePt t="148918" x="2876550" y="3816350"/>
          <p14:tracePt t="148927" x="2882900" y="3816350"/>
          <p14:tracePt t="148934" x="2889250" y="3816350"/>
          <p14:tracePt t="148958" x="2895600" y="3816350"/>
          <p14:tracePt t="148973" x="2901950" y="3816350"/>
          <p14:tracePt t="148985" x="2908300" y="3816350"/>
          <p14:tracePt t="149000" x="2933700" y="3816350"/>
          <p14:tracePt t="149017" x="2952750" y="3822700"/>
          <p14:tracePt t="149034" x="2965450" y="3822700"/>
          <p14:tracePt t="149050" x="2978150" y="3822700"/>
          <p14:tracePt t="149067" x="2990850" y="3822700"/>
          <p14:tracePt t="149083" x="2997200" y="3822700"/>
          <p14:tracePt t="149102" x="3003550" y="3822700"/>
          <p14:tracePt t="149119" x="3009900" y="3816350"/>
          <p14:tracePt t="149152" x="3016250" y="3816350"/>
          <p14:tracePt t="149212" x="3016250" y="3810000"/>
          <p14:tracePt t="149226" x="3016250" y="3803650"/>
          <p14:tracePt t="149258" x="3016250" y="3797300"/>
          <p14:tracePt t="149274" x="3016250" y="3790950"/>
          <p14:tracePt t="149290" x="3016250" y="3778250"/>
          <p14:tracePt t="149304" x="3016250" y="3771900"/>
          <p14:tracePt t="149336" x="3016250" y="3765550"/>
          <p14:tracePt t="149491" x="3016250" y="3759200"/>
          <p14:tracePt t="149539" x="3016250" y="3752850"/>
          <p14:tracePt t="149550" x="3009900" y="3752850"/>
          <p14:tracePt t="149590" x="3009900" y="3746500"/>
          <p14:tracePt t="149776" x="3003550" y="3746500"/>
          <p14:tracePt t="149784" x="3003550" y="3740150"/>
          <p14:tracePt t="149814" x="3003550" y="3733800"/>
          <p14:tracePt t="149820" x="2997200" y="3733800"/>
          <p14:tracePt t="149867" x="2990850" y="3733800"/>
          <p14:tracePt t="149876" x="2984500" y="3727450"/>
          <p14:tracePt t="149884" x="2984500" y="3721100"/>
          <p14:tracePt t="149902" x="2971800" y="3708400"/>
          <p14:tracePt t="149918" x="2959100" y="3695700"/>
          <p14:tracePt t="149934" x="2952750" y="3689350"/>
          <p14:tracePt t="149950" x="2946400" y="3689350"/>
          <p14:tracePt t="149967" x="2946400" y="3683000"/>
          <p14:tracePt t="150002" x="2946400" y="3676650"/>
          <p14:tracePt t="150019" x="2940050" y="3670300"/>
          <p14:tracePt t="150037" x="2927350" y="3657600"/>
          <p14:tracePt t="150051" x="2908300" y="3638550"/>
          <p14:tracePt t="150067" x="2889250" y="3606800"/>
          <p14:tracePt t="150084" x="2870200" y="3568700"/>
          <p14:tracePt t="150102" x="2838450" y="3492500"/>
          <p14:tracePt t="150121" x="2806700" y="3435350"/>
          <p14:tracePt t="150135" x="2705100" y="3225800"/>
          <p14:tracePt t="150141" x="2673350" y="3149600"/>
          <p14:tracePt t="150151" x="2622550" y="3035300"/>
          <p14:tracePt t="150168" x="2546350" y="2870200"/>
          <p14:tracePt t="150184" x="2451100" y="2692400"/>
          <p14:tracePt t="150201" x="2381250" y="2565400"/>
          <p14:tracePt t="150218" x="2305050" y="2451100"/>
          <p14:tracePt t="150235" x="2184400" y="2260600"/>
          <p14:tracePt t="150251" x="2108200" y="2171700"/>
          <p14:tracePt t="150268" x="2070100" y="2114550"/>
          <p14:tracePt t="150284" x="2019300" y="2044700"/>
          <p14:tracePt t="150301" x="1968500" y="1987550"/>
          <p14:tracePt t="150319" x="1911350" y="1917700"/>
          <p14:tracePt t="150338" x="1803400" y="1765300"/>
          <p14:tracePt t="150351" x="1746250" y="1657350"/>
          <p14:tracePt t="150368" x="1670050" y="1485900"/>
          <p14:tracePt t="150384" x="1625600" y="1377950"/>
          <p14:tracePt t="150401" x="1593850" y="1282700"/>
          <p14:tracePt t="150418" x="1555750" y="1174750"/>
          <p14:tracePt t="150435" x="1517650" y="1041400"/>
          <p14:tracePt t="150451" x="1492250" y="958850"/>
          <p14:tracePt t="150469" x="1466850" y="901700"/>
          <p14:tracePt t="150487" x="1460500" y="882650"/>
          <p14:tracePt t="150501" x="1454150" y="869950"/>
          <p14:tracePt t="150521" x="1447800" y="857250"/>
          <p14:tracePt t="150538" x="1441450" y="844550"/>
          <p14:tracePt t="150552" x="1441450" y="819150"/>
          <p14:tracePt t="150570" x="1428750" y="793750"/>
          <p14:tracePt t="150585" x="1409700" y="755650"/>
          <p14:tracePt t="150601" x="1403350" y="736600"/>
          <p14:tracePt t="150620" x="1397000" y="717550"/>
          <p14:tracePt t="150707" x="1409700" y="742950"/>
          <p14:tracePt t="150714" x="1422400" y="762000"/>
          <p14:tracePt t="150724" x="1435100" y="774700"/>
          <p14:tracePt t="150735" x="1454150" y="800100"/>
          <p14:tracePt t="150753" x="1466850" y="812800"/>
          <p14:tracePt t="150768" x="1466850" y="819150"/>
          <p14:tracePt t="150785" x="1473200" y="819150"/>
          <p14:tracePt t="150864" x="1473200" y="812800"/>
          <p14:tracePt t="150870" x="1473200" y="800100"/>
          <p14:tracePt t="150885" x="1473200" y="781050"/>
          <p14:tracePt t="150902" x="1466850" y="755650"/>
          <p14:tracePt t="150919" x="1460500" y="742950"/>
          <p14:tracePt t="150935" x="1441450" y="723900"/>
          <p14:tracePt t="150952" x="1428750" y="717550"/>
          <p14:tracePt t="150969" x="1409700" y="711200"/>
          <p14:tracePt t="150986" x="1397000" y="711200"/>
          <p14:tracePt t="151003" x="1390650" y="711200"/>
          <p14:tracePt t="151020" x="1371600" y="717550"/>
          <p14:tracePt t="151038" x="1346200" y="717550"/>
          <p14:tracePt t="151052" x="1339850" y="717550"/>
          <p14:tracePt t="151071" x="1327150" y="730250"/>
          <p14:tracePt t="151085" x="1308100" y="736600"/>
          <p14:tracePt t="151102" x="1289050" y="755650"/>
          <p14:tracePt t="151119" x="1270000" y="774700"/>
          <p14:tracePt t="151135" x="1244600" y="793750"/>
          <p14:tracePt t="151152" x="1231900" y="812800"/>
          <p14:tracePt t="151168" x="1231900" y="825500"/>
          <p14:tracePt t="151185" x="1219200" y="838200"/>
          <p14:tracePt t="151202" x="1219200" y="850900"/>
          <p14:tracePt t="151219" x="1212850" y="876300"/>
          <p14:tracePt t="151237" x="1212850" y="901700"/>
          <p14:tracePt t="151254" x="1212850" y="952500"/>
          <p14:tracePt t="151270" x="1231900" y="996950"/>
          <p14:tracePt t="151287" x="1263650" y="1047750"/>
          <p14:tracePt t="151302" x="1301750" y="1092200"/>
          <p14:tracePt t="151321" x="1352550" y="1130300"/>
          <p14:tracePt t="151336" x="1409700" y="1149350"/>
          <p14:tracePt t="151353" x="1524000" y="1143000"/>
          <p14:tracePt t="151369" x="1581150" y="1123950"/>
          <p14:tracePt t="151388" x="1625600" y="1079500"/>
          <p14:tracePt t="151402" x="1651000" y="1047750"/>
          <p14:tracePt t="151419" x="1663700" y="1009650"/>
          <p14:tracePt t="151436" x="1670050" y="977900"/>
          <p14:tracePt t="151453" x="1670050" y="927100"/>
          <p14:tracePt t="151469" x="1670050" y="889000"/>
          <p14:tracePt t="151486" x="1651000" y="850900"/>
          <p14:tracePt t="151502" x="1631950" y="825500"/>
          <p14:tracePt t="151520" x="1606550" y="800100"/>
          <p14:tracePt t="151538" x="1587500" y="774700"/>
          <p14:tracePt t="151554" x="1536700" y="742950"/>
          <p14:tracePt t="151571" x="1504950" y="730250"/>
          <p14:tracePt t="151586" x="1466850" y="717550"/>
          <p14:tracePt t="151602" x="1428750" y="704850"/>
          <p14:tracePt t="151619" x="1397000" y="704850"/>
          <p14:tracePt t="151636" x="1352550" y="704850"/>
          <p14:tracePt t="151642" x="1333500" y="704850"/>
          <p14:tracePt t="151654" x="1270000" y="704850"/>
          <p14:tracePt t="151669" x="1250950" y="717550"/>
          <p14:tracePt t="151688" x="1219200" y="730250"/>
          <p14:tracePt t="151704" x="1200150" y="736600"/>
          <p14:tracePt t="151719" x="1193800" y="749300"/>
          <p14:tracePt t="151739" x="1187450" y="755650"/>
          <p14:tracePt t="151755" x="1187450" y="762000"/>
          <p14:tracePt t="151771" x="1181100" y="774700"/>
          <p14:tracePt t="151787" x="1181100" y="781050"/>
          <p14:tracePt t="151802" x="1181100" y="806450"/>
          <p14:tracePt t="151819" x="1181100" y="844550"/>
          <p14:tracePt t="151836" x="1200150" y="908050"/>
          <p14:tracePt t="151853" x="1238250" y="971550"/>
          <p14:tracePt t="151870" x="1295400" y="1016000"/>
          <p14:tracePt t="151886" x="1358900" y="1047750"/>
          <p14:tracePt t="151903" x="1409700" y="1060450"/>
          <p14:tracePt t="151919" x="1441450" y="1060450"/>
          <p14:tracePt t="151938" x="1485900" y="1060450"/>
          <p14:tracePt t="151954" x="1524000" y="1060450"/>
          <p14:tracePt t="151970" x="1562100" y="1054100"/>
          <p14:tracePt t="151987" x="1587500" y="1041400"/>
          <p14:tracePt t="152004" x="1600200" y="1041400"/>
          <p14:tracePt t="152134" x="1600200" y="1035050"/>
          <p14:tracePt t="152914" x="1606550" y="1035050"/>
          <p14:tracePt t="152920" x="1619250" y="1035050"/>
          <p14:tracePt t="152928" x="1625600" y="1035050"/>
          <p14:tracePt t="152939" x="1631950" y="1041400"/>
          <p14:tracePt t="152957" x="1638300" y="1047750"/>
          <p14:tracePt t="152973" x="1689100" y="1085850"/>
          <p14:tracePt t="152988" x="1727200" y="1117600"/>
          <p14:tracePt t="153021" x="1879600" y="1231900"/>
          <p14:tracePt t="153054" x="2139950" y="1339850"/>
          <p14:tracePt t="153088" x="2635250" y="1435100"/>
          <p14:tracePt t="153105" x="2870200" y="1473200"/>
          <p14:tracePt t="153120" x="3168650" y="1517650"/>
          <p14:tracePt t="153137" x="3511550" y="1555750"/>
          <p14:tracePt t="153144" x="3708400" y="1574800"/>
          <p14:tracePt t="153157" x="3943350" y="1600200"/>
          <p14:tracePt t="153173" x="4527550" y="1638300"/>
          <p14:tracePt t="153188" x="4737100" y="1657350"/>
          <p14:tracePt t="153204" x="4978400" y="1701800"/>
          <p14:tracePt t="153220" x="5105400" y="1752600"/>
          <p14:tracePt t="153237" x="5168900" y="1778000"/>
          <p14:tracePt t="153254" x="5232400" y="1822450"/>
          <p14:tracePt t="153271" x="5340350" y="1905000"/>
          <p14:tracePt t="153291" x="5397500" y="1949450"/>
          <p14:tracePt t="153304" x="5429250" y="1981200"/>
          <p14:tracePt t="153321" x="5486400" y="2032000"/>
          <p14:tracePt t="153337" x="5524500" y="2063750"/>
          <p14:tracePt t="153354" x="5562600" y="2095500"/>
          <p14:tracePt t="153371" x="5575300" y="2114550"/>
          <p14:tracePt t="153387" x="5594350" y="2139950"/>
          <p14:tracePt t="153404" x="5607050" y="2165350"/>
          <p14:tracePt t="153421" x="5626100" y="2197100"/>
          <p14:tracePt t="153438" x="5657850" y="2260600"/>
          <p14:tracePt t="153454" x="5695950" y="2336800"/>
          <p14:tracePt t="153471" x="5721350" y="2393950"/>
          <p14:tracePt t="153487" x="5740400" y="2489200"/>
          <p14:tracePt t="153506" x="5746750" y="2552700"/>
          <p14:tracePt t="153522" x="5759450" y="2603500"/>
          <p14:tracePt t="153541" x="5778500" y="2667000"/>
          <p14:tracePt t="153554" x="5797550" y="2743200"/>
          <p14:tracePt t="153572" x="5816600" y="2851150"/>
          <p14:tracePt t="153589" x="5835650" y="3086100"/>
          <p14:tracePt t="153605" x="5842000" y="3308350"/>
          <p14:tracePt t="153621" x="5842000" y="3454400"/>
          <p14:tracePt t="153638" x="5842000" y="3575050"/>
          <p14:tracePt t="153644" x="5842000" y="3657600"/>
          <p14:tracePt t="153657" x="5842000" y="3733800"/>
          <p14:tracePt t="153671" x="5848350" y="3860800"/>
          <p14:tracePt t="153689" x="5861050" y="4019550"/>
          <p14:tracePt t="153704" x="5867400" y="4140200"/>
          <p14:tracePt t="153721" x="5867400" y="4178300"/>
          <p14:tracePt t="153738" x="5867400" y="4197350"/>
          <p14:tracePt t="153755" x="5861050" y="4203700"/>
          <p14:tracePt t="153771" x="5842000" y="4203700"/>
          <p14:tracePt t="153789" x="5784850" y="4203700"/>
          <p14:tracePt t="153804" x="5683250" y="4197350"/>
          <p14:tracePt t="153821" x="5607050" y="4197350"/>
          <p14:tracePt t="153838" x="5492750" y="4197350"/>
          <p14:tracePt t="153854" x="5327650" y="4197350"/>
          <p14:tracePt t="153871" x="5200650" y="4197350"/>
          <p14:tracePt t="153890" x="4946650" y="4197350"/>
          <p14:tracePt t="153909" x="4857750" y="4197350"/>
          <p14:tracePt t="153921" x="4838700" y="4203700"/>
          <p14:tracePt t="154047" x="4832350" y="4203700"/>
          <p14:tracePt t="154063" x="4832350" y="4210050"/>
          <p14:tracePt t="154069" x="4826000" y="4210050"/>
          <p14:tracePt t="154410" x="4826000" y="4203700"/>
          <p14:tracePt t="154416" x="4826000" y="4197350"/>
          <p14:tracePt t="154426" x="4832350" y="4191000"/>
          <p14:tracePt t="154441" x="4845050" y="4165600"/>
          <p14:tracePt t="154473" x="4876800" y="4064000"/>
          <p14:tracePt t="154506" x="4940300" y="3790950"/>
          <p14:tracePt t="154540" x="4946650" y="3606800"/>
          <p14:tracePt t="154556" x="4946650" y="3543300"/>
          <p14:tracePt t="154572" x="4946650" y="3492500"/>
          <p14:tracePt t="154589" x="4946650" y="3479800"/>
          <p14:tracePt t="154607" x="4946650" y="3473450"/>
          <p14:tracePt t="155029" x="4940300" y="3473450"/>
          <p14:tracePt t="155950" x="4940300" y="3467100"/>
          <p14:tracePt t="155958" x="4940300" y="3460750"/>
          <p14:tracePt t="155968" x="4946650" y="3454400"/>
          <p14:tracePt t="155974" x="4953000" y="3441700"/>
          <p14:tracePt t="155993" x="4965700" y="3416300"/>
          <p14:tracePt t="156008" x="4991100" y="3352800"/>
          <p14:tracePt t="156042" x="5080000" y="3067050"/>
          <p14:tracePt t="156076" x="5124450" y="2863850"/>
          <p14:tracePt t="156107" x="5149850" y="2749550"/>
          <p14:tracePt t="156125" x="5156200" y="2705100"/>
          <p14:tracePt t="156143" x="5156200" y="2686050"/>
          <p14:tracePt t="156148" x="5156200" y="2667000"/>
          <p14:tracePt t="156157" x="5156200" y="2654300"/>
          <p14:tracePt t="156173" x="5156200" y="2641600"/>
          <p14:tracePt t="156190" x="5156200" y="2635250"/>
          <p14:tracePt t="156276" x="5149850" y="2635250"/>
          <p14:tracePt t="156284" x="5143500" y="2635250"/>
          <p14:tracePt t="156291" x="5137150" y="2635250"/>
          <p14:tracePt t="156380" x="5130800" y="2635250"/>
          <p14:tracePt t="156392" x="5118100" y="2635250"/>
          <p14:tracePt t="156407" x="5111750" y="2635250"/>
          <p14:tracePt t="156420" x="5099050" y="2635250"/>
          <p14:tracePt t="156428" x="5086350" y="2635250"/>
          <p14:tracePt t="156444" x="5067300" y="2635250"/>
          <p14:tracePt t="156459" x="5016500" y="2635250"/>
          <p14:tracePt t="156474" x="4978400" y="2635250"/>
          <p14:tracePt t="156490" x="4895850" y="2628900"/>
          <p14:tracePt t="156507" x="4819650" y="2609850"/>
          <p14:tracePt t="156526" x="4673600" y="2565400"/>
          <p14:tracePt t="156541" x="4616450" y="2546350"/>
          <p14:tracePt t="156559" x="4559300" y="2520950"/>
          <p14:tracePt t="156574" x="4521200" y="2508250"/>
          <p14:tracePt t="156591" x="4483100" y="2495550"/>
          <p14:tracePt t="156607" x="4457700" y="2489200"/>
          <p14:tracePt t="156624" x="4432300" y="2482850"/>
          <p14:tracePt t="156644" x="4375150" y="2470150"/>
          <p14:tracePt t="156650" x="4356100" y="2470150"/>
          <p14:tracePt t="156658" x="4337050" y="2463800"/>
          <p14:tracePt t="156677" x="4298950" y="2463800"/>
          <p14:tracePt t="156692" x="4267200" y="2451100"/>
          <p14:tracePt t="156709" x="4241800" y="2451100"/>
          <p14:tracePt t="156724" x="4222750" y="2451100"/>
          <p14:tracePt t="156741" x="4216400" y="2451100"/>
          <p14:tracePt t="156757" x="4210050" y="2451100"/>
          <p14:tracePt t="156774" x="4191000" y="2451100"/>
          <p14:tracePt t="156791" x="4178300" y="2451100"/>
          <p14:tracePt t="156808" x="4152900" y="2451100"/>
          <p14:tracePt t="156824" x="4127500" y="2463800"/>
          <p14:tracePt t="156842" x="4095750" y="2476500"/>
          <p14:tracePt t="156857" x="4076700" y="2495550"/>
          <p14:tracePt t="156874" x="4076700" y="2501900"/>
          <p14:tracePt t="157168" x="4070350" y="2501900"/>
          <p14:tracePt t="157177" x="4070350" y="2508250"/>
          <p14:tracePt t="157183" x="4070350" y="2514600"/>
          <p14:tracePt t="157215" x="4070350" y="2520950"/>
          <p14:tracePt t="157672" x="4064000" y="2527300"/>
          <p14:tracePt t="157681" x="4057650" y="2527300"/>
          <p14:tracePt t="157692" x="4051300" y="2533650"/>
          <p14:tracePt t="157710" x="4038600" y="2540000"/>
          <p14:tracePt t="157726" x="4025900" y="2546350"/>
          <p14:tracePt t="157745" x="4013200" y="2552700"/>
          <p14:tracePt t="157759" x="4013200" y="2559050"/>
          <p14:tracePt t="157792" x="4006850" y="2559050"/>
          <p14:tracePt t="158366" x="3994150" y="2565400"/>
          <p14:tracePt t="158372" x="3987800" y="2578100"/>
          <p14:tracePt t="158380" x="3981450" y="2584450"/>
          <p14:tracePt t="158394" x="3962400" y="2597150"/>
          <p14:tracePt t="158429" x="3892550" y="2622550"/>
          <p14:tracePt t="158459" x="3822700" y="2654300"/>
          <p14:tracePt t="158493" x="3727450" y="2686050"/>
          <p14:tracePt t="158509" x="3676650" y="2705100"/>
          <p14:tracePt t="158526" x="3638550" y="2717800"/>
          <p14:tracePt t="158543" x="3600450" y="2736850"/>
          <p14:tracePt t="158559" x="3556000" y="2755900"/>
          <p14:tracePt t="158578" x="3505200" y="2794000"/>
          <p14:tracePt t="158594" x="3479800" y="2813050"/>
          <p14:tracePt t="158612" x="3448050" y="2844800"/>
          <p14:tracePt t="158626" x="3416300" y="2882900"/>
          <p14:tracePt t="158643" x="3378200" y="2933700"/>
          <p14:tracePt t="158659" x="3340100" y="2978150"/>
          <p14:tracePt t="158681" x="3257550" y="3086100"/>
          <p14:tracePt t="158688" x="3232150" y="3124200"/>
          <p14:tracePt t="158696" x="3219450" y="3149600"/>
          <p14:tracePt t="158709" x="3181350" y="3238500"/>
          <p14:tracePt t="158726" x="3149600" y="3321050"/>
          <p14:tracePt t="158744" x="3136900" y="3371850"/>
          <p14:tracePt t="158760" x="3136900" y="3435350"/>
          <p14:tracePt t="158780" x="3130550" y="3486150"/>
          <p14:tracePt t="158793" x="3130550" y="3562350"/>
          <p14:tracePt t="158810" x="3143250" y="3657600"/>
          <p14:tracePt t="158828" x="3162300" y="3740150"/>
          <p14:tracePt t="158843" x="3200400" y="3829050"/>
          <p14:tracePt t="158860" x="3219450" y="3892550"/>
          <p14:tracePt t="158878" x="3257550" y="3962400"/>
          <p14:tracePt t="158896" x="3314700" y="4044950"/>
          <p14:tracePt t="158910" x="3390900" y="4127500"/>
          <p14:tracePt t="158926" x="3486150" y="4197350"/>
          <p14:tracePt t="158943" x="3556000" y="4241800"/>
          <p14:tracePt t="158960" x="3619500" y="4273550"/>
          <p14:tracePt t="158978" x="3695700" y="4305300"/>
          <p14:tracePt t="158995" x="3746500" y="4324350"/>
          <p14:tracePt t="159010" x="3810000" y="4337050"/>
          <p14:tracePt t="159026" x="3867150" y="4337050"/>
          <p14:tracePt t="159043" x="3911600" y="4337050"/>
          <p14:tracePt t="159060" x="3956050" y="4343400"/>
          <p14:tracePt t="159078" x="4044950" y="4349750"/>
          <p14:tracePt t="159094" x="4102100" y="4349750"/>
          <p14:tracePt t="159112" x="4216400" y="4356100"/>
          <p14:tracePt t="159127" x="4318000" y="4356100"/>
          <p14:tracePt t="159144" x="4483100" y="4362450"/>
          <p14:tracePt t="159160" x="4629150" y="4368800"/>
          <p14:tracePt t="159180" x="4768850" y="4375150"/>
          <p14:tracePt t="159188" x="4914900" y="4381500"/>
          <p14:tracePt t="159197" x="4946650" y="4381500"/>
          <p14:tracePt t="159210" x="5041900" y="4381500"/>
          <p14:tracePt t="159226" x="5149850" y="4368800"/>
          <p14:tracePt t="159243" x="5194300" y="4349750"/>
          <p14:tracePt t="159260" x="5238750" y="4324350"/>
          <p14:tracePt t="159277" x="5270500" y="4311650"/>
          <p14:tracePt t="159294" x="5308600" y="4292600"/>
          <p14:tracePt t="159310" x="5327650" y="4279900"/>
          <p14:tracePt t="159328" x="5346700" y="4279900"/>
          <p14:tracePt t="159344" x="5365750" y="4267200"/>
          <p14:tracePt t="159360" x="5410200" y="4254500"/>
          <p14:tracePt t="159377" x="5435600" y="4241800"/>
          <p14:tracePt t="159396" x="5486400" y="4222750"/>
          <p14:tracePt t="159410" x="5518150" y="4210050"/>
          <p14:tracePt t="159430" x="5537200" y="4191000"/>
          <p14:tracePt t="159443" x="5543550" y="4178300"/>
          <p14:tracePt t="159460" x="5549900" y="4159250"/>
          <p14:tracePt t="159477" x="5556250" y="4146550"/>
          <p14:tracePt t="159493" x="5562600" y="4133850"/>
          <p14:tracePt t="159510" x="5562600" y="4114800"/>
          <p14:tracePt t="159527" x="5562600" y="4095750"/>
          <p14:tracePt t="159543" x="5562600" y="4076700"/>
          <p14:tracePt t="159561" x="5562600" y="4044950"/>
          <p14:tracePt t="159577" x="5562600" y="4019550"/>
          <p14:tracePt t="159593" x="5562600" y="3987800"/>
          <p14:tracePt t="159610" x="5549900" y="3924300"/>
          <p14:tracePt t="159627" x="5543550" y="3860800"/>
          <p14:tracePt t="159643" x="5530850" y="3797300"/>
          <p14:tracePt t="159660" x="5511800" y="3733800"/>
          <p14:tracePt t="159677" x="5499100" y="3651250"/>
          <p14:tracePt t="159684" x="5486400" y="3613150"/>
          <p14:tracePt t="159694" x="5480050" y="3587750"/>
          <p14:tracePt t="159710" x="5441950" y="3486150"/>
          <p14:tracePt t="159727" x="5422900" y="3416300"/>
          <p14:tracePt t="159744" x="5372100" y="3321050"/>
          <p14:tracePt t="159760" x="5321300" y="3219450"/>
          <p14:tracePt t="159777" x="5270500" y="3155950"/>
          <p14:tracePt t="159794" x="5232400" y="3098800"/>
          <p14:tracePt t="159813" x="5156200" y="3003550"/>
          <p14:tracePt t="159830" x="5111750" y="2959100"/>
          <p14:tracePt t="159844" x="5048250" y="2901950"/>
          <p14:tracePt t="159864" x="4953000" y="2851150"/>
          <p14:tracePt t="159878" x="4864100" y="2819400"/>
          <p14:tracePt t="159897" x="4699000" y="2774950"/>
          <p14:tracePt t="159912" x="4552950" y="2724150"/>
          <p14:tracePt t="159929" x="4432300" y="2692400"/>
          <p14:tracePt t="159946" x="4267200" y="2660650"/>
          <p14:tracePt t="159962" x="4102100" y="2641600"/>
          <p14:tracePt t="159978" x="3917950" y="2622550"/>
          <p14:tracePt t="159999" x="3657600" y="2616200"/>
          <p14:tracePt t="160012" x="3543300" y="2616200"/>
          <p14:tracePt t="160027" x="3390900" y="2616200"/>
          <p14:tracePt t="160044" x="3270250" y="2635250"/>
          <p14:tracePt t="160061" x="3162300" y="2654300"/>
          <p14:tracePt t="160080" x="3060700" y="2679700"/>
          <p14:tracePt t="160096" x="2959100" y="2724150"/>
          <p14:tracePt t="160114" x="2901950" y="2762250"/>
          <p14:tracePt t="160128" x="2863850" y="2806700"/>
          <p14:tracePt t="160144" x="2825750" y="2882900"/>
          <p14:tracePt t="160161" x="2800350" y="2946400"/>
          <p14:tracePt t="160177" x="2781300" y="3054350"/>
          <p14:tracePt t="160184" x="2781300" y="3073400"/>
          <p14:tracePt t="160196" x="2762250" y="3194050"/>
          <p14:tracePt t="160212" x="2762250" y="3302000"/>
          <p14:tracePt t="160228" x="2781300" y="3479800"/>
          <p14:tracePt t="160245" x="2825750" y="3663950"/>
          <p14:tracePt t="160261" x="2882900" y="3854450"/>
          <p14:tracePt t="160278" x="2933700" y="3975100"/>
          <p14:tracePt t="160295" x="3016250" y="4140200"/>
          <p14:tracePt t="160314" x="3060700" y="4216400"/>
          <p14:tracePt t="160329" x="3079750" y="4254500"/>
          <p14:tracePt t="160344" x="3124200" y="4311650"/>
          <p14:tracePt t="160361" x="3175000" y="4368800"/>
          <p14:tracePt t="160378" x="3213100" y="4419600"/>
          <p14:tracePt t="160395" x="3270250" y="4464050"/>
          <p14:tracePt t="160412" x="3308350" y="4502150"/>
          <p14:tracePt t="160431" x="3346450" y="4521200"/>
          <p14:tracePt t="160444" x="3378200" y="4533900"/>
          <p14:tracePt t="160461" x="3422650" y="4552950"/>
          <p14:tracePt t="160478" x="3460750" y="4559300"/>
          <p14:tracePt t="160495" x="3530600" y="4572000"/>
          <p14:tracePt t="160511" x="3638550" y="4578350"/>
          <p14:tracePt t="160528" x="3708400" y="4578350"/>
          <p14:tracePt t="160544" x="3771900" y="4578350"/>
          <p14:tracePt t="160563" x="3854450" y="4552950"/>
          <p14:tracePt t="160578" x="3949700" y="4521200"/>
          <p14:tracePt t="160595" x="3994150" y="4502150"/>
          <p14:tracePt t="160614" x="4070350" y="4476750"/>
          <p14:tracePt t="160628" x="4102100" y="4476750"/>
          <p14:tracePt t="160647" x="4121150" y="4476750"/>
          <p14:tracePt t="160661" x="4146550" y="4476750"/>
          <p14:tracePt t="160678" x="4165600" y="4476750"/>
          <p14:tracePt t="160690" x="4184650" y="4476750"/>
          <p14:tracePt t="160712" x="4197350" y="4476750"/>
          <p14:tracePt t="161677" x="4203700" y="4464050"/>
          <p14:tracePt t="161704" x="4203700" y="4457700"/>
          <p14:tracePt t="162011" x="4203700" y="4451350"/>
          <p14:tracePt t="162044" x="4203700" y="4445000"/>
          <p14:tracePt t="162097" x="4203700" y="4438650"/>
          <p14:tracePt t="162326" x="4210050" y="4425950"/>
          <p14:tracePt t="162334" x="4210050" y="4413250"/>
          <p14:tracePt t="162348" x="4210050" y="4368800"/>
          <p14:tracePt t="162364" x="4210050" y="4298950"/>
          <p14:tracePt t="162382" x="4210050" y="4235450"/>
          <p14:tracePt t="162397" x="4210050" y="4140200"/>
          <p14:tracePt t="162414" x="4210050" y="4064000"/>
          <p14:tracePt t="162450" x="4197350" y="3632200"/>
          <p14:tracePt t="162481" x="4210050" y="3238500"/>
          <p14:tracePt t="162513" x="4241800" y="2971800"/>
          <p14:tracePt t="162532" x="4273550" y="2774950"/>
          <p14:tracePt t="162548" x="4305300" y="2590800"/>
          <p14:tracePt t="162565" x="4349750" y="2444750"/>
          <p14:tracePt t="162581" x="4381500" y="2336800"/>
          <p14:tracePt t="162597" x="4419600" y="2222500"/>
          <p14:tracePt t="162615" x="4451350" y="2127250"/>
          <p14:tracePt t="162633" x="4476750" y="2044700"/>
          <p14:tracePt t="162649" x="4483100" y="2006600"/>
          <p14:tracePt t="162664" x="4495800" y="1974850"/>
          <p14:tracePt t="162681" x="4508500" y="1924050"/>
          <p14:tracePt t="162686" x="4521200" y="1885950"/>
          <p14:tracePt t="162697" x="4521200" y="1854200"/>
          <p14:tracePt t="162714" x="4533900" y="1797050"/>
          <p14:tracePt t="162732" x="4540250" y="1739900"/>
          <p14:tracePt t="162748" x="4559300" y="1670050"/>
          <p14:tracePt t="162764" x="4559300" y="16510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components of CLOs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6739"/>
          </a:xfrm>
        </p:spPr>
        <p:txBody>
          <a:bodyPr>
            <a:normAutofit/>
          </a:bodyPr>
          <a:lstStyle/>
          <a:p>
            <a:r>
              <a:rPr lang="th-TH" sz="3200" dirty="0"/>
              <a:t> </a:t>
            </a:r>
            <a:r>
              <a:rPr lang="en-US" sz="3200" dirty="0"/>
              <a:t>A</a:t>
            </a:r>
            <a:r>
              <a:rPr lang="en-US" sz="3200" b="1" dirty="0"/>
              <a:t>ction verb:</a:t>
            </a:r>
            <a:r>
              <a:rPr lang="en-US" sz="3200" dirty="0"/>
              <a:t> </a:t>
            </a:r>
            <a:r>
              <a:rPr lang="th-TH" sz="3200" dirty="0"/>
              <a:t>ระบุความสามารถหรือทักษะที่นักศึกษาจะต้องแสดงสมรรถนะให้สังเกตเห็น เพื่อให้วัดความสามารถนั้นๆได้</a:t>
            </a:r>
            <a:endParaRPr lang="en-US" sz="3200" dirty="0"/>
          </a:p>
          <a:p>
            <a:r>
              <a:rPr lang="en-US" sz="3200" b="1" dirty="0"/>
              <a:t>Learning content:</a:t>
            </a:r>
            <a:r>
              <a:rPr lang="en-US" sz="3200" dirty="0"/>
              <a:t> </a:t>
            </a:r>
            <a:r>
              <a:rPr lang="th-TH" sz="3200" dirty="0"/>
              <a:t>ความรู้ที่รายวิชาต้องการให้นักศึกษาได้รับ และจะใช้ในการแสดงความสามารถ (ตาม </a:t>
            </a:r>
            <a:r>
              <a:rPr lang="en-US" sz="3200" dirty="0"/>
              <a:t>action verb) </a:t>
            </a:r>
            <a:r>
              <a:rPr lang="th-TH" sz="3200" dirty="0"/>
              <a:t>ที่กำหนด เพื่อให้วัดผลการแสดงออก ทั้งนี้ ความรู้ดังกล่าว จะเป็นประโยชน์ในการที่ผู้เรียนจะใช้ต่อยอดสำหรับการเรียนรู้ในรายวิชา	อื่นๆ ของหลักสูตร เพื่อให้บรรลุ </a:t>
            </a:r>
            <a:r>
              <a:rPr lang="en-US" sz="3200" dirty="0"/>
              <a:t>PLOs</a:t>
            </a:r>
            <a:r>
              <a:rPr lang="th-TH" sz="3200" dirty="0"/>
              <a:t> หรือเพื่อการทำงานในอนาคต </a:t>
            </a:r>
            <a:endParaRPr lang="en-US" sz="3200" dirty="0"/>
          </a:p>
          <a:p>
            <a:r>
              <a:rPr lang="en-US" sz="3200" b="1" dirty="0"/>
              <a:t>Criteria </a:t>
            </a:r>
            <a:r>
              <a:rPr lang="th-TH" sz="3200" dirty="0"/>
              <a:t>หรือ</a:t>
            </a:r>
            <a:r>
              <a:rPr lang="en-US" sz="3200" b="1" dirty="0"/>
              <a:t> standard</a:t>
            </a:r>
            <a:r>
              <a:rPr lang="th-TH" sz="3200" dirty="0"/>
              <a:t> เกณฑ์หรือมาตรฐานของระดับความสามารถ </a:t>
            </a:r>
            <a:r>
              <a:rPr lang="en-US" sz="3200" dirty="0"/>
              <a:t>(performance level) </a:t>
            </a:r>
            <a:r>
              <a:rPr lang="th-TH" sz="3200" dirty="0"/>
              <a:t>ที่รายวิชากำหนดไว้ สำหรับการตัดสินผลการประเมิน ว่านักศึกษาได้บรรลุผลสำเร็จการศึกษาในรายวิชาหรือไม่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04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53"/>
    </mc:Choice>
    <mc:Fallback xmlns="">
      <p:transition spd="slow" advTm="19253"/>
    </mc:Fallback>
  </mc:AlternateContent>
  <p:extLst>
    <p:ext uri="{3A86A75C-4F4B-4683-9AE1-C65F6400EC91}">
      <p14:laserTraceLst xmlns:p14="http://schemas.microsoft.com/office/powerpoint/2010/main">
        <p14:tracePtLst>
          <p14:tracePt t="518" x="4552950" y="1651000"/>
          <p14:tracePt t="542" x="4552950" y="1657350"/>
          <p14:tracePt t="558" x="4546600" y="1657350"/>
          <p14:tracePt t="588" x="4546600" y="1663700"/>
          <p14:tracePt t="666" x="4540250" y="1663700"/>
          <p14:tracePt t="788" x="4540250" y="1670050"/>
          <p14:tracePt t="814" x="4533900" y="1670050"/>
          <p14:tracePt t="3586" x="4527550" y="1670050"/>
          <p14:tracePt t="3594" x="4527550" y="1676400"/>
          <p14:tracePt t="3608" x="4521200" y="1676400"/>
          <p14:tracePt t="3680" x="4521200" y="1682750"/>
          <p14:tracePt t="3687" x="4514850" y="1682750"/>
          <p14:tracePt t="3710" x="4514850" y="1689100"/>
          <p14:tracePt t="3913" x="4508500" y="1689100"/>
          <p14:tracePt t="3935" x="4508500" y="1695450"/>
          <p14:tracePt t="8496" x="4464050" y="1739900"/>
          <p14:tracePt t="8506" x="4438650" y="1765300"/>
          <p14:tracePt t="8514" x="4413250" y="1797050"/>
          <p14:tracePt t="8529" x="4343400" y="1873250"/>
          <p14:tracePt t="8546" x="4279900" y="1924050"/>
          <p14:tracePt t="8563" x="4133850" y="2019300"/>
          <p14:tracePt t="8579" x="4000500" y="2108200"/>
          <p14:tracePt t="8615" x="3619500" y="2324100"/>
          <p14:tracePt t="8647" x="3181350" y="2438400"/>
          <p14:tracePt t="8679" x="2870200" y="2508250"/>
          <p14:tracePt t="8697" x="2692400" y="2552700"/>
          <p14:tracePt t="8714" x="2628900" y="2571750"/>
          <p14:tracePt t="8732" x="2597150" y="2578100"/>
          <p14:tracePt t="8747" x="2590800" y="2578100"/>
          <p14:tracePt t="8763" x="2584450" y="2578100"/>
          <p14:tracePt t="8781" x="2584450" y="2584450"/>
          <p14:tracePt t="8801" x="2578100" y="2584450"/>
          <p14:tracePt t="8814" x="2565400" y="2584450"/>
          <p14:tracePt t="8830" x="2540000" y="2590800"/>
          <p14:tracePt t="8846" x="2495550" y="2590800"/>
          <p14:tracePt t="8862" x="2451100" y="2584450"/>
          <p14:tracePt t="8880" x="2387600" y="2571750"/>
          <p14:tracePt t="8899" x="2286000" y="2552700"/>
          <p14:tracePt t="8915" x="2241550" y="2546350"/>
          <p14:tracePt t="8929" x="2209800" y="2546350"/>
          <p14:tracePt t="8946" x="2190750" y="2546350"/>
          <p14:tracePt t="8963" x="2184400" y="2546350"/>
          <p14:tracePt t="8982" x="2165350" y="2546350"/>
          <p14:tracePt t="9000" x="2159000" y="2559050"/>
          <p14:tracePt t="9013" x="2146300" y="2565400"/>
          <p14:tracePt t="9029" x="2139950" y="2578100"/>
          <p14:tracePt t="9063" x="2133600" y="2584450"/>
          <p14:tracePt t="9080" x="2127250" y="2584450"/>
          <p14:tracePt t="9098" x="2114550" y="2590800"/>
          <p14:tracePt t="9114" x="2101850" y="2597150"/>
          <p14:tracePt t="9130" x="2070100" y="2597150"/>
          <p14:tracePt t="9148" x="2019300" y="2597150"/>
          <p14:tracePt t="9163" x="1917700" y="2597150"/>
          <p14:tracePt t="9180" x="1835150" y="2597150"/>
          <p14:tracePt t="9200" x="1651000" y="2578100"/>
          <p14:tracePt t="9215" x="1536700" y="2559050"/>
          <p14:tracePt t="9230" x="1466850" y="2546350"/>
          <p14:tracePt t="9247" x="1377950" y="2508250"/>
          <p14:tracePt t="9265" x="1295400" y="2476500"/>
          <p14:tracePt t="9282" x="1257300" y="2457450"/>
          <p14:tracePt t="9300" x="1231900" y="2444750"/>
          <p14:tracePt t="9315" x="1219200" y="2444750"/>
          <p14:tracePt t="9330" x="1212850" y="2444750"/>
          <p14:tracePt t="9348" x="1206500" y="2444750"/>
          <p14:tracePt t="9392" x="1200150" y="2438400"/>
          <p14:tracePt t="9408" x="1193800" y="2432050"/>
          <p14:tracePt t="9422" x="1187450" y="2406650"/>
          <p14:tracePt t="9431" x="1174750" y="2387600"/>
          <p14:tracePt t="9447" x="1162050" y="2317750"/>
          <p14:tracePt t="9463" x="1155700" y="2254250"/>
          <p14:tracePt t="9480" x="1149350" y="2178050"/>
          <p14:tracePt t="9486" x="1149350" y="2114550"/>
          <p14:tracePt t="9499" x="1149350" y="2051050"/>
          <p14:tracePt t="9513" x="1149350" y="1962150"/>
          <p14:tracePt t="9530" x="1162050" y="1905000"/>
          <p14:tracePt t="9547" x="1187450" y="1860550"/>
          <p14:tracePt t="9563" x="1231900" y="1809750"/>
          <p14:tracePt t="9580" x="1282700" y="1758950"/>
          <p14:tracePt t="9601" x="1365250" y="1701800"/>
          <p14:tracePt t="9613" x="1403350" y="1676400"/>
          <p14:tracePt t="9631" x="1447800" y="1663700"/>
          <p14:tracePt t="9648" x="1524000" y="1651000"/>
          <p14:tracePt t="9666" x="1587500" y="1638300"/>
          <p14:tracePt t="9680" x="1651000" y="1631950"/>
          <p14:tracePt t="9701" x="1765300" y="1619250"/>
          <p14:tracePt t="9714" x="1841500" y="1612900"/>
          <p14:tracePt t="9731" x="1949450" y="1600200"/>
          <p14:tracePt t="9747" x="2051050" y="1600200"/>
          <p14:tracePt t="9763" x="2203450" y="1600200"/>
          <p14:tracePt t="9780" x="2336800" y="1619250"/>
          <p14:tracePt t="9797" x="2444750" y="1657350"/>
          <p14:tracePt t="9813" x="2597150" y="1720850"/>
          <p14:tracePt t="9830" x="2711450" y="1765300"/>
          <p14:tracePt t="9847" x="2806700" y="1803400"/>
          <p14:tracePt t="9863" x="2901950" y="1847850"/>
          <p14:tracePt t="9881" x="3003550" y="1885950"/>
          <p14:tracePt t="9897" x="3086100" y="1917700"/>
          <p14:tracePt t="9916" x="3162300" y="1943100"/>
          <p14:tracePt t="9930" x="3194050" y="1962150"/>
          <p14:tracePt t="9947" x="3225800" y="1993900"/>
          <p14:tracePt t="9964" x="3238500" y="2012950"/>
          <p14:tracePt t="9984" x="3263900" y="2051050"/>
          <p14:tracePt t="10001" x="3270250" y="2082800"/>
          <p14:tracePt t="10014" x="3276600" y="2108200"/>
          <p14:tracePt t="10030" x="3282950" y="2127250"/>
          <p14:tracePt t="10047" x="3282950" y="2159000"/>
          <p14:tracePt t="10064" x="3276600" y="2184400"/>
          <p14:tracePt t="10081" x="3263900" y="2209800"/>
          <p14:tracePt t="10097" x="3251200" y="2228850"/>
          <p14:tracePt t="10114" x="3238500" y="2235200"/>
          <p14:tracePt t="10131" x="3219450" y="2260600"/>
          <p14:tracePt t="10148" x="3213100" y="2266950"/>
          <p14:tracePt t="10164" x="3194050" y="2286000"/>
          <p14:tracePt t="10181" x="3168650" y="2317750"/>
          <p14:tracePt t="10197" x="3136900" y="2343150"/>
          <p14:tracePt t="10214" x="3092450" y="2381250"/>
          <p14:tracePt t="10232" x="3028950" y="2425700"/>
          <p14:tracePt t="10249" x="2984500" y="2451100"/>
          <p14:tracePt t="10265" x="2901950" y="2482850"/>
          <p14:tracePt t="10282" x="2819400" y="2501900"/>
          <p14:tracePt t="10299" x="2667000" y="2520950"/>
          <p14:tracePt t="10314" x="2546350" y="2520950"/>
          <p14:tracePt t="10331" x="2305050" y="2520950"/>
          <p14:tracePt t="10348" x="2127250" y="2514600"/>
          <p14:tracePt t="10364" x="1949450" y="2495550"/>
          <p14:tracePt t="10382" x="1803400" y="2476500"/>
          <p14:tracePt t="10397" x="1682750" y="2470150"/>
          <p14:tracePt t="10418" x="1555750" y="2451100"/>
          <p14:tracePt t="10431" x="1466850" y="2444750"/>
          <p14:tracePt t="10449" x="1397000" y="2432050"/>
          <p14:tracePt t="10466" x="1346200" y="2425700"/>
          <p14:tracePt t="10483" x="1339850" y="2419350"/>
          <p14:tracePt t="10490" x="1333500" y="2413000"/>
          <p14:tracePt t="10502" x="1320800" y="2387600"/>
          <p14:tracePt t="10517" x="1308100" y="2336800"/>
          <p14:tracePt t="10532" x="1282700" y="2235200"/>
          <p14:tracePt t="10547" x="1270000" y="2152650"/>
          <p14:tracePt t="10565" x="1263650" y="2044700"/>
          <p14:tracePt t="10581" x="1263650" y="1936750"/>
          <p14:tracePt t="10598" x="1295400" y="1866900"/>
          <p14:tracePt t="10616" x="1390650" y="1739900"/>
          <p14:tracePt t="10633" x="1511300" y="1657350"/>
          <p14:tracePt t="10649" x="1625600" y="1600200"/>
          <p14:tracePt t="10664" x="1733550" y="1568450"/>
          <p14:tracePt t="10681" x="1898650" y="1543050"/>
          <p14:tracePt t="10698" x="2025650" y="1536700"/>
          <p14:tracePt t="10716" x="2216150" y="1549400"/>
          <p14:tracePt t="10733" x="2336800" y="1600200"/>
          <p14:tracePt t="10748" x="2432050" y="1644650"/>
          <p14:tracePt t="10766" x="2514600" y="1714500"/>
          <p14:tracePt t="10783" x="2609850" y="1784350"/>
          <p14:tracePt t="10798" x="2667000" y="1841500"/>
          <p14:tracePt t="10816" x="2755900" y="1943100"/>
          <p14:tracePt t="10831" x="2794000" y="1993900"/>
          <p14:tracePt t="10851" x="2800350" y="2019300"/>
          <p14:tracePt t="10866" x="2800350" y="2051050"/>
          <p14:tracePt t="10882" x="2800350" y="2089150"/>
          <p14:tracePt t="10899" x="2787650" y="2120900"/>
          <p14:tracePt t="10917" x="2768600" y="2152650"/>
          <p14:tracePt t="10931" x="2762250" y="2159000"/>
          <p14:tracePt t="11922" x="2762250" y="2178050"/>
          <p14:tracePt t="11933" x="2762250" y="2273300"/>
          <p14:tracePt t="11950" x="2781300" y="2349500"/>
          <p14:tracePt t="11966" x="2806700" y="2425700"/>
          <p14:tracePt t="11983" x="2832100" y="2508250"/>
          <p14:tracePt t="11999" x="2857500" y="2590800"/>
          <p14:tracePt t="12016" x="2882900" y="2654300"/>
          <p14:tracePt t="12023" x="2901950" y="2711450"/>
          <p14:tracePt t="12049" x="2990850" y="2914650"/>
          <p14:tracePt t="12083" x="3086100" y="3079750"/>
          <p14:tracePt t="12116" x="3162300" y="3200400"/>
          <p14:tracePt t="12136" x="3187700" y="3225800"/>
          <p14:tracePt t="12151" x="3213100" y="3257550"/>
          <p14:tracePt t="12168" x="3219450" y="3270250"/>
          <p14:tracePt t="12183" x="3232150" y="3282950"/>
          <p14:tracePt t="12202" x="3244850" y="3302000"/>
          <p14:tracePt t="12217" x="3257550" y="3308350"/>
          <p14:tracePt t="12236" x="3295650" y="3346450"/>
          <p14:tracePt t="12250" x="3321050" y="3371850"/>
          <p14:tracePt t="12268" x="3359150" y="3403600"/>
          <p14:tracePt t="12283" x="3403600" y="3441700"/>
          <p14:tracePt t="12299" x="3429000" y="3467100"/>
          <p14:tracePt t="12317" x="3473450" y="3505200"/>
          <p14:tracePt t="12333" x="3524250" y="3530600"/>
          <p14:tracePt t="12353" x="3625850" y="3581400"/>
          <p14:tracePt t="12366" x="3708400" y="3600450"/>
          <p14:tracePt t="12383" x="3778250" y="3613150"/>
          <p14:tracePt t="12399" x="3810000" y="3613150"/>
          <p14:tracePt t="12419" x="3829050" y="3613150"/>
          <p14:tracePt t="12449" x="3835400" y="3613150"/>
          <p14:tracePt t="12467" x="3848100" y="3600450"/>
          <p14:tracePt t="12483" x="3879850" y="3587750"/>
          <p14:tracePt t="12500" x="3943350" y="3543300"/>
          <p14:tracePt t="12516" x="4000500" y="3517900"/>
          <p14:tracePt t="12522" x="4032250" y="3511550"/>
          <p14:tracePt t="12533" x="4064000" y="3498850"/>
          <p14:tracePt t="12550" x="4083050" y="3486150"/>
          <p14:tracePt t="12567" x="4095750" y="3479800"/>
          <p14:tracePt t="12583" x="4102100" y="3479800"/>
          <p14:tracePt t="12633" x="4102100" y="3467100"/>
          <p14:tracePt t="12647" x="4102100" y="3460750"/>
          <p14:tracePt t="12658" x="4102100" y="3441700"/>
          <p14:tracePt t="12670" x="4102100" y="3422650"/>
          <p14:tracePt t="12683" x="4089400" y="3397250"/>
          <p14:tracePt t="12703" x="4064000" y="3365500"/>
          <p14:tracePt t="12717" x="4032250" y="3333750"/>
          <p14:tracePt t="12734" x="4013200" y="3314700"/>
          <p14:tracePt t="12750" x="3962400" y="3282950"/>
          <p14:tracePt t="12768" x="3886200" y="3225800"/>
          <p14:tracePt t="12783" x="3841750" y="3206750"/>
          <p14:tracePt t="12800" x="3810000" y="3194050"/>
          <p14:tracePt t="12817" x="3752850" y="3168650"/>
          <p14:tracePt t="12836" x="3657600" y="3130550"/>
          <p14:tracePt t="12850" x="3613150" y="3117850"/>
          <p14:tracePt t="12869" x="3479800" y="3073400"/>
          <p14:tracePt t="12886" x="3403600" y="3060700"/>
          <p14:tracePt t="12900" x="3321050" y="3054350"/>
          <p14:tracePt t="12919" x="3257550" y="3054350"/>
          <p14:tracePt t="12934" x="3187700" y="3054350"/>
          <p14:tracePt t="12952" x="3117850" y="3054350"/>
          <p14:tracePt t="12969" x="3067050" y="3060700"/>
          <p14:tracePt t="12984" x="3028950" y="3073400"/>
          <p14:tracePt t="13002" x="3003550" y="3086100"/>
          <p14:tracePt t="13017" x="2978150" y="3105150"/>
          <p14:tracePt t="13023" x="2965450" y="3117850"/>
          <p14:tracePt t="13034" x="2952750" y="3124200"/>
          <p14:tracePt t="13050" x="2933700" y="3155950"/>
          <p14:tracePt t="13070" x="2914650" y="3206750"/>
          <p14:tracePt t="13086" x="2914650" y="3238500"/>
          <p14:tracePt t="13100" x="2921000" y="3289300"/>
          <p14:tracePt t="13117" x="2940050" y="3327400"/>
          <p14:tracePt t="13133" x="2997200" y="3390900"/>
          <p14:tracePt t="13151" x="3117850" y="3429000"/>
          <p14:tracePt t="13169" x="3225800" y="3435350"/>
          <p14:tracePt t="13185" x="3390900" y="3435350"/>
          <p14:tracePt t="13202" x="3536950" y="3429000"/>
          <p14:tracePt t="13217" x="3663950" y="3403600"/>
          <p14:tracePt t="13234" x="3752850" y="3384550"/>
          <p14:tracePt t="13253" x="3854450" y="3359150"/>
          <p14:tracePt t="13268" x="3879850" y="3340100"/>
          <p14:tracePt t="13284" x="3886200" y="3333750"/>
          <p14:tracePt t="14406" x="3886200" y="3346450"/>
          <p14:tracePt t="14415" x="3886200" y="3359150"/>
          <p14:tracePt t="14426" x="3867150" y="3441700"/>
          <p14:tracePt t="14435" x="3854450" y="3473450"/>
          <p14:tracePt t="14454" x="3848100" y="3543300"/>
          <p14:tracePt t="14468" x="3829050" y="3638550"/>
          <p14:tracePt t="14486" x="3797300" y="3829050"/>
          <p14:tracePt t="14519" x="3790950" y="4051300"/>
          <p14:tracePt t="14553" x="3790950" y="4337050"/>
          <p14:tracePt t="14559" x="3790950" y="4413250"/>
          <p14:tracePt t="14588" x="3790950" y="4635500"/>
          <p14:tracePt t="14602" x="3803650" y="4730750"/>
          <p14:tracePt t="14619" x="3816350" y="4851400"/>
          <p14:tracePt t="14636" x="3829050" y="4946650"/>
          <p14:tracePt t="14652" x="3841750" y="5060950"/>
          <p14:tracePt t="14668" x="3854450" y="5118100"/>
          <p14:tracePt t="14688" x="3873500" y="5194300"/>
          <p14:tracePt t="14705" x="3905250" y="5276850"/>
          <p14:tracePt t="14718" x="3917950" y="5321300"/>
          <p14:tracePt t="14735" x="3930650" y="5359400"/>
          <p14:tracePt t="14752" x="3943350" y="5384800"/>
          <p14:tracePt t="14768" x="3949700" y="5410200"/>
          <p14:tracePt t="14785" x="3949700" y="5416550"/>
          <p14:tracePt t="14803" x="3956050" y="5422900"/>
          <p14:tracePt t="14857" x="3962400" y="5416550"/>
          <p14:tracePt t="14868" x="3962400" y="5403850"/>
          <p14:tracePt t="14883" x="3981450" y="5378450"/>
          <p14:tracePt t="14892" x="3981450" y="5365750"/>
          <p14:tracePt t="14907" x="3994150" y="5334000"/>
          <p14:tracePt t="14919" x="3994150" y="5321300"/>
          <p14:tracePt t="14936" x="3987800" y="5321300"/>
          <p14:tracePt t="14952" x="3968750" y="5327650"/>
          <p14:tracePt t="14969" x="3949700" y="5327650"/>
          <p14:tracePt t="15214" x="3949700" y="5321300"/>
          <p14:tracePt t="15226" x="3949700" y="5314950"/>
          <p14:tracePt t="15235" x="3949700" y="5302250"/>
          <p14:tracePt t="15253" x="3949700" y="5295900"/>
          <p14:tracePt t="15269" x="3956050" y="5289550"/>
          <p14:tracePt t="15286" x="3956050" y="5283200"/>
          <p14:tracePt t="15320" x="3962400" y="5270500"/>
          <p14:tracePt t="15337" x="3962400" y="5257800"/>
          <p14:tracePt t="15353" x="3962400" y="5251450"/>
          <p14:tracePt t="15369" x="3968750" y="5238750"/>
          <p14:tracePt t="15386" x="3968750" y="5232400"/>
          <p14:tracePt t="15746" x="3968750" y="5238750"/>
          <p14:tracePt t="15761" x="3968750" y="5251450"/>
          <p14:tracePt t="15785" x="3968750" y="5257800"/>
          <p14:tracePt t="15801" x="3968750" y="5264150"/>
          <p14:tracePt t="15846" x="3968750" y="5270500"/>
          <p14:tracePt t="16886" x="3968750" y="5276850"/>
          <p14:tracePt t="16910" x="3968750" y="5283200"/>
          <p14:tracePt t="17358" x="3975100" y="5283200"/>
          <p14:tracePt t="17529" x="3981450" y="5283200"/>
          <p14:tracePt t="17642" x="3987800" y="5283200"/>
          <p14:tracePt t="17716" x="3994150" y="528320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l="25465" t="41117" r="25837" b="19278"/>
          <a:stretch/>
        </p:blipFill>
        <p:spPr>
          <a:xfrm>
            <a:off x="237627" y="1374291"/>
            <a:ext cx="8112408" cy="3711341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/>
          <a:srcRect l="20198" t="39045" r="21344" b="29242"/>
          <a:stretch/>
        </p:blipFill>
        <p:spPr>
          <a:xfrm>
            <a:off x="2783069" y="4001294"/>
            <a:ext cx="8862295" cy="27043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08867" y="2125133"/>
            <a:ext cx="846666" cy="42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3467" y="4662298"/>
            <a:ext cx="846666" cy="42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53467" y="5671464"/>
            <a:ext cx="846666" cy="42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8867" y="2575499"/>
            <a:ext cx="846666" cy="42333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28320" y="4662298"/>
            <a:ext cx="846666" cy="42333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028320" y="5664759"/>
            <a:ext cx="846666" cy="423334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45575" y="4986867"/>
            <a:ext cx="3609825" cy="3665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34175" y="6008402"/>
            <a:ext cx="3973892" cy="3665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28320" y="2818015"/>
            <a:ext cx="202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Criteria, standard??</a:t>
            </a: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001789" y="3187347"/>
            <a:ext cx="4039084" cy="23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10040873" y="3187347"/>
            <a:ext cx="1312927" cy="3038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89"/>
    </mc:Choice>
    <mc:Fallback xmlns="">
      <p:transition spd="slow" advTm="142089"/>
    </mc:Fallback>
  </mc:AlternateContent>
  <p:extLst>
    <p:ext uri="{3A86A75C-4F4B-4683-9AE1-C65F6400EC91}">
      <p14:laserTraceLst xmlns:p14="http://schemas.microsoft.com/office/powerpoint/2010/main">
        <p14:tracePtLst>
          <p14:tracePt t="1120" x="3994150" y="5276850"/>
          <p14:tracePt t="1128" x="4000500" y="5276850"/>
          <p14:tracePt t="1141" x="4006850" y="5276850"/>
          <p14:tracePt t="1155" x="4013200" y="5276850"/>
          <p14:tracePt t="1171" x="4019550" y="5276850"/>
          <p14:tracePt t="1188" x="4025900" y="5276850"/>
          <p14:tracePt t="1205" x="4038600" y="5276850"/>
          <p14:tracePt t="1239" x="4044950" y="5276850"/>
          <p14:tracePt t="1271" x="4051300" y="5276850"/>
          <p14:tracePt t="1305" x="4057650" y="5270500"/>
          <p14:tracePt t="1552" x="4057650" y="5264150"/>
          <p14:tracePt t="1653" x="4057650" y="5257800"/>
          <p14:tracePt t="1723" x="4051300" y="5251450"/>
          <p14:tracePt t="2602" x="4051300" y="5232400"/>
          <p14:tracePt t="2608" x="4051300" y="5213350"/>
          <p14:tracePt t="2623" x="4044950" y="5168900"/>
          <p14:tracePt t="2642" x="4038600" y="5149850"/>
          <p14:tracePt t="2676" x="4032250" y="5105400"/>
          <p14:tracePt t="2707" x="4025900" y="5048250"/>
          <p14:tracePt t="2739" x="4006850" y="4972050"/>
          <p14:tracePt t="2756" x="3987800" y="4889500"/>
          <p14:tracePt t="2776" x="3975100" y="4826000"/>
          <p14:tracePt t="2794" x="3930650" y="4673600"/>
          <p14:tracePt t="2806" x="3867150" y="4521200"/>
          <p14:tracePt t="2823" x="3803650" y="4413250"/>
          <p14:tracePt t="2840" x="3714750" y="4248150"/>
          <p14:tracePt t="2857" x="3651250" y="4133850"/>
          <p14:tracePt t="2876" x="3505200" y="3873500"/>
          <p14:tracePt t="2891" x="3409950" y="3708400"/>
          <p14:tracePt t="2906" x="3289300" y="3543300"/>
          <p14:tracePt t="2923" x="3181350" y="3409950"/>
          <p14:tracePt t="2942" x="3117850" y="3314700"/>
          <p14:tracePt t="2961" x="2933700" y="3143250"/>
          <p14:tracePt t="2975" x="2825750" y="3048000"/>
          <p14:tracePt t="2994" x="2597150" y="2870200"/>
          <p14:tracePt t="3006" x="2444750" y="2762250"/>
          <p14:tracePt t="3023" x="2266950" y="2635250"/>
          <p14:tracePt t="3040" x="2127250" y="2514600"/>
          <p14:tracePt t="3057" x="2019300" y="2419350"/>
          <p14:tracePt t="3076" x="1917700" y="2324100"/>
          <p14:tracePt t="3094" x="1879600" y="2279650"/>
          <p14:tracePt t="3107" x="1854200" y="2247900"/>
          <p14:tracePt t="3123" x="1828800" y="2228850"/>
          <p14:tracePt t="3140" x="1809750" y="2209800"/>
          <p14:tracePt t="3156" x="1790700" y="2190750"/>
          <p14:tracePt t="3175" x="1771650" y="2165350"/>
          <p14:tracePt t="3194" x="1758950" y="2159000"/>
          <p14:tracePt t="3209" x="1746250" y="2139950"/>
          <p14:tracePt t="3223" x="1733550" y="2133600"/>
          <p14:tracePt t="3240" x="1720850" y="2120900"/>
          <p14:tracePt t="3257" x="1714500" y="2120900"/>
          <p14:tracePt t="3274" x="1708150" y="2120900"/>
          <p14:tracePt t="3290" x="1708150" y="2114550"/>
          <p14:tracePt t="3307" x="1701800" y="2114550"/>
          <p14:tracePt t="3412" x="1695450" y="2114550"/>
          <p14:tracePt t="3431" x="1689100" y="2114550"/>
          <p14:tracePt t="3537" x="1663700" y="2114550"/>
          <p14:tracePt t="3558" x="1631950" y="2114550"/>
          <p14:tracePt t="3574" x="1612900" y="2114550"/>
          <p14:tracePt t="3593" x="1600200" y="2114550"/>
          <p14:tracePt t="3607" x="1587500" y="2114550"/>
          <p14:tracePt t="3624" x="1581150" y="2108200"/>
          <p14:tracePt t="3640" x="1574800" y="2108200"/>
          <p14:tracePt t="3658" x="1555750" y="2108200"/>
          <p14:tracePt t="3675" x="1517650" y="2095500"/>
          <p14:tracePt t="3691" x="1492250" y="2095500"/>
          <p14:tracePt t="3709" x="1466850" y="2095500"/>
          <p14:tracePt t="3724" x="1460500" y="2089150"/>
          <p14:tracePt t="3742" x="1447800" y="2089150"/>
          <p14:tracePt t="3757" x="1441450" y="2089150"/>
          <p14:tracePt t="3777" x="1422400" y="2089150"/>
          <p14:tracePt t="3791" x="1416050" y="2082800"/>
          <p14:tracePt t="3865" x="1409700" y="2076450"/>
          <p14:tracePt t="3879" x="1409700" y="2070100"/>
          <p14:tracePt t="3887" x="1403350" y="2070100"/>
          <p14:tracePt t="3897" x="1397000" y="2063750"/>
          <p14:tracePt t="3907" x="1390650" y="2057400"/>
          <p14:tracePt t="3924" x="1377950" y="2051050"/>
          <p14:tracePt t="3942" x="1371600" y="2051050"/>
          <p14:tracePt t="3996" x="1365250" y="2051050"/>
          <p14:tracePt t="4012" x="1358900" y="2051050"/>
          <p14:tracePt t="4020" x="1352550" y="2057400"/>
          <p14:tracePt t="4034" x="1346200" y="2063750"/>
          <p14:tracePt t="4041" x="1346200" y="2070100"/>
          <p14:tracePt t="4057" x="1333500" y="2082800"/>
          <p14:tracePt t="4074" x="1327150" y="2089150"/>
          <p14:tracePt t="4091" x="1314450" y="2101850"/>
          <p14:tracePt t="4108" x="1308100" y="2108200"/>
          <p14:tracePt t="4141" x="1301750" y="2114550"/>
          <p14:tracePt t="4180" x="1295400" y="2120900"/>
          <p14:tracePt t="4808" x="1282700" y="2120900"/>
          <p14:tracePt t="4879" x="1276350" y="2114550"/>
          <p14:tracePt t="4886" x="1276350" y="2101850"/>
          <p14:tracePt t="4909" x="1276350" y="2076450"/>
          <p14:tracePt t="4942" x="1276350" y="1962150"/>
          <p14:tracePt t="4975" x="1276350" y="1911350"/>
          <p14:tracePt t="5176" x="1276350" y="1917700"/>
          <p14:tracePt t="5182" x="1276350" y="1924050"/>
          <p14:tracePt t="5192" x="1276350" y="1930400"/>
          <p14:tracePt t="5209" x="1276350" y="1949450"/>
          <p14:tracePt t="5228" x="1276350" y="1993900"/>
          <p14:tracePt t="5243" x="1282700" y="2025650"/>
          <p14:tracePt t="5258" x="1289050" y="2063750"/>
          <p14:tracePt t="5275" x="1295400" y="2114550"/>
          <p14:tracePt t="5292" x="1301750" y="2184400"/>
          <p14:tracePt t="5309" x="1301750" y="2235200"/>
          <p14:tracePt t="5314" x="1301750" y="2260600"/>
          <p14:tracePt t="5326" x="1301750" y="2324100"/>
          <p14:tracePt t="5344" x="1301750" y="2387600"/>
          <p14:tracePt t="5358" x="1301750" y="2419350"/>
          <p14:tracePt t="5376" x="1301750" y="2470150"/>
          <p14:tracePt t="5392" x="1295400" y="2501900"/>
          <p14:tracePt t="5411" x="1295400" y="2533650"/>
          <p14:tracePt t="5427" x="1295400" y="2559050"/>
          <p14:tracePt t="5444" x="1289050" y="2565400"/>
          <p14:tracePt t="5460" x="1289050" y="2571750"/>
          <p14:tracePt t="5478" x="1289050" y="2578100"/>
          <p14:tracePt t="5917" x="1282700" y="2578100"/>
          <p14:tracePt t="5923" x="1276350" y="2578100"/>
          <p14:tracePt t="5931" x="1270000" y="2578100"/>
          <p14:tracePt t="5945" x="1257300" y="2578100"/>
          <p14:tracePt t="5959" x="1231900" y="2578100"/>
          <p14:tracePt t="5976" x="1206500" y="2578100"/>
          <p14:tracePt t="5993" x="1187450" y="2578100"/>
          <p14:tracePt t="6026" x="1168400" y="2578100"/>
          <p14:tracePt t="6059" x="1143000" y="2578100"/>
          <p14:tracePt t="6093" x="1111250" y="2578100"/>
          <p14:tracePt t="6109" x="1098550" y="2578100"/>
          <p14:tracePt t="6129" x="1092200" y="2578100"/>
          <p14:tracePt t="6143" x="1079500" y="2571750"/>
          <p14:tracePt t="6177" x="1073150" y="2565400"/>
          <p14:tracePt t="6207" x="1073150" y="2559050"/>
          <p14:tracePt t="6224" x="1066800" y="2559050"/>
          <p14:tracePt t="6231" x="1066800" y="2546350"/>
          <p14:tracePt t="6248" x="1066800" y="2540000"/>
          <p14:tracePt t="6263" x="1066800" y="2533650"/>
          <p14:tracePt t="6277" x="1066800" y="2520950"/>
          <p14:tracePt t="6310" x="1066800" y="2514600"/>
          <p14:tracePt t="6415" x="1066800" y="2508250"/>
          <p14:tracePt t="6431" x="1066800" y="2501900"/>
          <p14:tracePt t="6445" x="1073150" y="2501900"/>
          <p14:tracePt t="6478" x="1073150" y="2495550"/>
          <p14:tracePt t="6583" x="1073150" y="2489200"/>
          <p14:tracePt t="6593" x="1073150" y="2482850"/>
          <p14:tracePt t="6601" x="1073150" y="2476500"/>
          <p14:tracePt t="6610" x="1073150" y="2470150"/>
          <p14:tracePt t="6629" x="1073150" y="2451100"/>
          <p14:tracePt t="6645" x="1073150" y="2419350"/>
          <p14:tracePt t="6663" x="1079500" y="2400300"/>
          <p14:tracePt t="6677" x="1079500" y="2387600"/>
          <p14:tracePt t="6694" x="1079500" y="2368550"/>
          <p14:tracePt t="6710" x="1085850" y="2355850"/>
          <p14:tracePt t="6727" x="1085850" y="2349500"/>
          <p14:tracePt t="7047" x="1085850" y="2355850"/>
          <p14:tracePt t="7055" x="1085850" y="2362200"/>
          <p14:tracePt t="7066" x="1085850" y="2368550"/>
          <p14:tracePt t="7077" x="1079500" y="2374900"/>
          <p14:tracePt t="7094" x="1073150" y="2381250"/>
          <p14:tracePt t="7111" x="1073150" y="2387600"/>
          <p14:tracePt t="7900" x="1079500" y="2381250"/>
          <p14:tracePt t="7914" x="1085850" y="2381250"/>
          <p14:tracePt t="7921" x="1085850" y="2374900"/>
          <p14:tracePt t="7935" x="1092200" y="2368550"/>
          <p14:tracePt t="7967" x="1098550" y="2362200"/>
          <p14:tracePt t="7974" x="1104900" y="2362200"/>
          <p14:tracePt t="7990" x="1111250" y="2355850"/>
          <p14:tracePt t="8011" x="1117600" y="2349500"/>
          <p14:tracePt t="8045" x="1174750" y="2324100"/>
          <p14:tracePt t="8080" x="1390650" y="2286000"/>
          <p14:tracePt t="8095" x="1485900" y="2266950"/>
          <p14:tracePt t="8113" x="1587500" y="2247900"/>
          <p14:tracePt t="8128" x="1676400" y="2228850"/>
          <p14:tracePt t="8148" x="1835150" y="2203450"/>
          <p14:tracePt t="8161" x="1968500" y="2184400"/>
          <p14:tracePt t="8179" x="2159000" y="2165350"/>
          <p14:tracePt t="8196" x="2355850" y="2146300"/>
          <p14:tracePt t="8213" x="2546350" y="2146300"/>
          <p14:tracePt t="8228" x="2686050" y="2146300"/>
          <p14:tracePt t="8245" x="2876550" y="2146300"/>
          <p14:tracePt t="8262" x="3035300" y="2165350"/>
          <p14:tracePt t="8278" x="3187700" y="2184400"/>
          <p14:tracePt t="8297" x="3244850" y="2190750"/>
          <p14:tracePt t="8312" x="3302000" y="2197100"/>
          <p14:tracePt t="8328" x="3327400" y="2203450"/>
          <p14:tracePt t="8346" x="3340100" y="2216150"/>
          <p14:tracePt t="8362" x="3346450" y="2222500"/>
          <p14:tracePt t="8380" x="3365500" y="2241550"/>
          <p14:tracePt t="8396" x="3390900" y="2266950"/>
          <p14:tracePt t="8412" x="3397250" y="2273300"/>
          <p14:tracePt t="8428" x="3397250" y="2279650"/>
          <p14:tracePt t="8445" x="3403600" y="2286000"/>
          <p14:tracePt t="8462" x="3403600" y="2298700"/>
          <p14:tracePt t="8478" x="3403600" y="2311400"/>
          <p14:tracePt t="8496" x="3422650" y="2349500"/>
          <p14:tracePt t="8512" x="3429000" y="2362200"/>
          <p14:tracePt t="8528" x="3429000" y="2368550"/>
          <p14:tracePt t="8546" x="3435350" y="2368550"/>
          <p14:tracePt t="8562" x="3448050" y="2374900"/>
          <p14:tracePt t="8579" x="3460750" y="2374900"/>
          <p14:tracePt t="8596" x="3492500" y="2374900"/>
          <p14:tracePt t="8613" x="3505200" y="2381250"/>
          <p14:tracePt t="8645" x="3517900" y="2387600"/>
          <p14:tracePt t="9439" x="3511550" y="2387600"/>
          <p14:tracePt t="9501" x="3511550" y="2393950"/>
          <p14:tracePt t="9507" x="3511550" y="2406650"/>
          <p14:tracePt t="9515" x="3511550" y="2425700"/>
          <p14:tracePt t="9530" x="3511550" y="2463800"/>
          <p14:tracePt t="9563" x="3511550" y="2571750"/>
          <p14:tracePt t="9599" x="3511550" y="2686050"/>
          <p14:tracePt t="9631" x="3498850" y="2768600"/>
          <p14:tracePt t="9646" x="3498850" y="2781300"/>
          <p14:tracePt t="9663" x="3498850" y="2794000"/>
          <p14:tracePt t="9680" x="3498850" y="2800350"/>
          <p14:tracePt t="9803" x="3498850" y="2806700"/>
          <p14:tracePt t="9833" x="3498850" y="2813050"/>
          <p14:tracePt t="9839" x="3498850" y="2819400"/>
          <p14:tracePt t="9855" x="3498850" y="2825750"/>
          <p14:tracePt t="9886" x="3498850" y="2832100"/>
          <p14:tracePt t="10527" x="3498850" y="2844800"/>
          <p14:tracePt t="10534" x="3511550" y="2895600"/>
          <p14:tracePt t="10547" x="3562350" y="2978150"/>
          <p14:tracePt t="10567" x="3587750" y="3035300"/>
          <p14:tracePt t="10581" x="3600450" y="3067050"/>
          <p14:tracePt t="10598" x="3606800" y="3079750"/>
          <p14:tracePt t="10680" x="3606800" y="3067050"/>
          <p14:tracePt t="10687" x="3606800" y="3054350"/>
          <p14:tracePt t="10718" x="3606800" y="3035300"/>
          <p14:tracePt t="10731" x="3606800" y="3016250"/>
          <p14:tracePt t="10747" x="3619500" y="2997200"/>
          <p14:tracePt t="10764" x="3644900" y="2978150"/>
          <p14:tracePt t="10781" x="3663950" y="2971800"/>
          <p14:tracePt t="10797" x="3695700" y="2965450"/>
          <p14:tracePt t="10817" x="3721100" y="2965450"/>
          <p14:tracePt t="10825" x="3746500" y="2965450"/>
          <p14:tracePt t="10847" x="3765550" y="2965450"/>
          <p14:tracePt t="10864" x="3771900" y="2965450"/>
          <p14:tracePt t="11261" x="3759200" y="2965450"/>
          <p14:tracePt t="11269" x="3746500" y="2965450"/>
          <p14:tracePt t="11281" x="3695700" y="2984500"/>
          <p14:tracePt t="11299" x="3594100" y="3022600"/>
          <p14:tracePt t="11315" x="3422650" y="3073400"/>
          <p14:tracePt t="11335" x="3175000" y="3149600"/>
          <p14:tracePt t="11341" x="3105150" y="3175000"/>
          <p14:tracePt t="11348" x="2978150" y="3206750"/>
          <p14:tracePt t="11366" x="2832100" y="3251200"/>
          <p14:tracePt t="11398" x="2368550" y="3384550"/>
          <p14:tracePt t="11434" x="1733550" y="3498850"/>
          <p14:tracePt t="11466" x="1289050" y="3498850"/>
          <p14:tracePt t="11482" x="1117600" y="3498850"/>
          <p14:tracePt t="11498" x="1022350" y="3498850"/>
          <p14:tracePt t="11515" x="946150" y="3498850"/>
          <p14:tracePt t="11532" x="908050" y="3498850"/>
          <p14:tracePt t="12515" x="908050" y="3492500"/>
          <p14:tracePt t="12532" x="914400" y="3492500"/>
          <p14:tracePt t="12539" x="914400" y="3486150"/>
          <p14:tracePt t="12550" x="920750" y="3486150"/>
          <p14:tracePt t="12567" x="927100" y="3479800"/>
          <p14:tracePt t="12599" x="933450" y="3479800"/>
          <p14:tracePt t="12669" x="933450" y="3473450"/>
          <p14:tracePt t="12693" x="939800" y="3473450"/>
          <p14:tracePt t="12726" x="939800" y="3467100"/>
          <p14:tracePt t="12761" x="946150" y="3467100"/>
          <p14:tracePt t="12769" x="952500" y="3467100"/>
          <p14:tracePt t="12790" x="958850" y="3460750"/>
          <p14:tracePt t="12801" x="971550" y="3460750"/>
          <p14:tracePt t="12809" x="977900" y="3454400"/>
          <p14:tracePt t="12817" x="984250" y="3448050"/>
          <p14:tracePt t="12833" x="1016000" y="3435350"/>
          <p14:tracePt t="12850" x="1041400" y="3422650"/>
          <p14:tracePt t="12866" x="1143000" y="3384550"/>
          <p14:tracePt t="12884" x="1206500" y="3365500"/>
          <p14:tracePt t="12899" x="1270000" y="3359150"/>
          <p14:tracePt t="12917" x="1358900" y="3333750"/>
          <p14:tracePt t="12933" x="1524000" y="3302000"/>
          <p14:tracePt t="12950" x="1854200" y="3263900"/>
          <p14:tracePt t="12967" x="2108200" y="3251200"/>
          <p14:tracePt t="12983" x="2520950" y="3219450"/>
          <p14:tracePt t="13000" x="2743200" y="3219450"/>
          <p14:tracePt t="13016" x="2940050" y="3219450"/>
          <p14:tracePt t="13036" x="3086100" y="3219450"/>
          <p14:tracePt t="13050" x="3200400" y="3219450"/>
          <p14:tracePt t="13067" x="3327400" y="3219450"/>
          <p14:tracePt t="13083" x="3454400" y="3219450"/>
          <p14:tracePt t="13102" x="3492500" y="3219450"/>
          <p14:tracePt t="13116" x="3511550" y="3219450"/>
          <p14:tracePt t="13150" x="3517900" y="3219450"/>
          <p14:tracePt t="13174" x="3524250" y="3225800"/>
          <p14:tracePt t="13183" x="3536950" y="3225800"/>
          <p14:tracePt t="13200" x="3543300" y="3232150"/>
          <p14:tracePt t="13273" x="3549650" y="3232150"/>
          <p14:tracePt t="13290" x="3562350" y="3232150"/>
          <p14:tracePt t="13309" x="3575050" y="3232150"/>
          <p14:tracePt t="13322" x="3587750" y="3232150"/>
          <p14:tracePt t="13334" x="3600450" y="3225800"/>
          <p14:tracePt t="13353" x="3619500" y="3225800"/>
          <p14:tracePt t="13368" x="3632200" y="3225800"/>
          <p14:tracePt t="13429" x="3632200" y="3213100"/>
          <p14:tracePt t="13434" x="3632200" y="3206750"/>
          <p14:tracePt t="13450" x="3632200" y="3168650"/>
          <p14:tracePt t="13469" x="3613150" y="3124200"/>
          <p14:tracePt t="13485" x="3575050" y="3079750"/>
          <p14:tracePt t="13500" x="3549650" y="3067050"/>
          <p14:tracePt t="13518" x="3536950" y="3060700"/>
          <p14:tracePt t="13536" x="3517900" y="3060700"/>
          <p14:tracePt t="13551" x="3492500" y="3060700"/>
          <p14:tracePt t="13567" x="3479800" y="3073400"/>
          <p14:tracePt t="13586" x="3448050" y="3086100"/>
          <p14:tracePt t="13603" x="3422650" y="3105150"/>
          <p14:tracePt t="13617" x="3409950" y="3124200"/>
          <p14:tracePt t="13633" x="3403600" y="3149600"/>
          <p14:tracePt t="13650" x="3403600" y="3162300"/>
          <p14:tracePt t="13670" x="3403600" y="3187700"/>
          <p14:tracePt t="13687" x="3409950" y="3213100"/>
          <p14:tracePt t="13701" x="3441700" y="3251200"/>
          <p14:tracePt t="13719" x="3479800" y="3289300"/>
          <p14:tracePt t="13734" x="3536950" y="3333750"/>
          <p14:tracePt t="13751" x="3594100" y="3371850"/>
          <p14:tracePt t="13770" x="3683000" y="3390900"/>
          <p14:tracePt t="13788" x="3746500" y="3390900"/>
          <p14:tracePt t="13801" x="3810000" y="3378200"/>
          <p14:tracePt t="13817" x="3860800" y="3365500"/>
          <p14:tracePt t="13824" x="3892550" y="3340100"/>
          <p14:tracePt t="13835" x="3924300" y="3327400"/>
          <p14:tracePt t="13850" x="3981450" y="3289300"/>
          <p14:tracePt t="13867" x="4013200" y="3251200"/>
          <p14:tracePt t="13886" x="4025900" y="3200400"/>
          <p14:tracePt t="13901" x="4025900" y="3162300"/>
          <p14:tracePt t="13919" x="4025900" y="3130550"/>
          <p14:tracePt t="13934" x="4019550" y="3124200"/>
          <p14:tracePt t="13950" x="4019550" y="3117850"/>
          <p14:tracePt t="13967" x="4000500" y="3111500"/>
          <p14:tracePt t="13986" x="3975100" y="3111500"/>
          <p14:tracePt t="14001" x="3943350" y="3111500"/>
          <p14:tracePt t="14017" x="3905250" y="3111500"/>
          <p14:tracePt t="14037" x="3873500" y="3111500"/>
          <p14:tracePt t="14051" x="3848100" y="3111500"/>
          <p14:tracePt t="14068" x="3816350" y="3111500"/>
          <p14:tracePt t="14087" x="3778250" y="3111500"/>
          <p14:tracePt t="14103" x="3727450" y="3111500"/>
          <p14:tracePt t="14118" x="3702050" y="3111500"/>
          <p14:tracePt t="14134" x="3670300" y="3111500"/>
          <p14:tracePt t="14151" x="3644900" y="3117850"/>
          <p14:tracePt t="14167" x="3613150" y="3124200"/>
          <p14:tracePt t="14184" x="3587750" y="3130550"/>
          <p14:tracePt t="14201" x="3568700" y="3143250"/>
          <p14:tracePt t="14218" x="3556000" y="3149600"/>
          <p14:tracePt t="14234" x="3556000" y="3162300"/>
          <p14:tracePt t="14251" x="3556000" y="3181350"/>
          <p14:tracePt t="14268" x="3556000" y="3206750"/>
          <p14:tracePt t="14284" x="3562350" y="3213100"/>
          <p14:tracePt t="14301" x="3575050" y="3232150"/>
          <p14:tracePt t="14318" x="3587750" y="3238500"/>
          <p14:tracePt t="14334" x="3600450" y="3238500"/>
          <p14:tracePt t="14351" x="3613150" y="3238500"/>
          <p14:tracePt t="14368" x="3625850" y="3238500"/>
          <p14:tracePt t="14386" x="3663950" y="3225800"/>
          <p14:tracePt t="14401" x="3689350" y="3206750"/>
          <p14:tracePt t="14419" x="3708400" y="3187700"/>
          <p14:tracePt t="14434" x="3721100" y="3181350"/>
          <p14:tracePt t="14451" x="3721100" y="3168650"/>
          <p14:tracePt t="14468" x="3721100" y="3155950"/>
          <p14:tracePt t="14484" x="3727450" y="3149600"/>
          <p14:tracePt t="14574" x="3727450" y="3143250"/>
          <p14:tracePt t="14583" x="3740150" y="3143250"/>
          <p14:tracePt t="14589" x="3752850" y="3143250"/>
          <p14:tracePt t="14604" x="3765550" y="3143250"/>
          <p14:tracePt t="14618" x="3797300" y="3136900"/>
          <p14:tracePt t="14634" x="3841750" y="3130550"/>
          <p14:tracePt t="14651" x="3898900" y="3130550"/>
          <p14:tracePt t="14668" x="3943350" y="3130550"/>
          <p14:tracePt t="14685" x="3994150" y="3130550"/>
          <p14:tracePt t="14702" x="4064000" y="3130550"/>
          <p14:tracePt t="14718" x="4083050" y="3130550"/>
          <p14:tracePt t="14735" x="4095750" y="3130550"/>
          <p14:tracePt t="14752" x="4102100" y="3130550"/>
          <p14:tracePt t="14803" x="4108450" y="3130550"/>
          <p14:tracePt t="14834" x="4114800" y="3130550"/>
          <p14:tracePt t="14841" x="4121150" y="3130550"/>
          <p14:tracePt t="14853" x="4127500" y="3130550"/>
          <p14:tracePt t="14868" x="4152900" y="3130550"/>
          <p14:tracePt t="14887" x="4165600" y="3124200"/>
          <p14:tracePt t="14904" x="4165600" y="3117850"/>
          <p14:tracePt t="14922" x="4165600" y="3111500"/>
          <p14:tracePt t="14935" x="4165600" y="3098800"/>
          <p14:tracePt t="14952" x="4159250" y="3086100"/>
          <p14:tracePt t="14969" x="4140200" y="3067050"/>
          <p14:tracePt t="14986" x="4095750" y="3035300"/>
          <p14:tracePt t="15004" x="4057650" y="3022600"/>
          <p14:tracePt t="15022" x="4044950" y="3022600"/>
          <p14:tracePt t="15037" x="4032250" y="3022600"/>
          <p14:tracePt t="15052" x="4013200" y="3022600"/>
          <p14:tracePt t="15068" x="3994150" y="3028950"/>
          <p14:tracePt t="15085" x="3975100" y="3048000"/>
          <p14:tracePt t="15103" x="3949700" y="3079750"/>
          <p14:tracePt t="15119" x="3937000" y="3098800"/>
          <p14:tracePt t="15136" x="3937000" y="3117850"/>
          <p14:tracePt t="15153" x="3937000" y="3136900"/>
          <p14:tracePt t="15169" x="3937000" y="3149600"/>
          <p14:tracePt t="15186" x="3937000" y="3162300"/>
          <p14:tracePt t="15205" x="3937000" y="3181350"/>
          <p14:tracePt t="15218" x="3943350" y="3181350"/>
          <p14:tracePt t="15235" x="3943350" y="3187700"/>
          <p14:tracePt t="16242" x="3930650" y="3187700"/>
          <p14:tracePt t="16248" x="3924300" y="3187700"/>
          <p14:tracePt t="16256" x="3911600" y="3187700"/>
          <p14:tracePt t="16271" x="3879850" y="3187700"/>
          <p14:tracePt t="16286" x="3829050" y="3187700"/>
          <p14:tracePt t="16305" x="3714750" y="3194050"/>
          <p14:tracePt t="16321" x="3511550" y="3219450"/>
          <p14:tracePt t="16353" x="3060700" y="3282950"/>
          <p14:tracePt t="16386" x="2279650" y="3397250"/>
          <p14:tracePt t="16420" x="1809750" y="3530600"/>
          <p14:tracePt t="16436" x="1574800" y="3625850"/>
          <p14:tracePt t="16453" x="1479550" y="3676650"/>
          <p14:tracePt t="16470" x="1390650" y="3740150"/>
          <p14:tracePt t="16489" x="1314450" y="3784600"/>
          <p14:tracePt t="16503" x="1250950" y="3816350"/>
          <p14:tracePt t="16522" x="1200150" y="3835400"/>
          <p14:tracePt t="16536" x="1155700" y="3848100"/>
          <p14:tracePt t="16555" x="1136650" y="3848100"/>
          <p14:tracePt t="16570" x="1111250" y="3854450"/>
          <p14:tracePt t="16663" x="1111250" y="3841750"/>
          <p14:tracePt t="16671" x="1111250" y="3822700"/>
          <p14:tracePt t="16681" x="1111250" y="3797300"/>
          <p14:tracePt t="16687" x="1117600" y="3778250"/>
          <p14:tracePt t="16703" x="1123950" y="3752850"/>
          <p14:tracePt t="16720" x="1136650" y="3721100"/>
          <p14:tracePt t="16737" x="1155700" y="3689350"/>
          <p14:tracePt t="16753" x="1225550" y="3625850"/>
          <p14:tracePt t="16772" x="1314450" y="3587750"/>
          <p14:tracePt t="16787" x="1492250" y="3536950"/>
          <p14:tracePt t="16807" x="1619250" y="3517900"/>
          <p14:tracePt t="16823" x="1739900" y="3498850"/>
          <p14:tracePt t="16828" x="1784350" y="3492500"/>
          <p14:tracePt t="16837" x="1803400" y="3486150"/>
          <p14:tracePt t="16854" x="1822450" y="3479800"/>
          <p14:tracePt t="17163" x="1822450" y="3473450"/>
          <p14:tracePt t="17168" x="1828800" y="3473450"/>
          <p14:tracePt t="17187" x="1822450" y="3467100"/>
          <p14:tracePt t="17194" x="1816100" y="3467100"/>
          <p14:tracePt t="17204" x="1797050" y="3460750"/>
          <p14:tracePt t="17221" x="1771650" y="3454400"/>
          <p14:tracePt t="17239" x="1676400" y="3429000"/>
          <p14:tracePt t="17271" x="1524000" y="3422650"/>
          <p14:tracePt t="17304" x="1327150" y="3441700"/>
          <p14:tracePt t="17339" x="1219200" y="3479800"/>
          <p14:tracePt t="17356" x="1174750" y="3486150"/>
          <p14:tracePt t="17371" x="1143000" y="3505200"/>
          <p14:tracePt t="17387" x="1123950" y="3505200"/>
          <p14:tracePt t="17404" x="1111250" y="3511550"/>
          <p14:tracePt t="17421" x="1104900" y="3511550"/>
          <p14:tracePt t="17438" x="1092200" y="3524250"/>
          <p14:tracePt t="17456" x="1085850" y="3524250"/>
          <p14:tracePt t="18432" x="1092200" y="3517900"/>
          <p14:tracePt t="18461" x="1098550" y="3517900"/>
          <p14:tracePt t="18702" x="1098550" y="3511550"/>
          <p14:tracePt t="18708" x="1111250" y="3505200"/>
          <p14:tracePt t="18723" x="1136650" y="3473450"/>
          <p14:tracePt t="18740" x="1193800" y="3429000"/>
          <p14:tracePt t="18757" x="1263650" y="3384550"/>
          <p14:tracePt t="18773" x="1612900" y="3238500"/>
          <p14:tracePt t="18790" x="2393950" y="3041650"/>
          <p14:tracePt t="18825" x="3651250" y="2794000"/>
          <p14:tracePt t="18832" x="3981450" y="2755900"/>
          <p14:tracePt t="18856" x="4991100" y="2692400"/>
          <p14:tracePt t="18892" x="6267450" y="2692400"/>
          <p14:tracePt t="18906" x="6559550" y="2692400"/>
          <p14:tracePt t="18922" x="6642100" y="2698750"/>
          <p14:tracePt t="18942" x="6680200" y="2705100"/>
          <p14:tracePt t="18955" x="6686550" y="2711450"/>
          <p14:tracePt t="18973" x="6692900" y="2711450"/>
          <p14:tracePt t="19211" x="6692900" y="2724150"/>
          <p14:tracePt t="19216" x="6692900" y="2743200"/>
          <p14:tracePt t="19223" x="6680200" y="2768600"/>
          <p14:tracePt t="19239" x="6654800" y="2825750"/>
          <p14:tracePt t="19256" x="6616700" y="2908300"/>
          <p14:tracePt t="19273" x="6559550" y="2940050"/>
          <p14:tracePt t="19539" x="6572250" y="2940050"/>
          <p14:tracePt t="19547" x="6584950" y="2933700"/>
          <p14:tracePt t="19557" x="6597650" y="2927350"/>
          <p14:tracePt t="19573" x="6629400" y="2921000"/>
          <p14:tracePt t="19591" x="6667500" y="2921000"/>
          <p14:tracePt t="19607" x="6673850" y="2914650"/>
          <p14:tracePt t="19624" x="6673850" y="2901950"/>
          <p14:tracePt t="19640" x="6673850" y="2895600"/>
          <p14:tracePt t="19656" x="6661150" y="2889250"/>
          <p14:tracePt t="19673" x="6648450" y="2889250"/>
          <p14:tracePt t="19694" x="6642100" y="2889250"/>
          <p14:tracePt t="19708" x="6635750" y="2889250"/>
          <p14:tracePt t="19723" x="6616700" y="2914650"/>
          <p14:tracePt t="19742" x="6578600" y="2965450"/>
          <p14:tracePt t="19757" x="6527800" y="3035300"/>
          <p14:tracePt t="19776" x="6445250" y="3168650"/>
          <p14:tracePt t="19792" x="6299200" y="3435350"/>
          <p14:tracePt t="19808" x="6191250" y="3632200"/>
          <p14:tracePt t="19823" x="6096000" y="3797300"/>
          <p14:tracePt t="19840" x="6038850" y="3962400"/>
          <p14:tracePt t="19857" x="6013450" y="4102100"/>
          <p14:tracePt t="19873" x="6013450" y="4184650"/>
          <p14:tracePt t="19890" x="6013450" y="4235450"/>
          <p14:tracePt t="19906" x="6013450" y="4286250"/>
          <p14:tracePt t="19923" x="6019800" y="4305300"/>
          <p14:tracePt t="19941" x="6019800" y="4330700"/>
          <p14:tracePt t="19958" x="6026150" y="4362450"/>
          <p14:tracePt t="19974" x="6026150" y="4381500"/>
          <p14:tracePt t="19991" x="6026150" y="4387850"/>
          <p14:tracePt t="20017" x="6026150" y="4394200"/>
          <p14:tracePt t="20033" x="6026150" y="4400550"/>
          <p14:tracePt t="20043" x="6026150" y="4406900"/>
          <p14:tracePt t="20056" x="6032500" y="4419600"/>
          <p14:tracePt t="20074" x="6032500" y="4438650"/>
          <p14:tracePt t="20090" x="6038850" y="4445000"/>
          <p14:tracePt t="20107" x="6038850" y="4451350"/>
          <p14:tracePt t="20171" x="6064250" y="4476750"/>
          <p14:tracePt t="20181" x="6089650" y="4508500"/>
          <p14:tracePt t="20192" x="6140450" y="4546600"/>
          <p14:tracePt t="20211" x="6324600" y="4686300"/>
          <p14:tracePt t="20224" x="6426200" y="4730750"/>
          <p14:tracePt t="20240" x="6451600" y="4743450"/>
          <p14:tracePt t="20257" x="6457950" y="4743450"/>
          <p14:tracePt t="20459" x="6470650" y="4743450"/>
          <p14:tracePt t="20465" x="6483350" y="4737100"/>
          <p14:tracePt t="20474" x="6502400" y="4730750"/>
          <p14:tracePt t="20490" x="6527800" y="4730750"/>
          <p14:tracePt t="20510" x="6546850" y="4730750"/>
          <p14:tracePt t="20526" x="6553200" y="4730750"/>
          <p14:tracePt t="20541" x="6565900" y="4743450"/>
          <p14:tracePt t="20557" x="6578600" y="4768850"/>
          <p14:tracePt t="20574" x="6578600" y="4775200"/>
          <p14:tracePt t="20590" x="6578600" y="4781550"/>
          <p14:tracePt t="20711" x="6578600" y="4787900"/>
          <p14:tracePt t="20719" x="6578600" y="4794250"/>
          <p14:tracePt t="20729" x="6578600" y="4806950"/>
          <p14:tracePt t="20741" x="6578600" y="4819650"/>
          <p14:tracePt t="20760" x="6578600" y="4832350"/>
          <p14:tracePt t="23509" x="6559550" y="4819650"/>
          <p14:tracePt t="23527" x="6546850" y="4806950"/>
          <p14:tracePt t="23547" x="6534150" y="4794250"/>
          <p14:tracePt t="23560" x="6527800" y="4787900"/>
          <p14:tracePt t="23577" x="6521450" y="4781550"/>
          <p14:tracePt t="23594" x="6515100" y="4775200"/>
          <p14:tracePt t="23673" x="6508750" y="4768850"/>
          <p14:tracePt t="23750" x="6508750" y="4762500"/>
          <p14:tracePt t="23757" x="6502400" y="4762500"/>
          <p14:tracePt t="23903" x="6502400" y="4756150"/>
          <p14:tracePt t="24013" x="6496050" y="4756150"/>
          <p14:tracePt t="24152" x="6489700" y="4756150"/>
          <p14:tracePt t="24173" x="6489700" y="4749800"/>
          <p14:tracePt t="24230" x="6483350" y="4749800"/>
          <p14:tracePt t="24268" x="6477000" y="4749800"/>
          <p14:tracePt t="24300" x="6470650" y="4749800"/>
          <p14:tracePt t="24707" x="6470650" y="4762500"/>
          <p14:tracePt t="24713" x="6470650" y="4787900"/>
          <p14:tracePt t="24721" x="6470650" y="4806950"/>
          <p14:tracePt t="24730" x="6470650" y="4813300"/>
          <p14:tracePt t="24848" x="6515100" y="4806950"/>
          <p14:tracePt t="24854" x="6534150" y="4794250"/>
          <p14:tracePt t="24864" x="6572250" y="4768850"/>
          <p14:tracePt t="24896" x="6648450" y="4705350"/>
          <p14:tracePt t="24928" x="6661150" y="4654550"/>
          <p14:tracePt t="24962" x="6642100" y="4622800"/>
          <p14:tracePt t="24978" x="6635750" y="4622800"/>
          <p14:tracePt t="25013" x="6616700" y="4622800"/>
          <p14:tracePt t="25029" x="6578600" y="4622800"/>
          <p14:tracePt t="25045" x="6546850" y="4622800"/>
          <p14:tracePt t="25062" x="6515100" y="4629150"/>
          <p14:tracePt t="25078" x="6445250" y="4641850"/>
          <p14:tracePt t="25095" x="6381750" y="4648200"/>
          <p14:tracePt t="25115" x="6191250" y="4679950"/>
          <p14:tracePt t="25129" x="6076950" y="4699000"/>
          <p14:tracePt t="25145" x="5956300" y="4724400"/>
          <p14:tracePt t="25162" x="5886450" y="4737100"/>
          <p14:tracePt t="25181" x="5721350" y="4787900"/>
          <p14:tracePt t="25196" x="5632450" y="4806950"/>
          <p14:tracePt t="25213" x="5441950" y="4870450"/>
          <p14:tracePt t="25229" x="5334000" y="4908550"/>
          <p14:tracePt t="25245" x="5219700" y="4940300"/>
          <p14:tracePt t="25262" x="5080000" y="4978400"/>
          <p14:tracePt t="25279" x="4972050" y="4997450"/>
          <p14:tracePt t="25298" x="4883150" y="5010150"/>
          <p14:tracePt t="25313" x="4851400" y="5010150"/>
          <p14:tracePt t="25328" x="4813300" y="5010150"/>
          <p14:tracePt t="25345" x="4794250" y="5010150"/>
          <p14:tracePt t="25365" x="4756150" y="5010150"/>
          <p14:tracePt t="25372" x="4737100" y="5010150"/>
          <p14:tracePt t="25379" x="4724400" y="5010150"/>
          <p14:tracePt t="25398" x="4692650" y="5003800"/>
          <p14:tracePt t="25415" x="4667250" y="4997450"/>
          <p14:tracePt t="25430" x="4660900" y="4997450"/>
          <p14:tracePt t="25446" x="4654550" y="4997450"/>
          <p14:tracePt t="25464" x="4648200" y="4997450"/>
          <p14:tracePt t="25479" x="4635500" y="4997450"/>
          <p14:tracePt t="25515" x="4629150" y="4997450"/>
          <p14:tracePt t="25534" x="4622800" y="4997450"/>
          <p14:tracePt t="25548" x="4616450" y="4997450"/>
          <p14:tracePt t="25570" x="4610100" y="4997450"/>
          <p14:tracePt t="25864" x="4616450" y="4997450"/>
          <p14:tracePt t="25871" x="4629150" y="4997450"/>
          <p14:tracePt t="25879" x="4635500" y="5003800"/>
          <p14:tracePt t="25898" x="4660900" y="5016500"/>
          <p14:tracePt t="25913" x="4673600" y="5022850"/>
          <p14:tracePt t="26020" x="4667250" y="5029200"/>
          <p14:tracePt t="26025" x="4654550" y="5035550"/>
          <p14:tracePt t="26036" x="4641850" y="5041900"/>
          <p14:tracePt t="26046" x="4616450" y="5054600"/>
          <p14:tracePt t="26063" x="4578350" y="5067300"/>
          <p14:tracePt t="26079" x="4546600" y="5073650"/>
          <p14:tracePt t="26096" x="4514850" y="5092700"/>
          <p14:tracePt t="26115" x="4464050" y="5099050"/>
          <p14:tracePt t="26133" x="4432300" y="5099050"/>
          <p14:tracePt t="26146" x="4419600" y="5105400"/>
          <p14:tracePt t="26163" x="4413250" y="5105400"/>
          <p14:tracePt t="26180" x="4400550" y="5105400"/>
          <p14:tracePt t="26198" x="4387850" y="5105400"/>
          <p14:tracePt t="26272" x="4381500" y="5105400"/>
          <p14:tracePt t="26279" x="4375150" y="5105400"/>
          <p14:tracePt t="26302" x="4375150" y="5099050"/>
          <p14:tracePt t="26410" x="4381500" y="5092700"/>
          <p14:tracePt t="26418" x="4394200" y="5092700"/>
          <p14:tracePt t="26431" x="4400550" y="5092700"/>
          <p14:tracePt t="26446" x="4413250" y="5092700"/>
          <p14:tracePt t="26480" x="4419600" y="5092700"/>
          <p14:tracePt t="26505" x="4425950" y="5092700"/>
          <p14:tracePt t="26515" x="4432300" y="5073650"/>
          <p14:tracePt t="26533" x="4445000" y="5022850"/>
          <p14:tracePt t="26547" x="4451350" y="4953000"/>
          <p14:tracePt t="26563" x="4451350" y="4857750"/>
          <p14:tracePt t="26580" x="4438650" y="4794250"/>
          <p14:tracePt t="26597" x="4413250" y="4730750"/>
          <p14:tracePt t="26615" x="4394200" y="4711700"/>
          <p14:tracePt t="26633" x="4368800" y="4711700"/>
          <p14:tracePt t="26647" x="4330700" y="4711700"/>
          <p14:tracePt t="26666" x="4260850" y="4718050"/>
          <p14:tracePt t="26680" x="4146550" y="4749800"/>
          <p14:tracePt t="26697" x="4038600" y="4781550"/>
          <p14:tracePt t="26714" x="3975100" y="4813300"/>
          <p14:tracePt t="26730" x="3898900" y="4864100"/>
          <p14:tracePt t="26746" x="3898900" y="4927600"/>
          <p14:tracePt t="26763" x="3924300" y="5054600"/>
          <p14:tracePt t="26780" x="4013200" y="5213350"/>
          <p14:tracePt t="26797" x="4083050" y="5321300"/>
          <p14:tracePt t="26814" x="4114800" y="5353050"/>
          <p14:tracePt t="26830" x="4171950" y="5372100"/>
          <p14:tracePt t="26848" x="4235450" y="5372100"/>
          <p14:tracePt t="26863" x="4292600" y="5334000"/>
          <p14:tracePt t="26883" x="4356100" y="5257800"/>
          <p14:tracePt t="26897" x="4394200" y="5175250"/>
          <p14:tracePt t="26916" x="4413250" y="5086350"/>
          <p14:tracePt t="26930" x="4413250" y="4991100"/>
          <p14:tracePt t="26948" x="4413250" y="4940300"/>
          <p14:tracePt t="26964" x="4413250" y="4933950"/>
          <p14:tracePt t="27028" x="4406900" y="4940300"/>
          <p14:tracePt t="27038" x="4406900" y="4946650"/>
          <p14:tracePt t="27047" x="4394200" y="4972050"/>
          <p14:tracePt t="27064" x="4394200" y="5003800"/>
          <p14:tracePt t="27080" x="4387850" y="5029200"/>
          <p14:tracePt t="27097" x="4387850" y="5060950"/>
          <p14:tracePt t="27117" x="4387850" y="5067300"/>
          <p14:tracePt t="27244" x="4394200" y="5067300"/>
          <p14:tracePt t="27254" x="4425950" y="5073650"/>
          <p14:tracePt t="27264" x="4489450" y="5080000"/>
          <p14:tracePt t="27280" x="4635500" y="5099050"/>
          <p14:tracePt t="27297" x="4756150" y="5111750"/>
          <p14:tracePt t="27314" x="4933950" y="5130800"/>
          <p14:tracePt t="27331" x="5060950" y="5137150"/>
          <p14:tracePt t="27348" x="5149850" y="5124450"/>
          <p14:tracePt t="27364" x="5187950" y="5105400"/>
          <p14:tracePt t="27381" x="5200650" y="5099050"/>
          <p14:tracePt t="27397" x="5207000" y="5092700"/>
          <p14:tracePt t="27432" x="5207000" y="5086350"/>
          <p14:tracePt t="27453" x="5207000" y="5080000"/>
          <p14:tracePt t="29186" x="5207000" y="5073650"/>
          <p14:tracePt t="29194" x="5207000" y="5054600"/>
          <p14:tracePt t="29210" x="5207000" y="5041900"/>
          <p14:tracePt t="29217" x="5200650" y="5041900"/>
          <p14:tracePt t="29233" x="5200650" y="5035550"/>
          <p14:tracePt t="29251" x="5200650" y="5029200"/>
          <p14:tracePt t="29266" x="5194300" y="5029200"/>
          <p14:tracePt t="29285" x="5194300" y="5022850"/>
          <p14:tracePt t="29317" x="5207000" y="4997450"/>
          <p14:tracePt t="29350" x="5264150" y="4959350"/>
          <p14:tracePt t="29384" x="5314950" y="4940300"/>
          <p14:tracePt t="29391" x="5334000" y="4940300"/>
          <p14:tracePt t="29399" x="5353050" y="4940300"/>
          <p14:tracePt t="29416" x="5378450" y="4940300"/>
          <p14:tracePt t="29436" x="5384800" y="4940300"/>
          <p14:tracePt t="29449" x="5391150" y="4940300"/>
          <p14:tracePt t="29469" x="5397500" y="4940300"/>
          <p14:tracePt t="29485" x="5403850" y="4946650"/>
          <p14:tracePt t="29499" x="5416550" y="4953000"/>
          <p14:tracePt t="29516" x="5435600" y="4965700"/>
          <p14:tracePt t="29533" x="5467350" y="4978400"/>
          <p14:tracePt t="29550" x="5486400" y="4984750"/>
          <p14:tracePt t="29566" x="5511800" y="4984750"/>
          <p14:tracePt t="29586" x="5581650" y="4984750"/>
          <p14:tracePt t="29599" x="5632450" y="4984750"/>
          <p14:tracePt t="29616" x="5670550" y="4984750"/>
          <p14:tracePt t="29633" x="5702300" y="4991100"/>
          <p14:tracePt t="29649" x="5727700" y="4997450"/>
          <p14:tracePt t="29666" x="5734050" y="4997450"/>
          <p14:tracePt t="29685" x="5765800" y="4997450"/>
          <p14:tracePt t="29701" x="5810250" y="5003800"/>
          <p14:tracePt t="29716" x="5886450" y="5003800"/>
          <p14:tracePt t="29734" x="5988050" y="5010150"/>
          <p14:tracePt t="29750" x="6064250" y="5010150"/>
          <p14:tracePt t="29766" x="6127750" y="5010150"/>
          <p14:tracePt t="29784" x="6210300" y="5003800"/>
          <p14:tracePt t="29803" x="6254750" y="5003800"/>
          <p14:tracePt t="29816" x="6280150" y="5003800"/>
          <p14:tracePt t="29833" x="6318250" y="4997450"/>
          <p14:tracePt t="29850" x="6356350" y="4997450"/>
          <p14:tracePt t="29855" x="6388100" y="4997450"/>
          <p14:tracePt t="29871" x="6432550" y="4997450"/>
          <p14:tracePt t="29884" x="6470650" y="4997450"/>
          <p14:tracePt t="29902" x="6496050" y="4997450"/>
          <p14:tracePt t="29916" x="6508750" y="4997450"/>
          <p14:tracePt t="29933" x="6521450" y="4997450"/>
          <p14:tracePt t="29950" x="6527800" y="4997450"/>
          <p14:tracePt t="29967" x="6540500" y="4997450"/>
          <p14:tracePt t="29984" x="6553200" y="4997450"/>
          <p14:tracePt t="30001" x="6572250" y="4997450"/>
          <p14:tracePt t="30017" x="6578600" y="4997450"/>
          <p14:tracePt t="30052" x="6591300" y="4997450"/>
          <p14:tracePt t="30068" x="6597650" y="4997450"/>
          <p14:tracePt t="30086" x="6604000" y="4991100"/>
          <p14:tracePt t="30119" x="6616700" y="4991100"/>
          <p14:tracePt t="30153" x="6623050" y="4991100"/>
          <p14:tracePt t="30184" x="6629400" y="4984750"/>
          <p14:tracePt t="30350" x="6635750" y="4984750"/>
          <p14:tracePt t="30357" x="6642100" y="4984750"/>
          <p14:tracePt t="30372" x="6648450" y="4978400"/>
          <p14:tracePt t="30388" x="6654800" y="4978400"/>
          <p14:tracePt t="30400" x="6667500" y="4978400"/>
          <p14:tracePt t="30418" x="6673850" y="4972050"/>
          <p14:tracePt t="30450" x="6699250" y="4959350"/>
          <p14:tracePt t="30484" x="6756400" y="4953000"/>
          <p14:tracePt t="30517" x="6807200" y="4940300"/>
          <p14:tracePt t="30534" x="6813550" y="4940300"/>
          <p14:tracePt t="30553" x="6819900" y="4940300"/>
          <p14:tracePt t="30568" x="6832600" y="4940300"/>
          <p14:tracePt t="30587" x="6845300" y="4940300"/>
          <p14:tracePt t="30601" x="6851650" y="4940300"/>
          <p14:tracePt t="30769" x="6858000" y="4940300"/>
          <p14:tracePt t="31249" x="6851650" y="4940300"/>
          <p14:tracePt t="31259" x="6845300" y="4946650"/>
          <p14:tracePt t="31269" x="6838950" y="4946650"/>
          <p14:tracePt t="31291" x="6832600" y="4946650"/>
          <p14:tracePt t="31308" x="6826250" y="4953000"/>
          <p14:tracePt t="31323" x="6819900" y="4953000"/>
          <p14:tracePt t="31335" x="6807200" y="4953000"/>
          <p14:tracePt t="31371" x="6724650" y="4946650"/>
          <p14:tracePt t="31377" x="6699250" y="4940300"/>
          <p14:tracePt t="31404" x="6502400" y="4933950"/>
          <p14:tracePt t="31437" x="6280150" y="4946650"/>
          <p14:tracePt t="31451" x="6115050" y="4984750"/>
          <p14:tracePt t="31470" x="5962650" y="5016500"/>
          <p14:tracePt t="31485" x="5848350" y="5054600"/>
          <p14:tracePt t="31502" x="5727700" y="5080000"/>
          <p14:tracePt t="31519" x="5562600" y="5099050"/>
          <p14:tracePt t="31535" x="5454650" y="5099050"/>
          <p14:tracePt t="31553" x="5334000" y="5099050"/>
          <p14:tracePt t="31568" x="5168900" y="5092700"/>
          <p14:tracePt t="31585" x="4984750" y="5067300"/>
          <p14:tracePt t="31602" x="4813300" y="5048250"/>
          <p14:tracePt t="31618" x="4654550" y="5035550"/>
          <p14:tracePt t="31635" x="4603750" y="5029200"/>
          <p14:tracePt t="31654" x="4591050" y="5022850"/>
          <p14:tracePt t="31755" x="4584700" y="5010150"/>
          <p14:tracePt t="31761" x="4565650" y="4984750"/>
          <p14:tracePt t="31770" x="4533900" y="4953000"/>
          <p14:tracePt t="31785" x="4483100" y="4883150"/>
          <p14:tracePt t="31802" x="4406900" y="4737100"/>
          <p14:tracePt t="31819" x="4298950" y="4521200"/>
          <p14:tracePt t="31836" x="4076700" y="3968750"/>
          <p14:tracePt t="31853" x="3994150" y="3727450"/>
          <p14:tracePt t="31870" x="3911600" y="3333750"/>
          <p14:tracePt t="31885" x="3879850" y="3073400"/>
          <p14:tracePt t="31905" x="3867150" y="2940050"/>
          <p14:tracePt t="31919" x="3867150" y="2825750"/>
          <p14:tracePt t="31937" x="3867150" y="2749550"/>
          <p14:tracePt t="31952" x="3867150" y="2711450"/>
          <p14:tracePt t="31969" x="3867150" y="2679700"/>
          <p14:tracePt t="31985" x="3867150" y="2641600"/>
          <p14:tracePt t="32002" x="3867150" y="2609850"/>
          <p14:tracePt t="32019" x="3867150" y="2527300"/>
          <p14:tracePt t="32036" x="3873500" y="2362200"/>
          <p14:tracePt t="32055" x="3873500" y="2266950"/>
          <p14:tracePt t="32069" x="3873500" y="2228850"/>
          <p14:tracePt t="32085" x="3873500" y="2209800"/>
          <p14:tracePt t="32102" x="3873500" y="2197100"/>
          <p14:tracePt t="32119" x="3873500" y="2190750"/>
          <p14:tracePt t="32437" x="3879850" y="2203450"/>
          <p14:tracePt t="32446" x="3886200" y="2241550"/>
          <p14:tracePt t="32456" x="3892550" y="2260600"/>
          <p14:tracePt t="32469" x="3905250" y="2317750"/>
          <p14:tracePt t="32503" x="3956050" y="2520950"/>
          <p14:tracePt t="32538" x="4032250" y="2717800"/>
          <p14:tracePt t="32569" x="4140200" y="2933700"/>
          <p14:tracePt t="32586" x="4222750" y="3079750"/>
          <p14:tracePt t="32602" x="4286250" y="3181350"/>
          <p14:tracePt t="32619" x="4406900" y="3371850"/>
          <p14:tracePt t="32637" x="4502150" y="3524250"/>
          <p14:tracePt t="32655" x="4533900" y="3581400"/>
          <p14:tracePt t="32669" x="4559300" y="3632200"/>
          <p14:tracePt t="32686" x="4591050" y="3714750"/>
          <p14:tracePt t="32703" x="4622800" y="3778250"/>
          <p14:tracePt t="32720" x="4673600" y="3892550"/>
          <p14:tracePt t="32739" x="4749800" y="4070350"/>
          <p14:tracePt t="32754" x="4800600" y="4165600"/>
          <p14:tracePt t="32771" x="4832350" y="4248150"/>
          <p14:tracePt t="32786" x="4857750" y="4311650"/>
          <p14:tracePt t="32803" x="4889500" y="4368800"/>
          <p14:tracePt t="32819" x="4914900" y="4432300"/>
          <p14:tracePt t="32836" x="4927600" y="4470400"/>
          <p14:tracePt t="32855" x="4959350" y="4521200"/>
          <p14:tracePt t="32861" x="4972050" y="4540250"/>
          <p14:tracePt t="32869" x="4972050" y="4546600"/>
          <p14:tracePt t="32886" x="4978400" y="4559300"/>
          <p14:tracePt t="32903" x="4991100" y="4591050"/>
          <p14:tracePt t="32920" x="5016500" y="4641850"/>
          <p14:tracePt t="32936" x="5035550" y="4679950"/>
          <p14:tracePt t="32953" x="5054600" y="4737100"/>
          <p14:tracePt t="32971" x="5060950" y="4756150"/>
          <p14:tracePt t="32988" x="5060950" y="4762500"/>
          <p14:tracePt t="33020" x="5060950" y="4768850"/>
          <p14:tracePt t="33036" x="5060950" y="4775200"/>
          <p14:tracePt t="33288" x="5060950" y="4768850"/>
          <p14:tracePt t="33295" x="5054600" y="4724400"/>
          <p14:tracePt t="33304" x="5029200" y="4660900"/>
          <p14:tracePt t="33320" x="4965700" y="4489450"/>
          <p14:tracePt t="33337" x="4870450" y="4254500"/>
          <p14:tracePt t="33354" x="4730750" y="3848100"/>
          <p14:tracePt t="33370" x="4641850" y="3600450"/>
          <p14:tracePt t="33404" x="4495800" y="3213100"/>
          <p14:tracePt t="33437" x="4368800" y="2901950"/>
          <p14:tracePt t="33472" x="4286250" y="2749550"/>
          <p14:tracePt t="33490" x="4267200" y="2711450"/>
          <p14:tracePt t="33504" x="4260850" y="2698750"/>
          <p14:tracePt t="33521" x="4248150" y="2679700"/>
          <p14:tracePt t="33540" x="4203700" y="2635250"/>
          <p14:tracePt t="33557" x="4184650" y="2603500"/>
          <p14:tracePt t="33573" x="4165600" y="2578100"/>
          <p14:tracePt t="33588" x="4140200" y="2546350"/>
          <p14:tracePt t="33605" x="4121150" y="2520950"/>
          <p14:tracePt t="33622" x="4095750" y="2476500"/>
          <p14:tracePt t="33639" x="4038600" y="2400300"/>
          <p14:tracePt t="33658" x="4013200" y="2362200"/>
          <p14:tracePt t="33671" x="3968750" y="2298700"/>
          <p14:tracePt t="33688" x="3930650" y="2247900"/>
          <p14:tracePt t="33703" x="3905250" y="2209800"/>
          <p14:tracePt t="33720" x="3879850" y="2178050"/>
          <p14:tracePt t="33739" x="3867150" y="2159000"/>
          <p14:tracePt t="33756" x="3860800" y="2152650"/>
          <p14:tracePt t="33771" x="3854450" y="2146300"/>
          <p14:tracePt t="33880" x="3854450" y="2159000"/>
          <p14:tracePt t="33889" x="3854450" y="2171700"/>
          <p14:tracePt t="33896" x="3854450" y="2178050"/>
          <p14:tracePt t="33905" x="3860800" y="2190750"/>
          <p14:tracePt t="33921" x="3873500" y="2209800"/>
          <p14:tracePt t="33937" x="3886200" y="2241550"/>
          <p14:tracePt t="33954" x="3924300" y="2311400"/>
          <p14:tracePt t="33971" x="3987800" y="2463800"/>
          <p14:tracePt t="33990" x="4044950" y="2616200"/>
          <p14:tracePt t="34004" x="4083050" y="2730500"/>
          <p14:tracePt t="34022" x="4133850" y="2851150"/>
          <p14:tracePt t="34039" x="4171950" y="2959100"/>
          <p14:tracePt t="34057" x="4216400" y="3073400"/>
          <p14:tracePt t="34071" x="4260850" y="3238500"/>
          <p14:tracePt t="34089" x="4298950" y="3352800"/>
          <p14:tracePt t="34104" x="4337050" y="3467100"/>
          <p14:tracePt t="34121" x="4349750" y="3524250"/>
          <p14:tracePt t="34138" x="4381500" y="3600450"/>
          <p14:tracePt t="34155" x="4406900" y="3689350"/>
          <p14:tracePt t="34171" x="4445000" y="3803650"/>
          <p14:tracePt t="34189" x="4464050" y="3886200"/>
          <p14:tracePt t="34204" x="4476750" y="3943350"/>
          <p14:tracePt t="34221" x="4502150" y="4032250"/>
          <p14:tracePt t="34240" x="4521200" y="4102100"/>
          <p14:tracePt t="34254" x="4546600" y="4184650"/>
          <p14:tracePt t="34273" x="4584700" y="4305300"/>
          <p14:tracePt t="34288" x="4629150" y="4457700"/>
          <p14:tracePt t="34307" x="4648200" y="4540250"/>
          <p14:tracePt t="34322" x="4667250" y="4603750"/>
          <p14:tracePt t="34340" x="4692650" y="4660900"/>
          <p14:tracePt t="34355" x="4718050" y="4730750"/>
          <p14:tracePt t="34374" x="4743450" y="4806950"/>
          <p14:tracePt t="34382" x="4749800" y="4813300"/>
          <p14:tracePt t="34389" x="4756150" y="4832350"/>
          <p14:tracePt t="34404" x="4775200" y="4883150"/>
          <p14:tracePt t="34423" x="4781550" y="4908550"/>
          <p14:tracePt t="34438" x="4794250" y="4933950"/>
          <p14:tracePt t="34455" x="4800600" y="4965700"/>
          <p14:tracePt t="34471" x="4819650" y="4997450"/>
          <p14:tracePt t="34493" x="4832350" y="5029200"/>
          <p14:tracePt t="34593" x="4832350" y="5003800"/>
          <p14:tracePt t="34598" x="4832350" y="4959350"/>
          <p14:tracePt t="34604" x="4832350" y="4902200"/>
          <p14:tracePt t="34622" x="4819650" y="4787900"/>
          <p14:tracePt t="34638" x="4806950" y="4648200"/>
          <p14:tracePt t="34657" x="4768850" y="4470400"/>
          <p14:tracePt t="34673" x="4686300" y="4146550"/>
          <p14:tracePt t="34689" x="4610100" y="3879850"/>
          <p14:tracePt t="34704" x="4533900" y="3651250"/>
          <p14:tracePt t="34721" x="4419600" y="3378200"/>
          <p14:tracePt t="34741" x="4356100" y="3225800"/>
          <p14:tracePt t="34755" x="4273550" y="3048000"/>
          <p14:tracePt t="34775" x="4203700" y="2857500"/>
          <p14:tracePt t="34789" x="4171950" y="2768600"/>
          <p14:tracePt t="34806" x="4146550" y="2698750"/>
          <p14:tracePt t="34822" x="4121150" y="2635250"/>
          <p14:tracePt t="34839" x="4108450" y="2603500"/>
          <p14:tracePt t="34856" x="4102100" y="2578100"/>
          <p14:tracePt t="34876" x="4089400" y="2552700"/>
          <p14:tracePt t="34892" x="4089400" y="2540000"/>
          <p14:tracePt t="34905" x="4070350" y="2527300"/>
          <p14:tracePt t="34922" x="4057650" y="2495550"/>
          <p14:tracePt t="34938" x="4044950" y="2476500"/>
          <p14:tracePt t="34957" x="4025900" y="2451100"/>
          <p14:tracePt t="34973" x="4000500" y="2413000"/>
          <p14:tracePt t="34991" x="3987800" y="2387600"/>
          <p14:tracePt t="35005" x="3981450" y="2374900"/>
          <p14:tracePt t="35022" x="3975100" y="2368550"/>
          <p14:tracePt t="35038" x="3975100" y="2362200"/>
          <p14:tracePt t="35055" x="3968750" y="2362200"/>
          <p14:tracePt t="35074" x="3962400" y="2349500"/>
          <p14:tracePt t="35090" x="3956050" y="2349500"/>
          <p14:tracePt t="35122" x="3949700" y="2343150"/>
          <p14:tracePt t="35288" x="3962400" y="2362200"/>
          <p14:tracePt t="35293" x="3968750" y="2381250"/>
          <p14:tracePt t="35306" x="4013200" y="2457450"/>
          <p14:tracePt t="35322" x="4064000" y="2533650"/>
          <p14:tracePt t="35339" x="4121150" y="2641600"/>
          <p14:tracePt t="35356" x="4203700" y="2800350"/>
          <p14:tracePt t="35372" x="4260850" y="2940050"/>
          <p14:tracePt t="35378" x="4286250" y="3003550"/>
          <p14:tracePt t="35389" x="4318000" y="3105150"/>
          <p14:tracePt t="35406" x="4413250" y="3340100"/>
          <p14:tracePt t="35422" x="4483100" y="3505200"/>
          <p14:tracePt t="35440" x="4540250" y="3644900"/>
          <p14:tracePt t="35456" x="4597400" y="3784600"/>
          <p14:tracePt t="35472" x="4641850" y="3898900"/>
          <p14:tracePt t="35492" x="4686300" y="3994150"/>
          <p14:tracePt t="35508" x="4724400" y="4121150"/>
          <p14:tracePt t="35522" x="4749800" y="4210050"/>
          <p14:tracePt t="35540" x="4768850" y="4286250"/>
          <p14:tracePt t="35556" x="4800600" y="4381500"/>
          <p14:tracePt t="35575" x="4845050" y="4514850"/>
          <p14:tracePt t="35592" x="4902200" y="4686300"/>
          <p14:tracePt t="35606" x="4940300" y="4800600"/>
          <p14:tracePt t="35623" x="4946650" y="4851400"/>
          <p14:tracePt t="35639" x="4965700" y="4889500"/>
          <p14:tracePt t="35656" x="4978400" y="4921250"/>
          <p14:tracePt t="35673" x="4984750" y="4933950"/>
          <p14:tracePt t="35758" x="4984750" y="4940300"/>
          <p14:tracePt t="35884" x="4984750" y="4902200"/>
          <p14:tracePt t="35890" x="4972050" y="4819650"/>
          <p14:tracePt t="35906" x="4940300" y="4673600"/>
          <p14:tracePt t="35923" x="4902200" y="4521200"/>
          <p14:tracePt t="35939" x="4800600" y="4248150"/>
          <p14:tracePt t="35956" x="4686300" y="3981450"/>
          <p14:tracePt t="35975" x="4508500" y="3619500"/>
          <p14:tracePt t="35994" x="4381500" y="3371850"/>
          <p14:tracePt t="36007" x="4267200" y="3181350"/>
          <p14:tracePt t="36024" x="4178300" y="3022600"/>
          <p14:tracePt t="36039" x="4095750" y="2882900"/>
          <p14:tracePt t="36056" x="4064000" y="2813050"/>
          <p14:tracePt t="36073" x="4019550" y="2736850"/>
          <p14:tracePt t="36091" x="3981450" y="2660650"/>
          <p14:tracePt t="36107" x="3968750" y="2628900"/>
          <p14:tracePt t="36125" x="3943350" y="2590800"/>
          <p14:tracePt t="36140" x="3930650" y="2559050"/>
          <p14:tracePt t="36156" x="3924300" y="2533650"/>
          <p14:tracePt t="36173" x="3917950" y="2520950"/>
          <p14:tracePt t="36192" x="3898900" y="2482850"/>
          <p14:tracePt t="36207" x="3898900" y="2470150"/>
          <p14:tracePt t="36223" x="3886200" y="2444750"/>
          <p14:tracePt t="36241" x="3879850" y="2438400"/>
          <p14:tracePt t="36256" x="3879850" y="2425700"/>
          <p14:tracePt t="36273" x="3873500" y="2419350"/>
          <p14:tracePt t="36290" x="3873500" y="2413000"/>
          <p14:tracePt t="36418" x="3873500" y="2425700"/>
          <p14:tracePt t="36428" x="3879850" y="2451100"/>
          <p14:tracePt t="36433" x="3892550" y="2489200"/>
          <p14:tracePt t="36443" x="3905250" y="2520950"/>
          <p14:tracePt t="36456" x="3956050" y="2641600"/>
          <p14:tracePt t="36474" x="3994150" y="2711450"/>
          <p14:tracePt t="36492" x="4076700" y="2844800"/>
          <p14:tracePt t="36509" x="4197350" y="3009900"/>
          <p14:tracePt t="36525" x="4286250" y="3155950"/>
          <p14:tracePt t="36541" x="4356100" y="3289300"/>
          <p14:tracePt t="36556" x="4419600" y="3409950"/>
          <p14:tracePt t="36576" x="4502150" y="3562350"/>
          <p14:tracePt t="36590" x="4552950" y="3676650"/>
          <p14:tracePt t="36607" x="4578350" y="3759200"/>
          <p14:tracePt t="36625" x="4616450" y="3898900"/>
          <p14:tracePt t="36640" x="4635500" y="3962400"/>
          <p14:tracePt t="36656" x="4654550" y="4032250"/>
          <p14:tracePt t="36674" x="4679950" y="4121150"/>
          <p14:tracePt t="36691" x="4699000" y="4197350"/>
          <p14:tracePt t="36710" x="4743450" y="4356100"/>
          <p14:tracePt t="36723" x="4762500" y="4445000"/>
          <p14:tracePt t="36740" x="4787900" y="4546600"/>
          <p14:tracePt t="36757" x="4806950" y="4660900"/>
          <p14:tracePt t="36773" x="4826000" y="4749800"/>
          <p14:tracePt t="36790" x="4851400" y="4851400"/>
          <p14:tracePt t="36807" x="4876800" y="4953000"/>
          <p14:tracePt t="36825" x="4895850" y="5010150"/>
          <p14:tracePt t="36840" x="4902200" y="5041900"/>
          <p14:tracePt t="36857" x="4908550" y="5054600"/>
          <p14:tracePt t="37569" x="4921250" y="5048250"/>
          <p14:tracePt t="37576" x="4921250" y="5041900"/>
          <p14:tracePt t="37581" x="4927600" y="5035550"/>
          <p14:tracePt t="37597" x="4940300" y="5029200"/>
          <p14:tracePt t="37608" x="4946650" y="5016500"/>
          <p14:tracePt t="37625" x="4953000" y="5010150"/>
          <p14:tracePt t="37659" x="4972050" y="4991100"/>
          <p14:tracePt t="37694" x="4991100" y="4984750"/>
          <p14:tracePt t="37727" x="5003800" y="4978400"/>
          <p14:tracePt t="37741" x="5060950" y="4959350"/>
          <p14:tracePt t="37758" x="5130800" y="4946650"/>
          <p14:tracePt t="37775" x="5232400" y="4921250"/>
          <p14:tracePt t="37791" x="5359400" y="4895850"/>
          <p14:tracePt t="37808" x="5454650" y="4870450"/>
          <p14:tracePt t="37825" x="5568950" y="4857750"/>
          <p14:tracePt t="37841" x="5803900" y="4838700"/>
          <p14:tracePt t="37858" x="5937250" y="4838700"/>
          <p14:tracePt t="37874" x="6038850" y="4838700"/>
          <p14:tracePt t="37891" x="6121400" y="4838700"/>
          <p14:tracePt t="37910" x="6165850" y="4838700"/>
          <p14:tracePt t="37925" x="6197600" y="4845050"/>
          <p14:tracePt t="37945" x="6242050" y="4845050"/>
          <p14:tracePt t="37958" x="6254750" y="4838700"/>
          <p14:tracePt t="37974" x="6254750" y="4826000"/>
          <p14:tracePt t="37991" x="6210300" y="4781550"/>
          <p14:tracePt t="38008" x="6127750" y="4749800"/>
          <p14:tracePt t="38025" x="6089650" y="4737100"/>
          <p14:tracePt t="38239" x="6083300" y="4724400"/>
          <p14:tracePt t="38245" x="6070600" y="4718050"/>
          <p14:tracePt t="38258" x="6057900" y="4711700"/>
          <p14:tracePt t="38275" x="6051550" y="4711700"/>
          <p14:tracePt t="38328" x="6102350" y="4724400"/>
          <p14:tracePt t="38359" x="6292850" y="4800600"/>
          <p14:tracePt t="38392" x="6705600" y="4933950"/>
          <p14:tracePt t="38397" x="6896100" y="4984750"/>
          <p14:tracePt t="38408" x="7010400" y="5029200"/>
          <p14:tracePt t="38425" x="7270750" y="5105400"/>
          <p14:tracePt t="38444" x="7505700" y="5168900"/>
          <p14:tracePt t="38461" x="7670800" y="5187950"/>
          <p14:tracePt t="38476" x="7816850" y="5194300"/>
          <p14:tracePt t="38493" x="7962900" y="5194300"/>
          <p14:tracePt t="38509" x="8134350" y="5213350"/>
          <p14:tracePt t="38527" x="8242300" y="5219700"/>
          <p14:tracePt t="38542" x="8439150" y="5245100"/>
          <p14:tracePt t="38559" x="8521700" y="5245100"/>
          <p14:tracePt t="38578" x="8572500" y="5245100"/>
          <p14:tracePt t="38592" x="8616950" y="5245100"/>
          <p14:tracePt t="38608" x="8648700" y="5245100"/>
          <p14:tracePt t="38625" x="8661400" y="5238750"/>
          <p14:tracePt t="38642" x="8674100" y="5232400"/>
          <p14:tracePt t="38742" x="8674100" y="5213350"/>
          <p14:tracePt t="38759" x="8674100" y="5194300"/>
          <p14:tracePt t="38775" x="8674100" y="5181600"/>
          <p14:tracePt t="38792" x="8674100" y="5175250"/>
          <p14:tracePt t="38809" x="8680450" y="5175250"/>
          <p14:tracePt t="38825" x="8680450" y="5162550"/>
          <p14:tracePt t="38842" x="8686800" y="5162550"/>
          <p14:tracePt t="38859" x="8699500" y="5156200"/>
          <p14:tracePt t="38875" x="8724900" y="5143500"/>
          <p14:tracePt t="38895" x="8782050" y="5130800"/>
          <p14:tracePt t="38910" x="8845550" y="5105400"/>
          <p14:tracePt t="38926" x="8928100" y="5073650"/>
          <p14:tracePt t="38942" x="9036050" y="5035550"/>
          <p14:tracePt t="38962" x="9156700" y="4991100"/>
          <p14:tracePt t="38976" x="9188450" y="4978400"/>
          <p14:tracePt t="38992" x="9194800" y="4978400"/>
          <p14:tracePt t="39069" x="9201150" y="4978400"/>
          <p14:tracePt t="39077" x="9207500" y="4984750"/>
          <p14:tracePt t="39086" x="9220200" y="4997450"/>
          <p14:tracePt t="39092" x="9232900" y="5010150"/>
          <p14:tracePt t="39109" x="9264650" y="5029200"/>
          <p14:tracePt t="39126" x="9309100" y="5060950"/>
          <p14:tracePt t="39143" x="9328150" y="5067300"/>
          <p14:tracePt t="39159" x="9334500" y="5073650"/>
          <p14:tracePt t="39425" x="9328150" y="5073650"/>
          <p14:tracePt t="39433" x="9309100" y="5073650"/>
          <p14:tracePt t="39446" x="9245600" y="5080000"/>
          <p14:tracePt t="39463" x="9175750" y="5080000"/>
          <p14:tracePt t="39477" x="9067800" y="5060950"/>
          <p14:tracePt t="39512" x="8794750" y="4997450"/>
          <p14:tracePt t="39547" x="8420100" y="4743450"/>
          <p14:tracePt t="39581" x="7664450" y="4324350"/>
          <p14:tracePt t="39593" x="7283450" y="4165600"/>
          <p14:tracePt t="39610" x="6896100" y="4025900"/>
          <p14:tracePt t="39626" x="6546850" y="3911600"/>
          <p14:tracePt t="39643" x="6172200" y="3810000"/>
          <p14:tracePt t="39663" x="5740400" y="3695700"/>
          <p14:tracePt t="39677" x="5556250" y="3644900"/>
          <p14:tracePt t="39695" x="5403850" y="3606800"/>
          <p14:tracePt t="39713" x="5257800" y="3562350"/>
          <p14:tracePt t="39727" x="5181600" y="3543300"/>
          <p14:tracePt t="39744" x="5073650" y="3511550"/>
          <p14:tracePt t="39761" x="4927600" y="3460750"/>
          <p14:tracePt t="39779" x="4857750" y="3429000"/>
          <p14:tracePt t="39795" x="4781550" y="3403600"/>
          <p14:tracePt t="39810" x="4711700" y="3365500"/>
          <p14:tracePt t="39828" x="4654550" y="3333750"/>
          <p14:tracePt t="39843" x="4603750" y="3308350"/>
          <p14:tracePt t="39860" x="4559300" y="3276600"/>
          <p14:tracePt t="39879" x="4521200" y="3257550"/>
          <p14:tracePt t="39897" x="4514850" y="3257550"/>
          <p14:tracePt t="39910" x="4508500" y="3251200"/>
          <p14:tracePt t="39926" x="4502150" y="3244850"/>
          <p14:tracePt t="39943" x="4489450" y="3232150"/>
          <p14:tracePt t="39960" x="4457700" y="3206750"/>
          <p14:tracePt t="39977" x="4387850" y="3143250"/>
          <p14:tracePt t="39994" x="4349750" y="3105150"/>
          <p14:tracePt t="40010" x="4279900" y="3048000"/>
          <p14:tracePt t="40026" x="4241800" y="3009900"/>
          <p14:tracePt t="40044" x="4222750" y="2978150"/>
          <p14:tracePt t="40060" x="4210050" y="2971800"/>
          <p14:tracePt t="40077" x="4203700" y="2965450"/>
          <p14:tracePt t="40283" x="4197350" y="2965450"/>
          <p14:tracePt t="40293" x="4184650" y="2952750"/>
          <p14:tracePt t="40311" x="4171950" y="2952750"/>
          <p14:tracePt t="40327" x="4146550" y="2933700"/>
          <p14:tracePt t="40343" x="4114800" y="2908300"/>
          <p14:tracePt t="40360" x="4089400" y="2889250"/>
          <p14:tracePt t="40377" x="4070350" y="2876550"/>
          <p14:tracePt t="40394" x="4064000" y="2870200"/>
          <p14:tracePt t="40723" x="4057650" y="2870200"/>
          <p14:tracePt t="40728" x="4044950" y="2870200"/>
          <p14:tracePt t="40744" x="4038600" y="2870200"/>
          <p14:tracePt t="40761" x="4019550" y="2857500"/>
          <p14:tracePt t="40798" x="3994150" y="2851150"/>
          <p14:tracePt t="40830" x="3987800" y="2851150"/>
          <p14:tracePt t="40861" x="3981450" y="2851150"/>
          <p14:tracePt t="40983" x="3975100" y="2851150"/>
          <p14:tracePt t="41025" x="3968750" y="2851150"/>
          <p14:tracePt t="41038" x="3962400" y="2851150"/>
          <p14:tracePt t="41052" x="3962400" y="2844800"/>
          <p14:tracePt t="41336" x="3968750" y="2844800"/>
          <p14:tracePt t="41344" x="3981450" y="2844800"/>
          <p14:tracePt t="41352" x="3987800" y="2844800"/>
          <p14:tracePt t="41365" x="4006850" y="2844800"/>
          <p14:tracePt t="41378" x="4025900" y="2851150"/>
          <p14:tracePt t="41395" x="4089400" y="2870200"/>
          <p14:tracePt t="41402" x="4121150" y="2876550"/>
          <p14:tracePt t="41415" x="4273550" y="2921000"/>
          <p14:tracePt t="41428" x="4419600" y="2965450"/>
          <p14:tracePt t="41445" x="4679950" y="3048000"/>
          <p14:tracePt t="41461" x="4902200" y="3105150"/>
          <p14:tracePt t="41478" x="5143500" y="3155950"/>
          <p14:tracePt t="41496" x="5295900" y="3194050"/>
          <p14:tracePt t="41512" x="5613400" y="3263900"/>
          <p14:tracePt t="41528" x="5822950" y="3302000"/>
          <p14:tracePt t="41545" x="6013450" y="3352800"/>
          <p14:tracePt t="41561" x="6203950" y="3416300"/>
          <p14:tracePt t="41578" x="6483350" y="3517900"/>
          <p14:tracePt t="41595" x="6635750" y="3581400"/>
          <p14:tracePt t="41614" x="6978650" y="3714750"/>
          <p14:tracePt t="41629" x="7200900" y="3810000"/>
          <p14:tracePt t="41645" x="7378700" y="3886200"/>
          <p14:tracePt t="41662" x="7543800" y="3949700"/>
          <p14:tracePt t="41678" x="7734300" y="4025900"/>
          <p14:tracePt t="41697" x="7899400" y="4121150"/>
          <p14:tracePt t="41712" x="8070850" y="4229100"/>
          <p14:tracePt t="41731" x="8197850" y="4311650"/>
          <p14:tracePt t="41745" x="8299450" y="4400550"/>
          <p14:tracePt t="41763" x="8407400" y="4470400"/>
          <p14:tracePt t="41779" x="8509000" y="4540250"/>
          <p14:tracePt t="41797" x="8737600" y="4679950"/>
          <p14:tracePt t="41813" x="8870950" y="4781550"/>
          <p14:tracePt t="41828" x="9004300" y="4883150"/>
          <p14:tracePt t="41845" x="9175750" y="4984750"/>
          <p14:tracePt t="41862" x="9290050" y="5029200"/>
          <p14:tracePt t="41879" x="9391650" y="5073650"/>
          <p14:tracePt t="41886" x="9442450" y="5092700"/>
          <p14:tracePt t="41898" x="9486900" y="5105400"/>
          <p14:tracePt t="41916" x="9505950" y="5105400"/>
          <p14:tracePt t="41928" x="9518650" y="5111750"/>
          <p14:tracePt t="42055" x="9525000" y="5099050"/>
          <p14:tracePt t="42061" x="9525000" y="5080000"/>
          <p14:tracePt t="42069" x="9525000" y="5060950"/>
          <p14:tracePt t="42079" x="9525000" y="5054600"/>
          <p14:tracePt t="42099" x="9525000" y="5035550"/>
          <p14:tracePt t="42112" x="9525000" y="5029200"/>
          <p14:tracePt t="42291" x="9486900" y="5022850"/>
          <p14:tracePt t="42313" x="9429750" y="5003800"/>
          <p14:tracePt t="42329" x="9239250" y="4933950"/>
          <p14:tracePt t="42346" x="9036050" y="4857750"/>
          <p14:tracePt t="42362" x="8909050" y="4806950"/>
          <p14:tracePt t="42396" x="8572500" y="4673600"/>
          <p14:tracePt t="42403" x="8540750" y="4660900"/>
          <p14:tracePt t="42429" x="8305800" y="4597400"/>
          <p14:tracePt t="42462" x="8013700" y="4533900"/>
          <p14:tracePt t="42479" x="7835900" y="4489450"/>
          <p14:tracePt t="42496" x="7569200" y="4425950"/>
          <p14:tracePt t="42512" x="7334250" y="4356100"/>
          <p14:tracePt t="42530" x="7010400" y="4241800"/>
          <p14:tracePt t="42546" x="6883400" y="4191000"/>
          <p14:tracePt t="42562" x="6686550" y="4114800"/>
          <p14:tracePt t="42579" x="6527800" y="4057650"/>
          <p14:tracePt t="42599" x="6261100" y="3968750"/>
          <p14:tracePt t="42615" x="6172200" y="3937000"/>
          <p14:tracePt t="42631" x="5873750" y="3822700"/>
          <p14:tracePt t="42648" x="5721350" y="3752850"/>
          <p14:tracePt t="42665" x="5549900" y="3657600"/>
          <p14:tracePt t="42680" x="5378450" y="3575050"/>
          <p14:tracePt t="42696" x="5219700" y="3492500"/>
          <p14:tracePt t="42715" x="5124450" y="3441700"/>
          <p14:tracePt t="42733" x="4965700" y="3352800"/>
          <p14:tracePt t="42746" x="4902200" y="3321050"/>
          <p14:tracePt t="42763" x="4851400" y="3308350"/>
          <p14:tracePt t="42781" x="4800600" y="3289300"/>
          <p14:tracePt t="42796" x="4762500" y="3276600"/>
          <p14:tracePt t="42815" x="4718050" y="3263900"/>
          <p14:tracePt t="42833" x="4673600" y="3251200"/>
          <p14:tracePt t="42848" x="4610100" y="3225800"/>
          <p14:tracePt t="42863" x="4546600" y="3200400"/>
          <p14:tracePt t="42880" x="4464050" y="3168650"/>
          <p14:tracePt t="42885" x="4432300" y="3155950"/>
          <p14:tracePt t="42896" x="4406900" y="3149600"/>
          <p14:tracePt t="42917" x="4343400" y="3117850"/>
          <p14:tracePt t="42931" x="4305300" y="3105150"/>
          <p14:tracePt t="42948" x="4273550" y="3092450"/>
          <p14:tracePt t="42963" x="4229100" y="3073400"/>
          <p14:tracePt t="42979" x="4203700" y="3060700"/>
          <p14:tracePt t="42996" x="4178300" y="3048000"/>
          <p14:tracePt t="43015" x="4133850" y="3028950"/>
          <p14:tracePt t="43031" x="4108450" y="3016250"/>
          <p14:tracePt t="43046" x="4083050" y="3003550"/>
          <p14:tracePt t="43063" x="4076700" y="3003550"/>
          <p14:tracePt t="43080" x="4064000" y="2997200"/>
          <p14:tracePt t="43096" x="4057650" y="2997200"/>
          <p14:tracePt t="43116" x="4057650" y="2990850"/>
          <p14:tracePt t="43130" x="4051300" y="2990850"/>
          <p14:tracePt t="43367" x="4057650" y="2990850"/>
          <p14:tracePt t="43373" x="4076700" y="2990850"/>
          <p14:tracePt t="43382" x="4089400" y="2990850"/>
          <p14:tracePt t="43399" x="4152900" y="3003550"/>
          <p14:tracePt t="43417" x="4216400" y="3022600"/>
          <p14:tracePt t="43431" x="4273550" y="3041650"/>
          <p14:tracePt t="43448" x="4381500" y="3092450"/>
          <p14:tracePt t="43463" x="4451350" y="3124200"/>
          <p14:tracePt t="43480" x="4584700" y="3187700"/>
          <p14:tracePt t="43497" x="4705350" y="3232150"/>
          <p14:tracePt t="43513" x="4946650" y="3314700"/>
          <p14:tracePt t="43530" x="5143500" y="3359150"/>
          <p14:tracePt t="43547" x="5588000" y="3473450"/>
          <p14:tracePt t="43564" x="5873750" y="3556000"/>
          <p14:tracePt t="43581" x="6019800" y="3606800"/>
          <p14:tracePt t="43599" x="6140450" y="3638550"/>
          <p14:tracePt t="43614" x="6292850" y="3683000"/>
          <p14:tracePt t="43630" x="6407150" y="3714750"/>
          <p14:tracePt t="43648" x="6673850" y="3790950"/>
          <p14:tracePt t="43664" x="6889750" y="3860800"/>
          <p14:tracePt t="43680" x="7035800" y="3911600"/>
          <p14:tracePt t="43697" x="7245350" y="3994150"/>
          <p14:tracePt t="43714" x="7372350" y="4038600"/>
          <p14:tracePt t="43732" x="7524750" y="4095750"/>
          <p14:tracePt t="43750" x="7721600" y="4165600"/>
          <p14:tracePt t="43764" x="7835900" y="4210050"/>
          <p14:tracePt t="43780" x="7931150" y="4248150"/>
          <p14:tracePt t="43797" x="8020050" y="4292600"/>
          <p14:tracePt t="43815" x="8102600" y="4330700"/>
          <p14:tracePt t="43831" x="8191500" y="4368800"/>
          <p14:tracePt t="43850" x="8343900" y="4425950"/>
          <p14:tracePt t="43864" x="8458200" y="4470400"/>
          <p14:tracePt t="43880" x="8616950" y="4514850"/>
          <p14:tracePt t="43897" x="8731250" y="4540250"/>
          <p14:tracePt t="43914" x="8820150" y="4559300"/>
          <p14:tracePt t="43931" x="8883650" y="4572000"/>
          <p14:tracePt t="43948" x="8959850" y="4597400"/>
          <p14:tracePt t="43965" x="9017000" y="4616450"/>
          <p14:tracePt t="43980" x="9099550" y="4648200"/>
          <p14:tracePt t="43997" x="9163050" y="4673600"/>
          <p14:tracePt t="44014" x="9220200" y="4692650"/>
          <p14:tracePt t="44031" x="9271000" y="4711700"/>
          <p14:tracePt t="44049" x="9309100" y="4724400"/>
          <p14:tracePt t="44066" x="9321800" y="4737100"/>
          <p14:tracePt t="44082" x="9328150" y="4737100"/>
          <p14:tracePt t="44099" x="9334500" y="4737100"/>
          <p14:tracePt t="44116" x="9340850" y="4743450"/>
          <p14:tracePt t="44131" x="9347200" y="4743450"/>
          <p14:tracePt t="44399" x="9353550" y="4743450"/>
          <p14:tracePt t="44529" x="9359900" y="4743450"/>
          <p14:tracePt t="44545" x="9366250" y="4743450"/>
          <p14:tracePt t="44575" x="9372600" y="4743450"/>
          <p14:tracePt t="44738" x="9366250" y="4743450"/>
          <p14:tracePt t="44744" x="9353550" y="4743450"/>
          <p14:tracePt t="44754" x="9347200" y="4743450"/>
          <p14:tracePt t="44765" x="9302750" y="4743450"/>
          <p14:tracePt t="44782" x="9245600" y="4749800"/>
          <p14:tracePt t="44798" x="9137650" y="4775200"/>
          <p14:tracePt t="44815" x="9023350" y="4794250"/>
          <p14:tracePt t="44848" x="8648700" y="4857750"/>
          <p14:tracePt t="44882" x="7893050" y="4921250"/>
          <p14:tracePt t="44915" x="7086600" y="4965700"/>
          <p14:tracePt t="44933" x="6699250" y="4972050"/>
          <p14:tracePt t="44948" x="6515100" y="4972050"/>
          <p14:tracePt t="44969" x="6261100" y="4984750"/>
          <p14:tracePt t="44983" x="6153150" y="4984750"/>
          <p14:tracePt t="45000" x="6038850" y="4997450"/>
          <p14:tracePt t="45015" x="5981700" y="4997450"/>
          <p14:tracePt t="45031" x="5937250" y="4997450"/>
          <p14:tracePt t="45048" x="5911850" y="4997450"/>
          <p14:tracePt t="45065" x="5880100" y="4997450"/>
          <p14:tracePt t="45086" x="5816600" y="4997450"/>
          <p14:tracePt t="45099" x="5715000" y="4997450"/>
          <p14:tracePt t="45116" x="5607050" y="4991100"/>
          <p14:tracePt t="45132" x="5511800" y="4978400"/>
          <p14:tracePt t="45152" x="5480050" y="4972050"/>
          <p14:tracePt t="45165" x="5467350" y="4965700"/>
          <p14:tracePt t="45182" x="5461000" y="4965700"/>
          <p14:tracePt t="45417" x="5461000" y="4959350"/>
          <p14:tracePt t="45423" x="5461000" y="4946650"/>
          <p14:tracePt t="45432" x="5461000" y="4940300"/>
          <p14:tracePt t="45449" x="5461000" y="4927600"/>
          <p14:tracePt t="45468" x="5461000" y="4921250"/>
          <p14:tracePt t="46381" x="5448300" y="4921250"/>
          <p14:tracePt t="46387" x="5441950" y="4921250"/>
          <p14:tracePt t="46400" x="5441950" y="4927600"/>
          <p14:tracePt t="46418" x="5410200" y="4927600"/>
          <p14:tracePt t="46434" x="5391150" y="4927600"/>
          <p14:tracePt t="46452" x="5372100" y="4927600"/>
          <p14:tracePt t="46467" x="5346700" y="4933950"/>
          <p14:tracePt t="46503" x="5257800" y="4933950"/>
          <p14:tracePt t="46537" x="5232400" y="4933950"/>
          <p14:tracePt t="46568" x="5194300" y="4933950"/>
          <p14:tracePt t="46586" x="5168900" y="4933950"/>
          <p14:tracePt t="46601" x="5143500" y="4933950"/>
          <p14:tracePt t="46619" x="5137150" y="4933950"/>
          <p14:tracePt t="46657" x="5130800" y="4933950"/>
          <p14:tracePt t="46797" x="5124450" y="4933950"/>
          <p14:tracePt t="47116" x="5118100" y="4927600"/>
          <p14:tracePt t="47134" x="5099050" y="4895850"/>
          <p14:tracePt t="47153" x="5073650" y="4813300"/>
          <p14:tracePt t="47167" x="5035550" y="4699000"/>
          <p14:tracePt t="47184" x="4953000" y="4483100"/>
          <p14:tracePt t="47202" x="4832350" y="4203700"/>
          <p14:tracePt t="47218" x="4692650" y="3854450"/>
          <p14:tracePt t="47253" x="4616450" y="3530600"/>
          <p14:tracePt t="47284" x="4591050" y="3289300"/>
          <p14:tracePt t="47321" x="4552950" y="3073400"/>
          <p14:tracePt t="47336" x="4521200" y="3003550"/>
          <p14:tracePt t="47350" x="4502150" y="2978150"/>
          <p14:tracePt t="47368" x="4483100" y="2940050"/>
          <p14:tracePt t="47384" x="4464050" y="2914650"/>
          <p14:tracePt t="47403" x="4445000" y="2882900"/>
          <p14:tracePt t="47409" x="4438650" y="2870200"/>
          <p14:tracePt t="47421" x="4419600" y="2844800"/>
          <p14:tracePt t="47435" x="4400550" y="2825750"/>
          <p14:tracePt t="47452" x="4375150" y="2794000"/>
          <p14:tracePt t="47470" x="4362450" y="2774950"/>
          <p14:tracePt t="47484" x="4356100" y="2768600"/>
          <p14:tracePt t="47501" x="4349750" y="2768600"/>
          <p14:tracePt t="47518" x="4343400" y="2768600"/>
          <p14:tracePt t="47569" x="4330700" y="2768600"/>
          <p14:tracePt t="47575" x="4324350" y="2768600"/>
          <p14:tracePt t="47586" x="4318000" y="2768600"/>
          <p14:tracePt t="47603" x="4279900" y="2768600"/>
          <p14:tracePt t="47621" x="4260850" y="2768600"/>
          <p14:tracePt t="47635" x="4235450" y="2768600"/>
          <p14:tracePt t="47653" x="4222750" y="2768600"/>
          <p14:tracePt t="47668" x="4197350" y="2768600"/>
          <p14:tracePt t="47684" x="4178300" y="2774950"/>
          <p14:tracePt t="47701" x="4165600" y="2774950"/>
          <p14:tracePt t="47719" x="4152900" y="2774950"/>
          <p14:tracePt t="47735" x="4146550" y="2774950"/>
          <p14:tracePt t="47769" x="4140200" y="2774950"/>
          <p14:tracePt t="47783" x="4133850" y="2774950"/>
          <p14:tracePt t="47800" x="4127500" y="2774950"/>
          <p14:tracePt t="47813" x="4121150" y="2774950"/>
          <p14:tracePt t="47829" x="4121150" y="2768600"/>
          <p14:tracePt t="47845" x="4114800" y="2768600"/>
          <p14:tracePt t="47853" x="4114800" y="2762250"/>
          <p14:tracePt t="47870" x="4108450" y="2755900"/>
          <p14:tracePt t="47885" x="4102100" y="2749550"/>
          <p14:tracePt t="47901" x="4102100" y="2730500"/>
          <p14:tracePt t="47908" x="4102100" y="2724150"/>
          <p14:tracePt t="47918" x="4102100" y="2711450"/>
          <p14:tracePt t="47934" x="4083050" y="2673350"/>
          <p14:tracePt t="47951" x="4083050" y="2641600"/>
          <p14:tracePt t="47968" x="4076700" y="2609850"/>
          <p14:tracePt t="47985" x="4070350" y="2597150"/>
          <p14:tracePt t="48001" x="4070350" y="2578100"/>
          <p14:tracePt t="48018" x="4070350" y="2565400"/>
          <p14:tracePt t="48035" x="4070350" y="2533650"/>
          <p14:tracePt t="48052" x="4064000" y="2520950"/>
          <p14:tracePt t="48069" x="4064000" y="2508250"/>
          <p14:tracePt t="48087" x="4064000" y="2501900"/>
          <p14:tracePt t="48101" x="4064000" y="2495550"/>
          <p14:tracePt t="48120" x="4064000" y="2489200"/>
          <p14:tracePt t="48135" x="4057650" y="2482850"/>
          <p14:tracePt t="48155" x="4057650" y="2476500"/>
          <p14:tracePt t="48183" x="4057650" y="2470150"/>
          <p14:tracePt t="48192" x="4051300" y="2463800"/>
          <p14:tracePt t="48218" x="4051300" y="2457450"/>
          <p14:tracePt t="48243" x="4044950" y="2451100"/>
          <p14:tracePt t="48291" x="4044950" y="2444750"/>
          <p14:tracePt t="48763" x="4044950" y="2451100"/>
          <p14:tracePt t="48773" x="4044950" y="2463800"/>
          <p14:tracePt t="48778" x="4044950" y="2470150"/>
          <p14:tracePt t="48785" x="4044950" y="2476500"/>
          <p14:tracePt t="48804" x="4044950" y="2495550"/>
          <p14:tracePt t="48822" x="4044950" y="2527300"/>
          <p14:tracePt t="48839" x="4064000" y="2565400"/>
          <p14:tracePt t="48871" x="4197350" y="2724150"/>
          <p14:tracePt t="48904" x="4438650" y="3009900"/>
          <p14:tracePt t="48910" x="4470400" y="3035300"/>
          <p14:tracePt t="48940" x="4584700" y="3289300"/>
          <p14:tracePt t="48953" x="4641850" y="3429000"/>
          <p14:tracePt t="48969" x="4762500" y="3689350"/>
          <p14:tracePt t="48985" x="4819650" y="3835400"/>
          <p14:tracePt t="49002" x="4927600" y="4083050"/>
          <p14:tracePt t="49019" x="4997450" y="4260850"/>
          <p14:tracePt t="49037" x="5092700" y="4495800"/>
          <p14:tracePt t="49054" x="5143500" y="4660900"/>
          <p14:tracePt t="49071" x="5175250" y="4787900"/>
          <p14:tracePt t="49086" x="5187950" y="4889500"/>
          <p14:tracePt t="49102" x="5194300" y="4953000"/>
          <p14:tracePt t="49122" x="5200650" y="4991100"/>
          <p14:tracePt t="49136" x="5200650" y="5022850"/>
          <p14:tracePt t="49154" x="5194300" y="5048250"/>
          <p14:tracePt t="49169" x="5181600" y="5060950"/>
          <p14:tracePt t="49186" x="5156200" y="5073650"/>
          <p14:tracePt t="49203" x="5124450" y="5092700"/>
          <p14:tracePt t="49219" x="5086350" y="5105400"/>
          <p14:tracePt t="49239" x="5054600" y="5130800"/>
          <p14:tracePt t="49253" x="5022850" y="5162550"/>
          <p14:tracePt t="49269" x="5016500" y="5168900"/>
          <p14:tracePt t="49286" x="5010150" y="5168900"/>
          <p14:tracePt t="49325" x="5010150" y="5156200"/>
          <p14:tracePt t="49336" x="5003800" y="5137150"/>
          <p14:tracePt t="49352" x="5003800" y="5105400"/>
          <p14:tracePt t="49370" x="5003800" y="5035550"/>
          <p14:tracePt t="49386" x="5010150" y="5003800"/>
          <p14:tracePt t="49403" x="5016500" y="4965700"/>
          <p14:tracePt t="49409" x="5022850" y="4959350"/>
          <p14:tracePt t="49428" x="5022850" y="4953000"/>
          <p14:tracePt t="49473" x="5022850" y="4959350"/>
          <p14:tracePt t="49479" x="5022850" y="4972050"/>
          <p14:tracePt t="49493" x="5022850" y="5003800"/>
          <p14:tracePt t="49503" x="5022850" y="5016500"/>
          <p14:tracePt t="49522" x="5022850" y="5035550"/>
          <p14:tracePt t="49536" x="5022850" y="5048250"/>
          <p14:tracePt t="49555" x="5022850" y="5054600"/>
          <p14:tracePt t="49603" x="5010150" y="5054600"/>
          <p14:tracePt t="49610" x="4997450" y="5048250"/>
          <p14:tracePt t="49620" x="4997450" y="5035550"/>
          <p14:tracePt t="49639" x="4978400" y="5010150"/>
          <p14:tracePt t="49677" x="4978400" y="5003800"/>
          <p14:tracePt t="49687" x="5010150" y="4997450"/>
          <p14:tracePt t="49703" x="5105400" y="5010150"/>
          <p14:tracePt t="49720" x="5219700" y="5060950"/>
          <p14:tracePt t="49741" x="5251450" y="5086350"/>
          <p14:tracePt t="49772" x="5226050" y="5092700"/>
          <p14:tracePt t="49787" x="5168900" y="5086350"/>
          <p14:tracePt t="49803" x="5099050" y="5054600"/>
          <p14:tracePt t="49820" x="5016500" y="5003800"/>
          <p14:tracePt t="49841" x="4914900" y="4927600"/>
          <p14:tracePt t="49853" x="4902200" y="4914900"/>
          <p14:tracePt t="49873" x="4851400" y="4826000"/>
          <p14:tracePt t="49887" x="4832350" y="4743450"/>
          <p14:tracePt t="49903" x="4832350" y="4692650"/>
          <p14:tracePt t="49920" x="4851400" y="4654550"/>
          <p14:tracePt t="49936" x="4921250" y="4622800"/>
          <p14:tracePt t="49955" x="5016500" y="4629150"/>
          <p14:tracePt t="49971" x="5168900" y="4724400"/>
          <p14:tracePt t="49989" x="5257800" y="4806950"/>
          <p14:tracePt t="50003" x="5340350" y="4895850"/>
          <p14:tracePt t="50021" x="5359400" y="4940300"/>
          <p14:tracePt t="50037" x="5365750" y="4984750"/>
          <p14:tracePt t="50058" x="5321300" y="5073650"/>
          <p14:tracePt t="50072" x="5232400" y="5124450"/>
          <p14:tracePt t="50088" x="5181600" y="5137150"/>
          <p14:tracePt t="50104" x="5111750" y="5149850"/>
          <p14:tracePt t="50122" x="5041900" y="5149850"/>
          <p14:tracePt t="50137" x="5003800" y="5137150"/>
          <p14:tracePt t="50156" x="4978400" y="5118100"/>
          <p14:tracePt t="50170" x="4959350" y="5086350"/>
          <p14:tracePt t="50188" x="4959350" y="5048250"/>
          <p14:tracePt t="50203" x="4972050" y="5016500"/>
          <p14:tracePt t="50220" x="5048250" y="4978400"/>
          <p14:tracePt t="50239" x="5111750" y="4978400"/>
          <p14:tracePt t="50254" x="5143500" y="4984750"/>
          <p14:tracePt t="50272" x="5156200" y="5010150"/>
          <p14:tracePt t="50287" x="5156200" y="5016500"/>
          <p14:tracePt t="50304" x="5156200" y="5029200"/>
          <p14:tracePt t="50320" x="5156200" y="5035550"/>
          <p14:tracePt t="50354" x="5143500" y="5035550"/>
          <p14:tracePt t="50372" x="5086350" y="4972050"/>
          <p14:tracePt t="50387" x="4972050" y="4800600"/>
          <p14:tracePt t="50403" x="4864100" y="4540250"/>
          <p14:tracePt t="50421" x="4743450" y="4108450"/>
          <p14:tracePt t="50437" x="4635500" y="3683000"/>
          <p14:tracePt t="50454" x="4527550" y="3143250"/>
          <p14:tracePt t="50471" x="4394200" y="2698750"/>
          <p14:tracePt t="50488" x="4330700" y="2520950"/>
          <p14:tracePt t="50504" x="4298950" y="2413000"/>
          <p14:tracePt t="50522" x="4279900" y="2374900"/>
          <p14:tracePt t="50537" x="4273550" y="2368550"/>
          <p14:tracePt t="50615" x="4260850" y="2368550"/>
          <p14:tracePt t="50629" x="4254500" y="2374900"/>
          <p14:tracePt t="50635" x="4254500" y="2381250"/>
          <p14:tracePt t="50644" x="4241800" y="2381250"/>
          <p14:tracePt t="50655" x="4241800" y="2393950"/>
          <p14:tracePt t="50675" x="4229100" y="2400300"/>
          <p14:tracePt t="50687" x="4222750" y="2406650"/>
          <p14:tracePt t="50704" x="4216400" y="2419350"/>
          <p14:tracePt t="50721" x="4197350" y="2432050"/>
          <p14:tracePt t="50740" x="4184650" y="2451100"/>
          <p14:tracePt t="50754" x="4165600" y="2463800"/>
          <p14:tracePt t="50771" x="4165600" y="2476500"/>
          <p14:tracePt t="50788" x="4159250" y="2476500"/>
          <p14:tracePt t="50807" x="4152900" y="2476500"/>
          <p14:tracePt t="50822" x="4133850" y="2457450"/>
          <p14:tracePt t="50839" x="4121150" y="2438400"/>
          <p14:tracePt t="50854" x="4114800" y="2425700"/>
          <p14:tracePt t="50873" x="4114800" y="2419350"/>
          <p14:tracePt t="51340" x="4140200" y="2419350"/>
          <p14:tracePt t="51346" x="4191000" y="2438400"/>
          <p14:tracePt t="51355" x="4235450" y="2457450"/>
          <p14:tracePt t="51371" x="4387850" y="2514600"/>
          <p14:tracePt t="51389" x="4705350" y="2641600"/>
          <p14:tracePt t="51421" x="5441950" y="2876550"/>
          <p14:tracePt t="51459" x="6350000" y="3124200"/>
          <p14:tracePt t="51491" x="7512050" y="3403600"/>
          <p14:tracePt t="51505" x="8039100" y="3524250"/>
          <p14:tracePt t="51523" x="8413750" y="3619500"/>
          <p14:tracePt t="51539" x="8807450" y="3727450"/>
          <p14:tracePt t="51556" x="9048750" y="3829050"/>
          <p14:tracePt t="51574" x="9385300" y="4032250"/>
          <p14:tracePt t="51592" x="9632950" y="4210050"/>
          <p14:tracePt t="51605" x="9817100" y="4337050"/>
          <p14:tracePt t="51622" x="9994900" y="4451350"/>
          <p14:tracePt t="51639" x="10147300" y="4540250"/>
          <p14:tracePt t="51655" x="10274300" y="4603750"/>
          <p14:tracePt t="51672" x="10414000" y="4667250"/>
          <p14:tracePt t="51689" x="10553700" y="4730750"/>
          <p14:tracePt t="51705" x="10693400" y="4832350"/>
          <p14:tracePt t="51722" x="10706100" y="4838700"/>
          <p14:tracePt t="51771" x="10706100" y="4845050"/>
          <p14:tracePt t="51794" x="10706100" y="4857750"/>
          <p14:tracePt t="51801" x="10693400" y="4857750"/>
          <p14:tracePt t="51807" x="10680700" y="4870450"/>
          <p14:tracePt t="51822" x="10642600" y="4883150"/>
          <p14:tracePt t="51839" x="10598150" y="4895850"/>
          <p14:tracePt t="51855" x="10502900" y="4908550"/>
          <p14:tracePt t="51874" x="10394950" y="4921250"/>
          <p14:tracePt t="51889" x="10293350" y="4933950"/>
          <p14:tracePt t="51905" x="10223500" y="4946650"/>
          <p14:tracePt t="51922" x="10198100" y="4965700"/>
          <p14:tracePt t="51938" x="10160000" y="4984750"/>
          <p14:tracePt t="51958" x="10134600" y="4997450"/>
          <p14:tracePt t="51972" x="10058400" y="5029200"/>
          <p14:tracePt t="51989" x="9982200" y="5041900"/>
          <p14:tracePt t="52006" x="9836150" y="5054600"/>
          <p14:tracePt t="52024" x="9728200" y="5054600"/>
          <p14:tracePt t="52041" x="9645650" y="5029200"/>
          <p14:tracePt t="52056" x="9601200" y="5010150"/>
          <p14:tracePt t="52075" x="9582150" y="4991100"/>
          <p14:tracePt t="52091" x="9582150" y="4972050"/>
          <p14:tracePt t="52106" x="9569450" y="4933950"/>
          <p14:tracePt t="52122" x="9569450" y="4895850"/>
          <p14:tracePt t="52139" x="9575800" y="4870450"/>
          <p14:tracePt t="52155" x="9613900" y="4838700"/>
          <p14:tracePt t="52172" x="9658350" y="4826000"/>
          <p14:tracePt t="52191" x="9702800" y="4826000"/>
          <p14:tracePt t="52208" x="9721850" y="4838700"/>
          <p14:tracePt t="52223" x="9740900" y="4864100"/>
          <p14:tracePt t="52240" x="9740900" y="4895850"/>
          <p14:tracePt t="52255" x="9740900" y="4927600"/>
          <p14:tracePt t="52272" x="9702800" y="4972050"/>
          <p14:tracePt t="52291" x="9601200" y="5035550"/>
          <p14:tracePt t="52307" x="9531350" y="5041900"/>
          <p14:tracePt t="52323" x="9467850" y="5041900"/>
          <p14:tracePt t="52343" x="9436100" y="5041900"/>
          <p14:tracePt t="52356" x="9429750" y="5035550"/>
          <p14:tracePt t="52406" x="9429750" y="5029200"/>
          <p14:tracePt t="52589" x="9417050" y="5010150"/>
          <p14:tracePt t="52594" x="9359900" y="4959350"/>
          <p14:tracePt t="52606" x="9309100" y="4927600"/>
          <p14:tracePt t="52623" x="8909050" y="4673600"/>
          <p14:tracePt t="52639" x="8439150" y="4400550"/>
          <p14:tracePt t="52672" x="7327900" y="3803650"/>
          <p14:tracePt t="52709" x="6083300" y="3251200"/>
          <p14:tracePt t="52741" x="5499100" y="2978150"/>
          <p14:tracePt t="52756" x="5283200" y="2882900"/>
          <p14:tracePt t="52775" x="5149850" y="2825750"/>
          <p14:tracePt t="52789" x="5035550" y="2774950"/>
          <p14:tracePt t="52807" x="4927600" y="2711450"/>
          <p14:tracePt t="52824" x="4845050" y="2679700"/>
          <p14:tracePt t="52841" x="4813300" y="2667000"/>
          <p14:tracePt t="52856" x="4756150" y="2654300"/>
          <p14:tracePt t="52873" x="4648200" y="2635250"/>
          <p14:tracePt t="52889" x="4578350" y="2622550"/>
          <p14:tracePt t="52906" x="4495800" y="2609850"/>
          <p14:tracePt t="52912" x="4464050" y="2603500"/>
          <p14:tracePt t="52923" x="4394200" y="2590800"/>
          <p14:tracePt t="52941" x="4349750" y="2590800"/>
          <p14:tracePt t="52958" x="4337050" y="2590800"/>
          <p14:tracePt t="52973" x="4330700" y="2590800"/>
          <p14:tracePt t="52989" x="4324350" y="2597150"/>
          <p14:tracePt t="53007" x="4305300" y="2635250"/>
          <p14:tracePt t="53026" x="4286250" y="2679700"/>
          <p14:tracePt t="53041" x="4286250" y="2724150"/>
          <p14:tracePt t="53058" x="4286250" y="2768600"/>
          <p14:tracePt t="53074" x="4286250" y="2806700"/>
          <p14:tracePt t="53092" x="4286250" y="2813050"/>
          <p14:tracePt t="53107" x="4286250" y="2819400"/>
          <p14:tracePt t="54464" x="4292600" y="2819400"/>
          <p14:tracePt t="54475" x="4298950" y="2819400"/>
          <p14:tracePt t="54507" x="4305300" y="2819400"/>
          <p14:tracePt t="54529" x="4311650" y="2819400"/>
          <p14:tracePt t="54538" x="4318000" y="2819400"/>
          <p14:tracePt t="54559" x="4337050" y="2819400"/>
          <p14:tracePt t="54591" x="4356100" y="2819400"/>
          <p14:tracePt t="54608" x="4362450" y="2819400"/>
          <p14:tracePt t="54625" x="4368800" y="2819400"/>
          <p14:tracePt t="54645" x="4381500" y="2813050"/>
          <p14:tracePt t="54659" x="4387850" y="2813050"/>
          <p14:tracePt t="54692" x="4394200" y="2813050"/>
          <p14:tracePt t="54709" x="4400550" y="2813050"/>
          <p14:tracePt t="54725" x="4406900" y="2806700"/>
          <p14:tracePt t="54743" x="4419600" y="2806700"/>
          <p14:tracePt t="54761" x="4425950" y="2806700"/>
          <p14:tracePt t="54776" x="4432300" y="2800350"/>
          <p14:tracePt t="54792" x="4438650" y="2800350"/>
          <p14:tracePt t="54949" x="4451350" y="2794000"/>
          <p14:tracePt t="54964" x="4457700" y="2794000"/>
          <p14:tracePt t="54970" x="4464050" y="2794000"/>
          <p14:tracePt t="54977" x="4470400" y="2787650"/>
          <p14:tracePt t="54992" x="4489450" y="2787650"/>
          <p14:tracePt t="55009" x="4508500" y="2787650"/>
          <p14:tracePt t="55026" x="4552950" y="2787650"/>
          <p14:tracePt t="55044" x="4622800" y="2787650"/>
          <p14:tracePt t="55059" x="4800600" y="2825750"/>
          <p14:tracePt t="55075" x="4965700" y="2870200"/>
          <p14:tracePt t="55092" x="5124450" y="2889250"/>
          <p14:tracePt t="55108" x="5276850" y="2901950"/>
          <p14:tracePt t="55125" x="5473700" y="2914650"/>
          <p14:tracePt t="55142" x="5632450" y="2927350"/>
          <p14:tracePt t="55159" x="5880100" y="2927350"/>
          <p14:tracePt t="55176" x="6191250" y="2933700"/>
          <p14:tracePt t="55193" x="6388100" y="2940050"/>
          <p14:tracePt t="55210" x="6635750" y="2940050"/>
          <p14:tracePt t="55227" x="6851650" y="2959100"/>
          <p14:tracePt t="55245" x="7150100" y="2971800"/>
          <p14:tracePt t="55259" x="7359650" y="2990850"/>
          <p14:tracePt t="55276" x="7626350" y="3003550"/>
          <p14:tracePt t="55294" x="7772400" y="3003550"/>
          <p14:tracePt t="55308" x="7924800" y="3003550"/>
          <p14:tracePt t="55326" x="8089900" y="3009900"/>
          <p14:tracePt t="55342" x="8210550" y="3016250"/>
          <p14:tracePt t="55359" x="8280400" y="3022600"/>
          <p14:tracePt t="55376" x="8375650" y="3022600"/>
          <p14:tracePt t="55394" x="8426450" y="3028950"/>
          <p14:tracePt t="55410" x="8445500" y="3035300"/>
          <p14:tracePt t="55809" x="8445500" y="3048000"/>
          <p14:tracePt t="55818" x="8445500" y="3067050"/>
          <p14:tracePt t="55826" x="8439150" y="3079750"/>
          <p14:tracePt t="55842" x="8432800" y="3098800"/>
          <p14:tracePt t="55860" x="8432800" y="3105150"/>
          <p14:tracePt t="55877" x="8420100" y="3117850"/>
          <p14:tracePt t="55909" x="8388350" y="3162300"/>
          <p14:tracePt t="55942" x="8299450" y="3282950"/>
          <p14:tracePt t="55950" x="8274050" y="3333750"/>
          <p14:tracePt t="55977" x="7994650" y="3721100"/>
          <p14:tracePt t="55993" x="7835900" y="3937000"/>
          <p14:tracePt t="56009" x="7658100" y="4140200"/>
          <p14:tracePt t="56026" x="7493000" y="4330700"/>
          <p14:tracePt t="56043" x="7340600" y="4502150"/>
          <p14:tracePt t="56059" x="7264400" y="4597400"/>
          <p14:tracePt t="56079" x="7232650" y="4667250"/>
          <p14:tracePt t="56094" x="7226300" y="4699000"/>
          <p14:tracePt t="56128" x="7232650" y="4699000"/>
          <p14:tracePt t="56143" x="7251700" y="4711700"/>
          <p14:tracePt t="56159" x="7270750" y="4737100"/>
          <p14:tracePt t="56178" x="7277100" y="4756150"/>
          <p14:tracePt t="56357" x="7283450" y="4756150"/>
          <p14:tracePt t="56365" x="7296150" y="4749800"/>
          <p14:tracePt t="56376" x="7296150" y="4743450"/>
          <p14:tracePt t="56396" x="7296150" y="4718050"/>
          <p14:tracePt t="56410" x="7264400" y="4699000"/>
          <p14:tracePt t="56426" x="7251700" y="4692650"/>
          <p14:tracePt t="56433" x="7245350" y="4692650"/>
          <p14:tracePt t="56459" x="7239000" y="4692650"/>
          <p14:tracePt t="56477" x="7226300" y="4718050"/>
          <p14:tracePt t="56493" x="7200900" y="4756150"/>
          <p14:tracePt t="56510" x="7175500" y="4775200"/>
          <p14:tracePt t="56528" x="7150100" y="4800600"/>
          <p14:tracePt t="56543" x="7124700" y="4819650"/>
          <p14:tracePt t="56560" x="7099300" y="4845050"/>
          <p14:tracePt t="56577" x="7048500" y="4876800"/>
          <p14:tracePt t="56594" x="6965950" y="4908550"/>
          <p14:tracePt t="56610" x="6921500" y="4927600"/>
          <p14:tracePt t="56627" x="6889750" y="4946650"/>
          <p14:tracePt t="56647" x="6870700" y="4959350"/>
          <p14:tracePt t="56660" x="6864350" y="4959350"/>
          <p14:tracePt t="56691" x="6858000" y="4959350"/>
          <p14:tracePt t="56697" x="6858000" y="4965700"/>
          <p14:tracePt t="56713" x="6851650" y="4972050"/>
          <p14:tracePt t="56727" x="6845300" y="4972050"/>
          <p14:tracePt t="56745" x="6838950" y="4972050"/>
          <p14:tracePt t="56760" x="6832600" y="4978400"/>
          <p14:tracePt t="56781" x="6807200" y="4991100"/>
          <p14:tracePt t="56795" x="6788150" y="5003800"/>
          <p14:tracePt t="56810" x="6750050" y="5010150"/>
          <p14:tracePt t="56827" x="6718300" y="5029200"/>
          <p14:tracePt t="56843" x="6686550" y="5035550"/>
          <p14:tracePt t="56860" x="6667500" y="5041900"/>
          <p14:tracePt t="56879" x="6654800" y="5054600"/>
          <p14:tracePt t="56897" x="6642100" y="5054600"/>
          <p14:tracePt t="56910" x="6635750" y="5060950"/>
          <p14:tracePt t="56927" x="6629400" y="5060950"/>
          <p14:tracePt t="56932" x="6616700" y="5060950"/>
          <p14:tracePt t="56944" x="6616700" y="5067300"/>
          <p14:tracePt t="56960" x="6604000" y="5073650"/>
          <p14:tracePt t="56978" x="6578600" y="5073650"/>
          <p14:tracePt t="56995" x="6559550" y="5073650"/>
          <p14:tracePt t="57011" x="6534150" y="5080000"/>
          <p14:tracePt t="57027" x="6508750" y="5080000"/>
          <p14:tracePt t="57044" x="6477000" y="5086350"/>
          <p14:tracePt t="57060" x="6445250" y="5086350"/>
          <p14:tracePt t="57079" x="6419850" y="5092700"/>
          <p14:tracePt t="57094" x="6407150" y="5099050"/>
          <p14:tracePt t="57129" x="6400800" y="5099050"/>
          <p14:tracePt t="58791" x="6343650" y="5099050"/>
          <p14:tracePt t="58814" x="6216650" y="5105400"/>
          <p14:tracePt t="58830" x="6013450" y="5111750"/>
          <p14:tracePt t="58849" x="5899150" y="5111750"/>
          <p14:tracePt t="58862" x="5708650" y="5118100"/>
          <p14:tracePt t="58879" x="5530850" y="5118100"/>
          <p14:tracePt t="58896" x="5372100" y="5118100"/>
          <p14:tracePt t="58930" x="5213350" y="5118100"/>
          <p14:tracePt t="58962" x="5143500" y="5118100"/>
          <p14:tracePt t="58996" x="5086350" y="5118100"/>
          <p14:tracePt t="59012" x="5060950" y="5111750"/>
          <p14:tracePt t="59029" x="5029200" y="5111750"/>
          <p14:tracePt t="59046" x="5003800" y="5099050"/>
          <p14:tracePt t="59062" x="4984750" y="5086350"/>
          <p14:tracePt t="59079" x="4965700" y="5080000"/>
          <p14:tracePt t="59098" x="4940300" y="5067300"/>
          <p14:tracePt t="59115" x="4921250" y="5054600"/>
          <p14:tracePt t="59132" x="4864100" y="5016500"/>
          <p14:tracePt t="59147" x="4832350" y="4984750"/>
          <p14:tracePt t="59164" x="4813300" y="4959350"/>
          <p14:tracePt t="59179" x="4806950" y="4946650"/>
          <p14:tracePt t="59197" x="4806950" y="4933950"/>
          <p14:tracePt t="59212" x="4806950" y="4927600"/>
          <p14:tracePt t="59230" x="4819650" y="4895850"/>
          <p14:tracePt t="59247" x="4845050" y="4870450"/>
          <p14:tracePt t="59263" x="4876800" y="4851400"/>
          <p14:tracePt t="59279" x="4914900" y="4845050"/>
          <p14:tracePt t="59296" x="4946650" y="4845050"/>
          <p14:tracePt t="59312" x="4959350" y="4851400"/>
          <p14:tracePt t="59331" x="4972050" y="4864100"/>
          <p14:tracePt t="59349" x="4972050" y="4876800"/>
          <p14:tracePt t="59365" x="4972050" y="4902200"/>
          <p14:tracePt t="59379" x="4953000" y="4940300"/>
          <p14:tracePt t="59396" x="4933950" y="4972050"/>
          <p14:tracePt t="59415" x="4927600" y="4984750"/>
          <p14:tracePt t="59431" x="4914900" y="4984750"/>
          <p14:tracePt t="59458" x="4914900" y="4991100"/>
          <p14:tracePt t="59973" x="4914900" y="4984750"/>
          <p14:tracePt t="59992" x="4921250" y="4984750"/>
          <p14:tracePt t="59997" x="4927600" y="4978400"/>
          <p14:tracePt t="60013" x="4940300" y="4972050"/>
          <p14:tracePt t="60032" x="4959350" y="4965700"/>
          <p14:tracePt t="60048" x="5016500" y="4946650"/>
          <p14:tracePt t="60082" x="5270500" y="4940300"/>
          <p14:tracePt t="60116" x="5759450" y="4940300"/>
          <p14:tracePt t="60151" x="6902450" y="4953000"/>
          <p14:tracePt t="60167" x="7213600" y="4953000"/>
          <p14:tracePt t="60181" x="7575550" y="4953000"/>
          <p14:tracePt t="60197" x="7772400" y="4953000"/>
          <p14:tracePt t="60213" x="8032750" y="4927600"/>
          <p14:tracePt t="60230" x="8318500" y="4895850"/>
          <p14:tracePt t="60250" x="8712200" y="4851400"/>
          <p14:tracePt t="60265" x="8972550" y="4838700"/>
          <p14:tracePt t="60281" x="9093200" y="4838700"/>
          <p14:tracePt t="60297" x="9220200" y="4838700"/>
          <p14:tracePt t="60313" x="9321800" y="4838700"/>
          <p14:tracePt t="60333" x="9372600" y="4838700"/>
          <p14:tracePt t="60349" x="9480550" y="4851400"/>
          <p14:tracePt t="60367" x="9550400" y="4870450"/>
          <p14:tracePt t="60380" x="9601200" y="4889500"/>
          <p14:tracePt t="60397" x="9620250" y="4895850"/>
          <p14:tracePt t="60547" x="9620250" y="4902200"/>
          <p14:tracePt t="60569" x="9620250" y="4908550"/>
          <p14:tracePt t="60614" x="9613900" y="4908550"/>
          <p14:tracePt t="61007" x="9607550" y="4908550"/>
          <p14:tracePt t="61014" x="9588500" y="4908550"/>
          <p14:tracePt t="61023" x="9575800" y="4908550"/>
          <p14:tracePt t="61031" x="9544050" y="4908550"/>
          <p14:tracePt t="61048" x="9448800" y="4908550"/>
          <p14:tracePt t="61067" x="9302750" y="4908550"/>
          <p14:tracePt t="61084" x="9093200" y="4927600"/>
          <p14:tracePt t="61114" x="8648700" y="4953000"/>
          <p14:tracePt t="61151" x="8356600" y="4972050"/>
          <p14:tracePt t="61185" x="7848600" y="4997450"/>
          <p14:tracePt t="61198" x="7715250" y="4997450"/>
          <p14:tracePt t="61214" x="7531100" y="4978400"/>
          <p14:tracePt t="61232" x="7391400" y="4972050"/>
          <p14:tracePt t="61248" x="7150100" y="4953000"/>
          <p14:tracePt t="61266" x="6896100" y="4933950"/>
          <p14:tracePt t="61283" x="6781800" y="4927600"/>
          <p14:tracePt t="61301" x="6711950" y="4927600"/>
          <p14:tracePt t="61315" x="6610350" y="4927600"/>
          <p14:tracePt t="61333" x="6527800" y="4927600"/>
          <p14:tracePt t="61348" x="6457950" y="4933950"/>
          <p14:tracePt t="61366" x="6356350" y="4933950"/>
          <p14:tracePt t="61382" x="6235700" y="4933950"/>
          <p14:tracePt t="61400" x="6165850" y="4933950"/>
          <p14:tracePt t="61415" x="6134100" y="4933950"/>
          <p14:tracePt t="61431" x="6115050" y="4933950"/>
          <p14:tracePt t="61863" x="6127750" y="4933950"/>
          <p14:tracePt t="61882" x="6134100" y="4927600"/>
          <p14:tracePt t="61887" x="6153150" y="4927600"/>
          <p14:tracePt t="61900" x="6165850" y="4921250"/>
          <p14:tracePt t="61916" x="6184900" y="4921250"/>
          <p14:tracePt t="61932" x="6203950" y="4921250"/>
          <p14:tracePt t="61952" x="6235700" y="4927600"/>
          <p14:tracePt t="61957" x="6261100" y="4940300"/>
          <p14:tracePt t="61982" x="6337300" y="4978400"/>
          <p14:tracePt t="62017" x="6350000" y="4984750"/>
          <p14:tracePt t="62063" x="6375400" y="4972050"/>
          <p14:tracePt t="62072" x="6400800" y="4959350"/>
          <p14:tracePt t="62084" x="6419850" y="4940300"/>
          <p14:tracePt t="62099" x="6470650" y="4895850"/>
          <p14:tracePt t="62115" x="6502400" y="4870450"/>
          <p14:tracePt t="62132" x="6515100" y="4857750"/>
          <p14:tracePt t="62148" x="6521450" y="4838700"/>
          <p14:tracePt t="62165" x="6521450" y="4813300"/>
          <p14:tracePt t="62183" x="6521450" y="4794250"/>
          <p14:tracePt t="62200" x="6521450" y="4781550"/>
          <p14:tracePt t="62226" x="6515100" y="4781550"/>
          <p14:tracePt t="62250" x="6508750" y="4781550"/>
          <p14:tracePt t="62260" x="6496050" y="4781550"/>
          <p14:tracePt t="62282" x="6483350" y="4787900"/>
          <p14:tracePt t="62299" x="6477000" y="4794250"/>
          <p14:tracePt t="62334" x="6470650" y="4794250"/>
          <p14:tracePt t="62349" x="6464300" y="4800600"/>
          <p14:tracePt t="62369" x="6451600" y="4813300"/>
          <p14:tracePt t="62384" x="6445250" y="4819650"/>
          <p14:tracePt t="62402" x="6426200" y="4832350"/>
          <p14:tracePt t="62418" x="6419850" y="4832350"/>
          <p14:tracePt t="62433" x="6413500" y="4838700"/>
          <p14:tracePt t="62449" x="6400800" y="4838700"/>
          <p14:tracePt t="62466" x="6388100" y="4851400"/>
          <p14:tracePt t="62482" x="6362700" y="4870450"/>
          <p14:tracePt t="62499" x="6343650" y="4883150"/>
          <p14:tracePt t="62516" x="6318250" y="4908550"/>
          <p14:tracePt t="62533" x="6299200" y="4927600"/>
          <p14:tracePt t="62549" x="6286500" y="4940300"/>
          <p14:tracePt t="62566" x="6273800" y="4959350"/>
          <p14:tracePt t="62583" x="6261100" y="4972050"/>
          <p14:tracePt t="62601" x="6254750" y="4978400"/>
          <p14:tracePt t="62619" x="6242050" y="4984750"/>
          <p14:tracePt t="62634" x="6223000" y="4984750"/>
          <p14:tracePt t="62649" x="6191250" y="4997450"/>
          <p14:tracePt t="62666" x="6165850" y="4997450"/>
          <p14:tracePt t="62682" x="6140450" y="4997450"/>
          <p14:tracePt t="62702" x="6115050" y="5003800"/>
          <p14:tracePt t="62716" x="6064250" y="5003800"/>
          <p14:tracePt t="62733" x="6038850" y="5003800"/>
          <p14:tracePt t="62749" x="5988050" y="5003800"/>
          <p14:tracePt t="62766" x="5956300" y="5003800"/>
          <p14:tracePt t="62782" x="5918200" y="5003800"/>
          <p14:tracePt t="62801" x="5867400" y="4997450"/>
          <p14:tracePt t="62819" x="5810250" y="4991100"/>
          <p14:tracePt t="62833" x="5765800" y="4984750"/>
          <p14:tracePt t="62849" x="5708650" y="4965700"/>
          <p14:tracePt t="62866" x="5676900" y="4940300"/>
          <p14:tracePt t="62883" x="5645150" y="4927600"/>
          <p14:tracePt t="62900" x="5632450" y="4921250"/>
          <p14:tracePt t="62918" x="5632450" y="4914900"/>
          <p14:tracePt t="62965" x="5632450" y="4908550"/>
          <p14:tracePt t="62974" x="5632450" y="4889500"/>
          <p14:tracePt t="62983" x="5632450" y="4883150"/>
          <p14:tracePt t="62999" x="5638800" y="4864100"/>
          <p14:tracePt t="63016" x="5664200" y="4826000"/>
          <p14:tracePt t="63033" x="5695950" y="4800600"/>
          <p14:tracePt t="63050" x="5753100" y="4768850"/>
          <p14:tracePt t="63069" x="5816600" y="4749800"/>
          <p14:tracePt t="63083" x="5930900" y="4737100"/>
          <p14:tracePt t="63101" x="6026150" y="4737100"/>
          <p14:tracePt t="63117" x="6153150" y="4737100"/>
          <p14:tracePt t="63135" x="6254750" y="4737100"/>
          <p14:tracePt t="63150" x="6369050" y="4743450"/>
          <p14:tracePt t="63169" x="6477000" y="4749800"/>
          <p14:tracePt t="63183" x="6591300" y="4756150"/>
          <p14:tracePt t="63203" x="6667500" y="4756150"/>
          <p14:tracePt t="63217" x="6724650" y="4762500"/>
          <p14:tracePt t="63234" x="6807200" y="4775200"/>
          <p14:tracePt t="63250" x="6889750" y="4787900"/>
          <p14:tracePt t="63266" x="6946900" y="4806950"/>
          <p14:tracePt t="63283" x="7010400" y="4826000"/>
          <p14:tracePt t="63300" x="7048500" y="4851400"/>
          <p14:tracePt t="63317" x="7067550" y="4876800"/>
          <p14:tracePt t="63334" x="7080250" y="4895850"/>
          <p14:tracePt t="63350" x="7086600" y="4908550"/>
          <p14:tracePt t="63367" x="7092950" y="4927600"/>
          <p14:tracePt t="63385" x="7092950" y="4940300"/>
          <p14:tracePt t="63400" x="7099300" y="4953000"/>
          <p14:tracePt t="63420" x="7099300" y="4965700"/>
          <p14:tracePt t="63433" x="7099300" y="4978400"/>
          <p14:tracePt t="63452" x="7099300" y="4984750"/>
          <p14:tracePt t="63484" x="7099300" y="4991100"/>
          <p14:tracePt t="64669" x="7118350" y="4978400"/>
          <p14:tracePt t="64677" x="7131050" y="4972050"/>
          <p14:tracePt t="64685" x="7143750" y="4972050"/>
          <p14:tracePt t="64702" x="7194550" y="4953000"/>
          <p14:tracePt t="64718" x="7245350" y="4946650"/>
          <p14:tracePt t="64735" x="7308850" y="4933950"/>
          <p14:tracePt t="64752" x="7423150" y="4927600"/>
          <p14:tracePt t="64785" x="7639050" y="4921250"/>
          <p14:tracePt t="64818" x="7810500" y="4921250"/>
          <p14:tracePt t="64853" x="7981950" y="4921250"/>
          <p14:tracePt t="64870" x="8039100" y="4921250"/>
          <p14:tracePt t="64885" x="8089900" y="4921250"/>
          <p14:tracePt t="64901" x="8115300" y="4921250"/>
          <p14:tracePt t="64918" x="8134350" y="4914900"/>
          <p14:tracePt t="64937" x="8147050" y="4914900"/>
          <p14:tracePt t="64942" x="8159750" y="4914900"/>
          <p14:tracePt t="64954" x="8166100" y="4908550"/>
          <p14:tracePt t="64968" x="8178800" y="4902200"/>
          <p14:tracePt t="64985" x="8185150" y="4902200"/>
          <p14:tracePt t="67069" x="8178800" y="4902200"/>
          <p14:tracePt t="67075" x="8172450" y="4902200"/>
          <p14:tracePt t="67087" x="8159750" y="4902200"/>
          <p14:tracePt t="67108" x="8051800" y="4927600"/>
          <p14:tracePt t="67121" x="7937500" y="4946650"/>
          <p14:tracePt t="67137" x="7734300" y="4972050"/>
          <p14:tracePt t="67171" x="7283450" y="5048250"/>
          <p14:tracePt t="67207" x="6927850" y="5080000"/>
          <p14:tracePt t="67239" x="6743700" y="5111750"/>
          <p14:tracePt t="67255" x="6654800" y="5118100"/>
          <p14:tracePt t="67271" x="6553200" y="5130800"/>
          <p14:tracePt t="67290" x="6400800" y="5130800"/>
          <p14:tracePt t="67304" x="6362700" y="5130800"/>
          <p14:tracePt t="67324" x="6242050" y="5130800"/>
          <p14:tracePt t="67337" x="6223000" y="5130800"/>
          <p14:tracePt t="67354" x="6229350" y="5130800"/>
          <p14:tracePt t="67371" x="6286500" y="5130800"/>
          <p14:tracePt t="67390" x="6457950" y="5130800"/>
          <p14:tracePt t="67406" x="6572250" y="5130800"/>
          <p14:tracePt t="67421" x="6610350" y="5130800"/>
          <p14:tracePt t="67509" x="6642100" y="5105400"/>
          <p14:tracePt t="67515" x="6673850" y="5080000"/>
          <p14:tracePt t="67525" x="6686550" y="5067300"/>
          <p14:tracePt t="67538" x="6731000" y="5003800"/>
          <p14:tracePt t="67554" x="6737350" y="4978400"/>
          <p14:tracePt t="67588" x="6711950" y="4978400"/>
          <p14:tracePt t="67607" x="6578600" y="5035550"/>
          <p14:tracePt t="67623" x="6400800" y="5099050"/>
          <p14:tracePt t="67637" x="6261100" y="5156200"/>
          <p14:tracePt t="67654" x="6045200" y="5226050"/>
          <p14:tracePt t="67671" x="5854700" y="5295900"/>
          <p14:tracePt t="67688" x="5695950" y="5340350"/>
          <p14:tracePt t="67704" x="5524500" y="5372100"/>
          <p14:tracePt t="67723" x="5416550" y="5391150"/>
          <p14:tracePt t="67738" x="5314950" y="5403850"/>
          <p14:tracePt t="67754" x="5264150" y="5403850"/>
          <p14:tracePt t="67771" x="5194300" y="5403850"/>
          <p14:tracePt t="67788" x="5162550" y="5410200"/>
          <p14:tracePt t="67804" x="5092700" y="5422900"/>
          <p14:tracePt t="67821" x="5060950" y="5422900"/>
          <p14:tracePt t="67838" x="5041900" y="5422900"/>
          <p14:tracePt t="67854" x="5022850" y="5429250"/>
          <p14:tracePt t="67871" x="5003800" y="5429250"/>
          <p14:tracePt t="67888" x="4978400" y="5429250"/>
          <p14:tracePt t="67905" x="4972050" y="5429250"/>
          <p14:tracePt t="67921" x="4940300" y="5422900"/>
          <p14:tracePt t="67938" x="4889500" y="5416550"/>
          <p14:tracePt t="67955" x="4819650" y="5403850"/>
          <p14:tracePt t="67971" x="4775200" y="5397500"/>
          <p14:tracePt t="67991" x="4730750" y="5397500"/>
          <p14:tracePt t="68006" x="4699000" y="5391150"/>
          <p14:tracePt t="68023" x="4648200" y="5384800"/>
          <p14:tracePt t="68039" x="4622800" y="5384800"/>
          <p14:tracePt t="68054" x="4591050" y="5384800"/>
          <p14:tracePt t="68072" x="4565650" y="5378450"/>
          <p14:tracePt t="68088" x="4552950" y="5378450"/>
          <p14:tracePt t="68105" x="4540250" y="5378450"/>
          <p14:tracePt t="68121" x="4521200" y="5372100"/>
          <p14:tracePt t="68138" x="4514850" y="5372100"/>
          <p14:tracePt t="68155" x="4508500" y="5372100"/>
          <p14:tracePt t="68172" x="4508500" y="5365750"/>
          <p14:tracePt t="68188" x="4495800" y="5365750"/>
          <p14:tracePt t="68205" x="4489450" y="5359400"/>
          <p14:tracePt t="68226" x="4483100" y="5359400"/>
          <p14:tracePt t="68263" x="4483100" y="5353050"/>
          <p14:tracePt t="68279" x="4483100" y="5340350"/>
          <p14:tracePt t="68290" x="4483100" y="5334000"/>
          <p14:tracePt t="68307" x="4527550" y="5302250"/>
          <p14:tracePt t="68326" x="4572000" y="5289550"/>
          <p14:tracePt t="68338" x="4648200" y="5276850"/>
          <p14:tracePt t="68355" x="4724400" y="5276850"/>
          <p14:tracePt t="68372" x="4813300" y="5276850"/>
          <p14:tracePt t="68388" x="4940300" y="5276850"/>
          <p14:tracePt t="68406" x="5035550" y="5289550"/>
          <p14:tracePt t="68423" x="5213350" y="5314950"/>
          <p14:tracePt t="68439" x="5295900" y="5321300"/>
          <p14:tracePt t="68445" x="5327650" y="5327650"/>
          <p14:tracePt t="68455" x="5346700" y="5334000"/>
          <p14:tracePt t="68474" x="5378450" y="5340350"/>
          <p14:tracePt t="68489" x="5384800" y="5340350"/>
          <p14:tracePt t="68543" x="5384800" y="5346700"/>
          <p14:tracePt t="68549" x="5384800" y="5353050"/>
          <p14:tracePt t="68556" x="5384800" y="5359400"/>
          <p14:tracePt t="68572" x="5365750" y="5378450"/>
          <p14:tracePt t="68589" x="5346700" y="5403850"/>
          <p14:tracePt t="68605" x="5340350" y="5410200"/>
          <p14:tracePt t="69451" x="5346700" y="5410200"/>
          <p14:tracePt t="69458" x="5353050" y="5410200"/>
          <p14:tracePt t="69464" x="5365750" y="5403850"/>
          <p14:tracePt t="69474" x="5378450" y="5397500"/>
          <p14:tracePt t="69491" x="5422900" y="5397500"/>
          <p14:tracePt t="69509" x="5480050" y="5384800"/>
          <p14:tracePt t="69525" x="5524500" y="5384800"/>
          <p14:tracePt t="69556" x="5626100" y="5378450"/>
          <p14:tracePt t="69590" x="5778500" y="5372100"/>
          <p14:tracePt t="69625" x="5880100" y="5372100"/>
          <p14:tracePt t="69641" x="5956300" y="5372100"/>
          <p14:tracePt t="69656" x="5988050" y="5378450"/>
          <p14:tracePt t="69673" x="6038850" y="5378450"/>
          <p14:tracePt t="69692" x="6108700" y="5378450"/>
          <p14:tracePt t="69706" x="6165850" y="5384800"/>
          <p14:tracePt t="69723" x="6210300" y="5384800"/>
          <p14:tracePt t="69742" x="6254750" y="5391150"/>
          <p14:tracePt t="69758" x="6261100" y="5391150"/>
          <p14:tracePt t="69774" x="6273800" y="5391150"/>
          <p14:tracePt t="69790" x="6280150" y="5391150"/>
          <p14:tracePt t="69807" x="6305550" y="5391150"/>
          <p14:tracePt t="69825" x="6337300" y="5391150"/>
          <p14:tracePt t="69842" x="6388100" y="5391150"/>
          <p14:tracePt t="69857" x="6413500" y="5391150"/>
          <p14:tracePt t="69873" x="6419850" y="5391150"/>
          <p14:tracePt t="69892" x="6438900" y="5391150"/>
          <p14:tracePt t="69906" x="6457950" y="5391150"/>
          <p14:tracePt t="69923" x="6477000" y="5384800"/>
          <p14:tracePt t="69933" x="6496050" y="5378450"/>
          <p14:tracePt t="69942" x="6508750" y="5378450"/>
          <p14:tracePt t="69957" x="6521450" y="5378450"/>
          <p14:tracePt t="69973" x="6553200" y="5372100"/>
          <p14:tracePt t="69992" x="6584950" y="5359400"/>
          <p14:tracePt t="70009" x="6654800" y="5353050"/>
          <p14:tracePt t="70025" x="6718300" y="5346700"/>
          <p14:tracePt t="70040" x="6750050" y="5340350"/>
          <p14:tracePt t="70057" x="6807200" y="5334000"/>
          <p14:tracePt t="70074" x="6832600" y="5327650"/>
          <p14:tracePt t="70090" x="6896100" y="5327650"/>
          <p14:tracePt t="70107" x="6965950" y="5327650"/>
          <p14:tracePt t="70123" x="7054850" y="5327650"/>
          <p14:tracePt t="70140" x="7099300" y="5327650"/>
          <p14:tracePt t="70157" x="7131050" y="5327650"/>
          <p14:tracePt t="70173" x="7137400" y="5327650"/>
          <p14:tracePt t="70192" x="7143750" y="5327650"/>
          <p14:tracePt t="70209" x="7150100" y="5327650"/>
          <p14:tracePt t="70224" x="7169150" y="5327650"/>
          <p14:tracePt t="70240" x="7175500" y="5327650"/>
          <p14:tracePt t="70259" x="7194550" y="5327650"/>
          <p14:tracePt t="70273" x="7207250" y="5321300"/>
          <p14:tracePt t="70290" x="7226300" y="5321300"/>
          <p14:tracePt t="70307" x="7258050" y="5321300"/>
          <p14:tracePt t="70326" x="7283450" y="5321300"/>
          <p14:tracePt t="70340" x="7315200" y="5314950"/>
          <p14:tracePt t="70359" x="7340600" y="5308600"/>
          <p14:tracePt t="70373" x="7353300" y="5308600"/>
          <p14:tracePt t="70390" x="7385050" y="5302250"/>
          <p14:tracePt t="70407" x="7416800" y="5302250"/>
          <p14:tracePt t="70425" x="7442200" y="5302250"/>
          <p14:tracePt t="70431" x="7467600" y="5302250"/>
          <p14:tracePt t="70443" x="7493000" y="5302250"/>
          <p14:tracePt t="70460" x="7537450" y="5302250"/>
          <p14:tracePt t="70474" x="7569200" y="5302250"/>
          <p14:tracePt t="70490" x="7600950" y="5302250"/>
          <p14:tracePt t="70507" x="7645400" y="5302250"/>
          <p14:tracePt t="70524" x="7689850" y="5302250"/>
          <p14:tracePt t="70540" x="7734300" y="5302250"/>
          <p14:tracePt t="70558" x="7835900" y="5302250"/>
          <p14:tracePt t="70575" x="7893050" y="5302250"/>
          <p14:tracePt t="70591" x="7950200" y="5302250"/>
          <p14:tracePt t="70608" x="7988300" y="5302250"/>
          <p14:tracePt t="70624" x="8001000" y="5302250"/>
          <p14:tracePt t="70641" x="8007350" y="5302250"/>
          <p14:tracePt t="70996" x="8013700" y="5302250"/>
          <p14:tracePt t="71008" x="8020050" y="5302250"/>
          <p14:tracePt t="71032" x="8026400" y="5302250"/>
          <p14:tracePt t="71079" x="7988300" y="5314950"/>
          <p14:tracePt t="71086" x="7962900" y="5327650"/>
          <p14:tracePt t="71093" x="7931150" y="5346700"/>
          <p14:tracePt t="71108" x="7810500" y="5429250"/>
          <p14:tracePt t="71127" x="7785100" y="5441950"/>
          <p14:tracePt t="71410" x="7778750" y="5441950"/>
          <p14:tracePt t="71430" x="7778750" y="5435600"/>
          <p14:tracePt t="71439" x="7778750" y="5429250"/>
          <p14:tracePt t="71447" x="7785100" y="5429250"/>
          <p14:tracePt t="71458" x="7785100" y="5422900"/>
          <p14:tracePt t="71475" x="7797800" y="5410200"/>
          <p14:tracePt t="71493" x="7810500" y="5410200"/>
          <p14:tracePt t="71508" x="7816850" y="5416550"/>
          <p14:tracePt t="72467" x="7829550" y="5416550"/>
          <p14:tracePt t="72473" x="7861300" y="5397500"/>
          <p14:tracePt t="72481" x="7899400" y="5378450"/>
          <p14:tracePt t="72492" x="7950200" y="5353050"/>
          <p14:tracePt t="72511" x="8064500" y="5327650"/>
          <p14:tracePt t="72527" x="8147050" y="5321300"/>
          <p14:tracePt t="72544" x="8216900" y="5314950"/>
          <p14:tracePt t="72579" x="8362950" y="5321300"/>
          <p14:tracePt t="72609" x="8629650" y="5346700"/>
          <p14:tracePt t="72644" x="8750300" y="5346700"/>
          <p14:tracePt t="72659" x="8788400" y="5346700"/>
          <p14:tracePt t="72676" x="8820150" y="5346700"/>
          <p14:tracePt t="72696" x="8826500" y="5346700"/>
          <p14:tracePt t="72711" x="8832850" y="5353050"/>
          <p14:tracePt t="72737" x="8839200" y="5353050"/>
          <p14:tracePt t="72751" x="8845550" y="5353050"/>
          <p14:tracePt t="72760" x="8851900" y="5353050"/>
          <p14:tracePt t="72778" x="8870950" y="5359400"/>
          <p14:tracePt t="72795" x="8928100" y="5372100"/>
          <p14:tracePt t="72812" x="9004300" y="5378450"/>
          <p14:tracePt t="72826" x="9093200" y="5378450"/>
          <p14:tracePt t="72843" x="9163050" y="5378450"/>
          <p14:tracePt t="72859" x="9258300" y="5359400"/>
          <p14:tracePt t="72876" x="9302750" y="5353050"/>
          <p14:tracePt t="72892" x="9328150" y="5346700"/>
          <p14:tracePt t="72913" x="9372600" y="5327650"/>
          <p14:tracePt t="72926" x="9378950" y="5321300"/>
          <p14:tracePt t="72945" x="9385300" y="5321300"/>
          <p14:tracePt t="72960" x="9398000" y="5321300"/>
          <p14:tracePt t="72976" x="9429750" y="5314950"/>
          <p14:tracePt t="72993" x="9448800" y="5314950"/>
          <p14:tracePt t="73013" x="9480550" y="5308600"/>
          <p14:tracePt t="73027" x="9486900" y="5308600"/>
          <p14:tracePt t="73043" x="9493250" y="5308600"/>
          <p14:tracePt t="73115" x="9505950" y="5308600"/>
          <p14:tracePt t="73121" x="9512300" y="5308600"/>
          <p14:tracePt t="73133" x="9537700" y="5308600"/>
          <p14:tracePt t="73145" x="9550400" y="5308600"/>
          <p14:tracePt t="73160" x="9563100" y="5308600"/>
          <p14:tracePt t="73177" x="9575800" y="5308600"/>
          <p14:tracePt t="73197" x="9613900" y="5308600"/>
          <p14:tracePt t="73212" x="9639300" y="5308600"/>
          <p14:tracePt t="73227" x="9671050" y="5308600"/>
          <p14:tracePt t="73245" x="9721850" y="5308600"/>
          <p14:tracePt t="73261" x="9772650" y="5308600"/>
          <p14:tracePt t="73278" x="9842500" y="5308600"/>
          <p14:tracePt t="73295" x="9918700" y="5308600"/>
          <p14:tracePt t="73312" x="9937750" y="5308600"/>
          <p14:tracePt t="73327" x="9944100" y="5308600"/>
          <p14:tracePt t="73343" x="9950450" y="5308600"/>
          <p14:tracePt t="73360" x="9950450" y="5302250"/>
          <p14:tracePt t="73483" x="9937750" y="5302250"/>
          <p14:tracePt t="73492" x="9912350" y="5302250"/>
          <p14:tracePt t="73499" x="9886950" y="5308600"/>
          <p14:tracePt t="73510" x="9747250" y="5327650"/>
          <p14:tracePt t="73528" x="9505950" y="5340350"/>
          <p14:tracePt t="73544" x="9029700" y="5346700"/>
          <p14:tracePt t="73561" x="8496300" y="5346700"/>
          <p14:tracePt t="73577" x="7931150" y="5346700"/>
          <p14:tracePt t="73594" x="7372350" y="5340350"/>
          <p14:tracePt t="73610" x="6515100" y="5340350"/>
          <p14:tracePt t="73629" x="6076950" y="5353050"/>
          <p14:tracePt t="73643" x="5721350" y="5384800"/>
          <p14:tracePt t="73660" x="5499100" y="5410200"/>
          <p14:tracePt t="73677" x="5270500" y="5448300"/>
          <p14:tracePt t="73694" x="5073650" y="5492750"/>
          <p14:tracePt t="73710" x="4953000" y="5524500"/>
          <p14:tracePt t="73727" x="4724400" y="5581650"/>
          <p14:tracePt t="73746" x="4610100" y="5607050"/>
          <p14:tracePt t="73762" x="4508500" y="5626100"/>
          <p14:tracePt t="73779" x="4400550" y="5645150"/>
          <p14:tracePt t="73794" x="4318000" y="5657850"/>
          <p14:tracePt t="73810" x="4254500" y="5664200"/>
          <p14:tracePt t="73827" x="4171950" y="5676900"/>
          <p14:tracePt t="73844" x="4127500" y="5683250"/>
          <p14:tracePt t="73861" x="4114800" y="5683250"/>
          <p14:tracePt t="73877" x="4108450" y="5683250"/>
          <p14:tracePt t="74151" x="4114800" y="5670550"/>
          <p14:tracePt t="74161" x="4121150" y="5670550"/>
          <p14:tracePt t="74178" x="4121150" y="5664200"/>
          <p14:tracePt t="74196" x="4127500" y="5664200"/>
          <p14:tracePt t="74211" x="4127500" y="5657850"/>
          <p14:tracePt t="74317" x="4133850" y="5651500"/>
          <p14:tracePt t="74355" x="4140200" y="5645150"/>
          <p14:tracePt t="75366" x="4152900" y="5638800"/>
          <p14:tracePt t="75374" x="4159250" y="5632450"/>
          <p14:tracePt t="75385" x="4184650" y="5626100"/>
          <p14:tracePt t="75397" x="4210050" y="5619750"/>
          <p14:tracePt t="75430" x="4337050" y="5607050"/>
          <p14:tracePt t="75437" x="4375150" y="5607050"/>
          <p14:tracePt t="75463" x="4584700" y="5607050"/>
          <p14:tracePt t="75496" x="5073650" y="5676900"/>
          <p14:tracePt t="75514" x="5219700" y="5695950"/>
          <p14:tracePt t="75529" x="5321300" y="5695950"/>
          <p14:tracePt t="75546" x="5378450" y="5695950"/>
          <p14:tracePt t="75563" x="5391150" y="5695950"/>
          <p14:tracePt t="75579" x="5391150" y="5689600"/>
          <p14:tracePt t="75596" x="5403850" y="5689600"/>
          <p14:tracePt t="75612" x="5410200" y="5683250"/>
          <p14:tracePt t="75630" x="5416550" y="5676900"/>
          <p14:tracePt t="75647" x="5422900" y="5676900"/>
          <p14:tracePt t="75664" x="5429250" y="5676900"/>
          <p14:tracePt t="75679" x="5435600" y="5670550"/>
          <p14:tracePt t="75697" x="5448300" y="5670550"/>
          <p14:tracePt t="75712" x="5467350" y="5670550"/>
          <p14:tracePt t="75730" x="5473700" y="5670550"/>
          <p14:tracePt t="75749" x="5486400" y="5670550"/>
          <p14:tracePt t="75774" x="5492750" y="5670550"/>
          <p14:tracePt t="75884" x="5499100" y="5670550"/>
          <p14:tracePt t="75897" x="5505450" y="5670550"/>
          <p14:tracePt t="75905" x="5511800" y="5670550"/>
          <p14:tracePt t="75919" x="5518150" y="5670550"/>
          <p14:tracePt t="75929" x="5524500" y="5670550"/>
          <p14:tracePt t="75946" x="5537200" y="5670550"/>
          <p14:tracePt t="75979" x="5543550" y="5670550"/>
          <p14:tracePt t="75998" x="5549900" y="5670550"/>
          <p14:tracePt t="76013" x="5562600" y="5670550"/>
          <p14:tracePt t="76029" x="5575300" y="5670550"/>
          <p14:tracePt t="76046" x="5588000" y="5670550"/>
          <p14:tracePt t="76062" x="5600700" y="5670550"/>
          <p14:tracePt t="76079" x="5613400" y="5670550"/>
          <p14:tracePt t="76097" x="5632450" y="5670550"/>
          <p14:tracePt t="76114" x="5651500" y="5670550"/>
          <p14:tracePt t="76129" x="5664200" y="5670550"/>
          <p14:tracePt t="76150" x="5695950" y="5664200"/>
          <p14:tracePt t="76163" x="5702300" y="5657850"/>
          <p14:tracePt t="76180" x="5772150" y="5651500"/>
          <p14:tracePt t="76198" x="5810250" y="5651500"/>
          <p14:tracePt t="76213" x="5873750" y="5651500"/>
          <p14:tracePt t="76229" x="5905500" y="5651500"/>
          <p14:tracePt t="76250" x="5949950" y="5651500"/>
          <p14:tracePt t="76263" x="5962650" y="5651500"/>
          <p14:tracePt t="76283" x="6007100" y="5651500"/>
          <p14:tracePt t="76296" x="6032500" y="5651500"/>
          <p14:tracePt t="76313" x="6045200" y="5651500"/>
          <p14:tracePt t="76329" x="6064250" y="5651500"/>
          <p14:tracePt t="76348" x="6076950" y="5651500"/>
          <p14:tracePt t="77054" x="6076950" y="5645150"/>
          <p14:tracePt t="77060" x="6076950" y="5626100"/>
          <p14:tracePt t="77071" x="6083300" y="5619750"/>
          <p14:tracePt t="77082" x="6089650" y="5613400"/>
          <p14:tracePt t="77097" x="6203950" y="5530850"/>
          <p14:tracePt t="77114" x="6407150" y="5416550"/>
          <p14:tracePt t="77130" x="6781800" y="5245100"/>
          <p14:tracePt t="77163" x="8185150" y="4495800"/>
          <p14:tracePt t="77197" x="9766300" y="3587750"/>
          <p14:tracePt t="77231" x="10572750" y="3067050"/>
          <p14:tracePt t="77247" x="10668000" y="2997200"/>
          <p14:tracePt t="77264" x="10712450" y="2952750"/>
          <p14:tracePt t="77280" x="10718800" y="2940050"/>
          <p14:tracePt t="77431" x="10718800" y="2933700"/>
          <p14:tracePt t="77439" x="10737850" y="2914650"/>
          <p14:tracePt t="77448" x="10744200" y="2901950"/>
          <p14:tracePt t="77464" x="10756900" y="2857500"/>
          <p14:tracePt t="77481" x="10756900" y="2832100"/>
          <p14:tracePt t="77498" x="10756900" y="2806700"/>
          <p14:tracePt t="77555" x="10750550" y="2813050"/>
          <p14:tracePt t="77563" x="10712450" y="2838450"/>
          <p14:tracePt t="77571" x="10693400" y="2863850"/>
          <p14:tracePt t="77584" x="10629900" y="2908300"/>
          <p14:tracePt t="77599" x="10477500" y="3035300"/>
          <p14:tracePt t="77616" x="10388600" y="3092450"/>
          <p14:tracePt t="77634" x="10248900" y="3181350"/>
          <p14:tracePt t="77649" x="10083800" y="3289300"/>
          <p14:tracePt t="77665" x="9975850" y="3359150"/>
          <p14:tracePt t="77681" x="9804400" y="3486150"/>
          <p14:tracePt t="77701" x="9518650" y="3670300"/>
          <p14:tracePt t="77715" x="9226550" y="3841750"/>
          <p14:tracePt t="77732" x="8972550" y="3994150"/>
          <p14:tracePt t="77751" x="8763000" y="4108450"/>
          <p14:tracePt t="77765" x="8604250" y="4178300"/>
          <p14:tracePt t="77784" x="8401050" y="4248150"/>
          <p14:tracePt t="77799" x="8286750" y="4286250"/>
          <p14:tracePt t="77817" x="8147050" y="4337050"/>
          <p14:tracePt t="77832" x="8026400" y="4387850"/>
          <p14:tracePt t="77848" x="7931150" y="4432300"/>
          <p14:tracePt t="77864" x="7848600" y="4476750"/>
          <p14:tracePt t="77882" x="7753350" y="4540250"/>
          <p14:tracePt t="77899" x="7575550" y="4660900"/>
          <p14:tracePt t="77915" x="7473950" y="4730750"/>
          <p14:tracePt t="77931" x="7366000" y="4800600"/>
          <p14:tracePt t="77937" x="7327900" y="4832350"/>
          <p14:tracePt t="77948" x="7270750" y="4870450"/>
          <p14:tracePt t="77964" x="7169150" y="4959350"/>
          <p14:tracePt t="77981" x="7092950" y="5041900"/>
          <p14:tracePt t="78000" x="7010400" y="5118100"/>
          <p14:tracePt t="78015" x="6985000" y="5143500"/>
          <p14:tracePt t="78031" x="6972300" y="5162550"/>
          <p14:tracePt t="78048" x="6953250" y="5181600"/>
          <p14:tracePt t="78067" x="6940550" y="5194300"/>
          <p14:tracePt t="78126" x="6946900" y="5187950"/>
          <p14:tracePt t="78133" x="6965950" y="5168900"/>
          <p14:tracePt t="78141" x="6997700" y="5137150"/>
          <p14:tracePt t="78150" x="7048500" y="5086350"/>
          <p14:tracePt t="78165" x="7137400" y="4997450"/>
          <p14:tracePt t="78184" x="7340600" y="4794250"/>
          <p14:tracePt t="78201" x="7569200" y="4572000"/>
          <p14:tracePt t="78215" x="7950200" y="4191000"/>
          <p14:tracePt t="78231" x="8178800" y="3975100"/>
          <p14:tracePt t="78248" x="8356600" y="3803650"/>
          <p14:tracePt t="78265" x="8515350" y="3663950"/>
          <p14:tracePt t="78282" x="8648700" y="3543300"/>
          <p14:tracePt t="78298" x="8775700" y="3435350"/>
          <p14:tracePt t="78318" x="8902700" y="3346450"/>
          <p14:tracePt t="78332" x="8940800" y="3327400"/>
          <p14:tracePt t="78348" x="8966200" y="3314700"/>
          <p14:tracePt t="78365" x="8978900" y="3308350"/>
          <p14:tracePt t="78381" x="8985250" y="3308350"/>
          <p14:tracePt t="78399" x="8997950" y="3327400"/>
          <p14:tracePt t="78415" x="9055100" y="3467100"/>
          <p14:tracePt t="78432" x="9175750" y="3663950"/>
          <p14:tracePt t="78449" x="9334500" y="3898900"/>
          <p14:tracePt t="78465" x="9531350" y="4222750"/>
          <p14:tracePt t="78482" x="9683750" y="4489450"/>
          <p14:tracePt t="78499" x="9798050" y="4718050"/>
          <p14:tracePt t="78515" x="9931400" y="4978400"/>
          <p14:tracePt t="78532" x="10039350" y="5175250"/>
          <p14:tracePt t="78548" x="10083800" y="5245100"/>
          <p14:tracePt t="78568" x="10096500" y="5270500"/>
          <p14:tracePt t="78582" x="10102850" y="5283200"/>
          <p14:tracePt t="78601" x="10115550" y="5295900"/>
          <p14:tracePt t="78619" x="10128250" y="5302250"/>
          <p14:tracePt t="78632" x="10134600" y="5308600"/>
          <p14:tracePt t="78649" x="10140950" y="5314950"/>
          <p14:tracePt t="78665" x="10153650" y="5321300"/>
          <p14:tracePt t="78700" x="10160000" y="5321300"/>
          <p14:tracePt t="78719" x="10160000" y="5327650"/>
          <p14:tracePt t="79193" x="10160000" y="5321300"/>
          <p14:tracePt t="79199" x="10153650" y="5314950"/>
          <p14:tracePt t="79205" x="10140950" y="5302250"/>
          <p14:tracePt t="79216" x="10121900" y="5283200"/>
          <p14:tracePt t="79233" x="10045700" y="5238750"/>
          <p14:tracePt t="79249" x="9969500" y="5207000"/>
          <p14:tracePt t="79266" x="9836150" y="5168900"/>
          <p14:tracePt t="79300" x="9531350" y="5130800"/>
          <p14:tracePt t="79333" x="9029700" y="5137150"/>
          <p14:tracePt t="79366" x="8566150" y="5162550"/>
          <p14:tracePt t="79386" x="8350250" y="5175250"/>
          <p14:tracePt t="79401" x="8032750" y="5207000"/>
          <p14:tracePt t="79420" x="7778750" y="5238750"/>
          <p14:tracePt t="79433" x="7664450" y="5251450"/>
          <p14:tracePt t="79449" x="7569200" y="5270500"/>
          <p14:tracePt t="79466" x="7537450" y="5283200"/>
          <p14:tracePt t="79483" x="7499350" y="5289550"/>
          <p14:tracePt t="79499" x="7461250" y="5295900"/>
          <p14:tracePt t="79516" x="7404100" y="5308600"/>
          <p14:tracePt t="79535" x="7296150" y="5321300"/>
          <p14:tracePt t="79549" x="7213600" y="5321300"/>
          <p14:tracePt t="79569" x="7105650" y="5327650"/>
          <p14:tracePt t="79583" x="7042150" y="5334000"/>
          <p14:tracePt t="79599" x="6972300" y="5334000"/>
          <p14:tracePt t="79616" x="6940550" y="5340350"/>
          <p14:tracePt t="79635" x="6902450" y="5346700"/>
          <p14:tracePt t="79649" x="6883400" y="5353050"/>
          <p14:tracePt t="79666" x="6864350" y="5359400"/>
          <p14:tracePt t="79683" x="6858000" y="5365750"/>
          <p14:tracePt t="79699" x="6851650" y="5365750"/>
          <p14:tracePt t="79754" x="6845300" y="5365750"/>
          <p14:tracePt t="79759" x="6838950" y="5365750"/>
          <p14:tracePt t="79768" x="6832600" y="5365750"/>
          <p14:tracePt t="79785" x="6832600" y="5391150"/>
          <p14:tracePt t="79800" x="6851650" y="5397500"/>
          <p14:tracePt t="79967" x="6851650" y="5384800"/>
          <p14:tracePt t="79974" x="6851650" y="5372100"/>
          <p14:tracePt t="79983" x="6838950" y="5346700"/>
          <p14:tracePt t="80000" x="6819900" y="5327650"/>
          <p14:tracePt t="80017" x="6788150" y="5302250"/>
          <p14:tracePt t="80036" x="6731000" y="5295900"/>
          <p14:tracePt t="80052" x="6705600" y="5295900"/>
          <p14:tracePt t="80067" x="6642100" y="5302250"/>
          <p14:tracePt t="80084" x="6597650" y="5308600"/>
          <p14:tracePt t="80100" x="6527800" y="5321300"/>
          <p14:tracePt t="80117" x="6470650" y="5321300"/>
          <p14:tracePt t="80135" x="6362700" y="5334000"/>
          <p14:tracePt t="80151" x="6311900" y="5346700"/>
          <p14:tracePt t="80167" x="6280150" y="5353050"/>
          <p14:tracePt t="80184" x="6229350" y="5359400"/>
          <p14:tracePt t="80200" x="6197600" y="5359400"/>
          <p14:tracePt t="80217" x="6172200" y="5359400"/>
          <p14:tracePt t="80234" x="6153150" y="5359400"/>
          <p14:tracePt t="80250" x="6146800" y="5359400"/>
          <p14:tracePt t="80267" x="6140450" y="5359400"/>
          <p14:tracePt t="80284" x="6134100" y="5359400"/>
          <p14:tracePt t="80318" x="6127750" y="5359400"/>
          <p14:tracePt t="80334" x="6121400" y="5359400"/>
          <p14:tracePt t="80416" x="6121400" y="5365750"/>
          <p14:tracePt t="80433" x="6121400" y="5378450"/>
          <p14:tracePt t="80448" x="6121400" y="5384800"/>
          <p14:tracePt t="80454" x="6121400" y="5397500"/>
          <p14:tracePt t="80467" x="6121400" y="5410200"/>
          <p14:tracePt t="80484" x="6121400" y="5422900"/>
          <p14:tracePt t="80500" x="6121400" y="5435600"/>
          <p14:tracePt t="80517" x="6121400" y="5448300"/>
          <p14:tracePt t="80534" x="6127750" y="5454650"/>
          <p14:tracePt t="80550" x="6127750" y="5461000"/>
          <p14:tracePt t="81731" x="6127750" y="5480050"/>
          <p14:tracePt t="81752" x="6127750" y="5499100"/>
          <p14:tracePt t="81769" x="6127750" y="5505450"/>
          <p14:tracePt t="81787" x="6127750" y="5511800"/>
          <p14:tracePt t="81802" x="6127750" y="5518150"/>
          <p14:tracePt t="81836" x="6127750" y="5524500"/>
          <p14:tracePt t="84335" x="6140450" y="5518150"/>
          <p14:tracePt t="84341" x="6153150" y="5511800"/>
          <p14:tracePt t="84355" x="6203950" y="5505450"/>
          <p14:tracePt t="84371" x="6261100" y="5492750"/>
          <p14:tracePt t="84388" x="6369050" y="5492750"/>
          <p14:tracePt t="84425" x="6673850" y="5473700"/>
          <p14:tracePt t="84458" x="7105650" y="5473700"/>
          <p14:tracePt t="84464" x="7162800" y="5473700"/>
          <p14:tracePt t="84489" x="7467600" y="5461000"/>
          <p14:tracePt t="84505" x="7658100" y="5454650"/>
          <p14:tracePt t="84523" x="7854950" y="5454650"/>
          <p14:tracePt t="84539" x="7956550" y="5454650"/>
          <p14:tracePt t="84556" x="8013700" y="5454650"/>
          <p14:tracePt t="84574" x="8058150" y="5454650"/>
          <p14:tracePt t="84589" x="8077200" y="5454650"/>
          <p14:tracePt t="84669" x="8064500" y="5454650"/>
          <p14:tracePt t="84674" x="8032750" y="5473700"/>
          <p14:tracePt t="84688" x="7943850" y="5518150"/>
          <p14:tracePt t="84705" x="7874000" y="5543550"/>
          <p14:tracePt t="84981" x="7880350" y="5543550"/>
          <p14:tracePt t="84988" x="7886700" y="5543550"/>
          <p14:tracePt t="85005" x="7886700" y="5537200"/>
          <p14:tracePt t="85028" x="7886700" y="5524500"/>
          <p14:tracePt t="85067" x="7886700" y="5518150"/>
          <p14:tracePt t="85073" x="7880350" y="5518150"/>
          <p14:tracePt t="85088" x="7874000" y="5505450"/>
          <p14:tracePt t="85105" x="7867650" y="5492750"/>
          <p14:tracePt t="85123" x="7861300" y="5492750"/>
          <p14:tracePt t="85141" x="7848600" y="5486400"/>
          <p14:tracePt t="85157" x="7823200" y="5486400"/>
          <p14:tracePt t="85172" x="7810500" y="5486400"/>
          <p14:tracePt t="85188" x="7791450" y="5486400"/>
          <p14:tracePt t="85205" x="7778750" y="5486400"/>
          <p14:tracePt t="85222" x="7766050" y="5486400"/>
          <p14:tracePt t="85239" x="7759700" y="5486400"/>
          <p14:tracePt t="85258" x="7740650" y="5486400"/>
          <p14:tracePt t="85273" x="7708900" y="5486400"/>
          <p14:tracePt t="85288" x="7664450" y="5486400"/>
          <p14:tracePt t="85305" x="7620000" y="5486400"/>
          <p14:tracePt t="85322" x="7588250" y="5486400"/>
          <p14:tracePt t="85339" x="7562850" y="5486400"/>
          <p14:tracePt t="85355" x="7550150" y="5486400"/>
          <p14:tracePt t="85424" x="7543800" y="5480050"/>
          <p14:tracePt t="85429" x="7531100" y="5480050"/>
          <p14:tracePt t="85438" x="7524750" y="5473700"/>
          <p14:tracePt t="85458" x="7486650" y="5454650"/>
          <p14:tracePt t="85474" x="7473950" y="5441950"/>
          <p14:tracePt t="85508" x="7473950" y="5435600"/>
          <p14:tracePt t="85514" x="7467600" y="5435600"/>
          <p14:tracePt t="85523" x="7467600" y="5422900"/>
          <p14:tracePt t="85539" x="7467600" y="5410200"/>
          <p14:tracePt t="85558" x="7467600" y="5391150"/>
          <p14:tracePt t="85576" x="7461250" y="5372100"/>
          <p14:tracePt t="85589" x="7461250" y="5346700"/>
          <p14:tracePt t="85605" x="7461250" y="5308600"/>
          <p14:tracePt t="85622" x="7461250" y="5283200"/>
          <p14:tracePt t="85639" x="7461250" y="5264150"/>
          <p14:tracePt t="85656" x="7454900" y="5226050"/>
          <p14:tracePt t="85673" x="7448550" y="5207000"/>
          <p14:tracePt t="85689" x="7448550" y="5181600"/>
          <p14:tracePt t="85707" x="7448550" y="5168900"/>
          <p14:tracePt t="85723" x="7448550" y="5162550"/>
          <p14:tracePt t="85741" x="7448550" y="5156200"/>
          <p14:tracePt t="85759" x="7442200" y="5143500"/>
          <p14:tracePt t="85774" x="7442200" y="5137150"/>
          <p14:tracePt t="85825" x="7435850" y="5130800"/>
          <p14:tracePt t="85847" x="7435850" y="5124450"/>
          <p14:tracePt t="85860" x="7435850" y="5118100"/>
          <p14:tracePt t="85868" x="7429500" y="5118100"/>
          <p14:tracePt t="85885" x="7429500" y="5111750"/>
          <p14:tracePt t="85911" x="7423150" y="5111750"/>
          <p14:tracePt t="85919" x="7410450" y="5105400"/>
          <p14:tracePt t="85942" x="7404100" y="5105400"/>
          <p14:tracePt t="85959" x="7372350" y="5099050"/>
          <p14:tracePt t="85974" x="7334250" y="5092700"/>
          <p14:tracePt t="85989" x="7270750" y="5086350"/>
          <p14:tracePt t="86006" x="7207250" y="5086350"/>
          <p14:tracePt t="86025" x="7124700" y="5086350"/>
          <p14:tracePt t="86042" x="7067550" y="5080000"/>
          <p14:tracePt t="86056" x="7029450" y="5080000"/>
          <p14:tracePt t="86075" x="7010400" y="5080000"/>
          <p14:tracePt t="86089" x="6997700" y="5080000"/>
          <p14:tracePt t="86106" x="6991350" y="5080000"/>
          <p14:tracePt t="86124" x="6978650" y="5080000"/>
          <p14:tracePt t="86157" x="6972300" y="5080000"/>
          <p14:tracePt t="86371" x="6965950" y="5080000"/>
          <p14:tracePt t="86380" x="6959600" y="5080000"/>
          <p14:tracePt t="86391" x="6959600" y="5073650"/>
          <p14:tracePt t="86406" x="6953250" y="5073650"/>
          <p14:tracePt t="86423" x="6946900" y="5073650"/>
          <p14:tracePt t="86457" x="6946900" y="5067300"/>
          <p14:tracePt t="86491" x="6934200" y="5067300"/>
          <p14:tracePt t="87604" x="6940550" y="5060950"/>
          <p14:tracePt t="87611" x="6946900" y="5048250"/>
          <p14:tracePt t="87624" x="6972300" y="5041900"/>
          <p14:tracePt t="87641" x="6997700" y="5029200"/>
          <p14:tracePt t="87658" x="7023100" y="5016500"/>
          <p14:tracePt t="87676" x="7042150" y="5010150"/>
          <p14:tracePt t="87693" x="7067550" y="5003800"/>
          <p14:tracePt t="87725" x="7073900" y="5003800"/>
          <p14:tracePt t="88121" x="7067550" y="5003800"/>
          <p14:tracePt t="88128" x="7061200" y="5003800"/>
          <p14:tracePt t="88141" x="7048500" y="5010150"/>
          <p14:tracePt t="88160" x="7035800" y="5016500"/>
          <p14:tracePt t="88192" x="7023100" y="5016500"/>
          <p14:tracePt t="88211" x="7010400" y="5022850"/>
          <p14:tracePt t="88242" x="6997700" y="5022850"/>
          <p14:tracePt t="88275" x="6991350" y="5029200"/>
          <p14:tracePt t="88309" x="6978650" y="5029200"/>
          <p14:tracePt t="88342" x="6972300" y="5029200"/>
          <p14:tracePt t="88723" x="6965950" y="5029200"/>
          <p14:tracePt t="88744" x="6959600" y="5029200"/>
          <p14:tracePt t="88751" x="6953250" y="5029200"/>
          <p14:tracePt t="88760" x="6940550" y="5029200"/>
          <p14:tracePt t="88776" x="6921500" y="5029200"/>
          <p14:tracePt t="88794" x="6915150" y="5029200"/>
          <p14:tracePt t="88810" x="6902450" y="5029200"/>
          <p14:tracePt t="88844" x="6896100" y="5029200"/>
          <p14:tracePt t="88909" x="6883400" y="5029200"/>
          <p14:tracePt t="88967" x="6877050" y="5029200"/>
          <p14:tracePt t="89561" x="6883400" y="5029200"/>
          <p14:tracePt t="89576" x="6889750" y="5029200"/>
          <p14:tracePt t="89593" x="6896100" y="5029200"/>
          <p14:tracePt t="89607" x="6902450" y="5029200"/>
          <p14:tracePt t="89618" x="6915150" y="5029200"/>
          <p14:tracePt t="89631" x="6927850" y="5029200"/>
          <p14:tracePt t="89661" x="6965950" y="5029200"/>
          <p14:tracePt t="89693" x="7004050" y="5029200"/>
          <p14:tracePt t="89726" x="7035800" y="5029200"/>
          <p14:tracePt t="89747" x="7054850" y="5029200"/>
          <p14:tracePt t="89760" x="7067550" y="5029200"/>
          <p14:tracePt t="89795" x="7073900" y="5029200"/>
          <p14:tracePt t="89839" x="7080250" y="5029200"/>
          <p14:tracePt t="89909" x="7086600" y="5035550"/>
          <p14:tracePt t="89917" x="7099300" y="5041900"/>
          <p14:tracePt t="89930" x="7105650" y="5054600"/>
          <p14:tracePt t="89946" x="7124700" y="5080000"/>
          <p14:tracePt t="89963" x="7137400" y="5092700"/>
          <p14:tracePt t="89976" x="7150100" y="5111750"/>
          <p14:tracePt t="89993" x="7162800" y="5118100"/>
          <p14:tracePt t="90011" x="7169150" y="5118100"/>
          <p14:tracePt t="90027" x="7169150" y="5124450"/>
          <p14:tracePt t="90033" x="7175500" y="5124450"/>
          <p14:tracePt t="90044" x="7188200" y="5130800"/>
          <p14:tracePt t="90061" x="7226300" y="5137150"/>
          <p14:tracePt t="90077" x="7270750" y="5149850"/>
          <p14:tracePt t="90094" x="7302500" y="5162550"/>
          <p14:tracePt t="90110" x="7359650" y="5181600"/>
          <p14:tracePt t="90127" x="7410450" y="5194300"/>
          <p14:tracePt t="90146" x="7486650" y="5213350"/>
          <p14:tracePt t="90161" x="7537450" y="5219700"/>
          <p14:tracePt t="90180" x="7569200" y="5226050"/>
          <p14:tracePt t="90196" x="7600950" y="5226050"/>
          <p14:tracePt t="90212" x="7664450" y="5232400"/>
          <p14:tracePt t="90227" x="7727950" y="5238750"/>
          <p14:tracePt t="90247" x="7886700" y="5264150"/>
          <p14:tracePt t="90261" x="7988300" y="5283200"/>
          <p14:tracePt t="90278" x="8096250" y="5302250"/>
          <p14:tracePt t="90294" x="8172450" y="5321300"/>
          <p14:tracePt t="90310" x="8280400" y="5340350"/>
          <p14:tracePt t="90327" x="8356600" y="5353050"/>
          <p14:tracePt t="90345" x="8432800" y="5365750"/>
          <p14:tracePt t="90360" x="8477250" y="5365750"/>
          <p14:tracePt t="90377" x="8515350" y="5365750"/>
          <p14:tracePt t="90394" x="8547100" y="5372100"/>
          <p14:tracePt t="90410" x="8578850" y="5372100"/>
          <p14:tracePt t="90427" x="8616950" y="5378450"/>
          <p14:tracePt t="90444" x="8636000" y="5384800"/>
          <p14:tracePt t="90460" x="8661400" y="5384800"/>
          <p14:tracePt t="90494" x="8667750" y="5384800"/>
          <p14:tracePt t="90551" x="8674100" y="5384800"/>
          <p14:tracePt t="90573" x="8680450" y="5384800"/>
          <p14:tracePt t="90581" x="8693150" y="5384800"/>
          <p14:tracePt t="90594" x="8718550" y="5384800"/>
          <p14:tracePt t="90610" x="8743950" y="5391150"/>
          <p14:tracePt t="90627" x="8782050" y="5391150"/>
          <p14:tracePt t="90647" x="8826500" y="5391150"/>
          <p14:tracePt t="90660" x="8896350" y="5391150"/>
          <p14:tracePt t="90680" x="8997950" y="5391150"/>
          <p14:tracePt t="90694" x="9067800" y="5391150"/>
          <p14:tracePt t="90711" x="9124950" y="5384800"/>
          <p14:tracePt t="90727" x="9182100" y="5372100"/>
          <p14:tracePt t="90747" x="9232900" y="5372100"/>
          <p14:tracePt t="90760" x="9283700" y="5359400"/>
          <p14:tracePt t="90778" x="9359900" y="5346700"/>
          <p14:tracePt t="90794" x="9404350" y="5340350"/>
          <p14:tracePt t="90811" x="9480550" y="5327650"/>
          <p14:tracePt t="90828" x="9550400" y="5327650"/>
          <p14:tracePt t="90844" x="9601200" y="5321300"/>
          <p14:tracePt t="90861" x="9632950" y="5314950"/>
          <p14:tracePt t="90877" x="9652000" y="5308600"/>
          <p14:tracePt t="90894" x="9671050" y="5295900"/>
          <p14:tracePt t="90911" x="9690100" y="5295900"/>
          <p14:tracePt t="90928" x="9721850" y="5283200"/>
          <p14:tracePt t="90944" x="9753600" y="5276850"/>
          <p14:tracePt t="90961" x="9804400" y="5270500"/>
          <p14:tracePt t="90978" x="9874250" y="5257800"/>
          <p14:tracePt t="90995" x="9918700" y="5251450"/>
          <p14:tracePt t="91011" x="9937750" y="5251450"/>
          <p14:tracePt t="91028" x="9963150" y="5251450"/>
          <p14:tracePt t="91035" x="9969500" y="5245100"/>
          <p14:tracePt t="91051" x="9975850" y="5245100"/>
          <p14:tracePt t="91061" x="9982200" y="5245100"/>
          <p14:tracePt t="91083" x="9988550" y="5245100"/>
          <p14:tracePt t="91095" x="9994900" y="5245100"/>
          <p14:tracePt t="91127" x="10001250" y="5245100"/>
          <p14:tracePt t="91321" x="10007600" y="5245100"/>
          <p14:tracePt t="91327" x="10013950" y="5245100"/>
          <p14:tracePt t="91335" x="10033000" y="5245100"/>
          <p14:tracePt t="91344" x="10045700" y="5245100"/>
          <p14:tracePt t="91363" x="10109200" y="5238750"/>
          <p14:tracePt t="91381" x="10172700" y="5238750"/>
          <p14:tracePt t="91396" x="10223500" y="5232400"/>
          <p14:tracePt t="91413" x="10274300" y="5232400"/>
          <p14:tracePt t="91428" x="10325100" y="5232400"/>
          <p14:tracePt t="91448" x="10382250" y="5226050"/>
          <p14:tracePt t="91464" x="10439400" y="5226050"/>
          <p14:tracePt t="91480" x="10477500" y="5226050"/>
          <p14:tracePt t="91495" x="10490200" y="5219700"/>
          <p14:tracePt t="91570" x="10483850" y="5226050"/>
          <p14:tracePt t="91589" x="10477500" y="5232400"/>
          <p14:tracePt t="91601" x="10458450" y="5238750"/>
          <p14:tracePt t="91613" x="10407650" y="5245100"/>
          <p14:tracePt t="91628" x="10287000" y="5257800"/>
          <p14:tracePt t="91645" x="10115550" y="5276850"/>
          <p14:tracePt t="91664" x="9893300" y="5289550"/>
          <p14:tracePt t="91679" x="9480550" y="5308600"/>
          <p14:tracePt t="91696" x="9264650" y="5308600"/>
          <p14:tracePt t="91711" x="8909050" y="5308600"/>
          <p14:tracePt t="91729" x="8362950" y="5308600"/>
          <p14:tracePt t="91746" x="7708900" y="5308600"/>
          <p14:tracePt t="91765" x="7124700" y="5308600"/>
          <p14:tracePt t="91779" x="6432550" y="5308600"/>
          <p14:tracePt t="91795" x="5575300" y="5308600"/>
          <p14:tracePt t="91812" x="5194300" y="5314950"/>
          <p14:tracePt t="91828" x="4826000" y="5327650"/>
          <p14:tracePt t="91845" x="4641850" y="5334000"/>
          <p14:tracePt t="91862" x="4514850" y="5359400"/>
          <p14:tracePt t="91879" x="4432300" y="5384800"/>
          <p14:tracePt t="91896" x="4368800" y="5429250"/>
          <p14:tracePt t="91913" x="4343400" y="5454650"/>
          <p14:tracePt t="91929" x="4330700" y="5473700"/>
          <p14:tracePt t="91948" x="4330700" y="5480050"/>
          <p14:tracePt t="91962" x="4324350" y="5486400"/>
          <p14:tracePt t="92107" x="4324350" y="5492750"/>
          <p14:tracePt t="92167" x="4337050" y="5499100"/>
          <p14:tracePt t="92176" x="4349750" y="5499100"/>
          <p14:tracePt t="92183" x="4381500" y="5499100"/>
          <p14:tracePt t="92196" x="4470400" y="5499100"/>
          <p14:tracePt t="92212" x="4648200" y="5499100"/>
          <p14:tracePt t="92229" x="4845050" y="5499100"/>
          <p14:tracePt t="92245" x="5010150" y="5499100"/>
          <p14:tracePt t="92262" x="5181600" y="5499100"/>
          <p14:tracePt t="92283" x="5327650" y="5492750"/>
          <p14:tracePt t="92296" x="5359400" y="5480050"/>
          <p14:tracePt t="92313" x="5365750" y="5480050"/>
          <p14:tracePt t="92329" x="5384800" y="5467350"/>
          <p14:tracePt t="92809" x="5378450" y="5467350"/>
          <p14:tracePt t="97902" x="5391150" y="5461000"/>
          <p14:tracePt t="97918" x="5397500" y="5454650"/>
          <p14:tracePt t="97935" x="5422900" y="5454650"/>
          <p14:tracePt t="97951" x="5454650" y="5454650"/>
          <p14:tracePt t="97968" x="5473700" y="5454650"/>
          <p14:tracePt t="97985" x="5492750" y="5454650"/>
          <p14:tracePt t="98021" x="5657850" y="5499100"/>
          <p14:tracePt t="98052" x="5778500" y="5524500"/>
          <p14:tracePt t="98059" x="5797550" y="5530850"/>
          <p14:tracePt t="98087" x="5816600" y="5537200"/>
          <p14:tracePt t="98119" x="5822950" y="5543550"/>
          <p14:tracePt t="98156" x="5822950" y="5549900"/>
          <p14:tracePt t="98178" x="5829300" y="5556250"/>
          <p14:tracePt t="98211" x="5829300" y="5562600"/>
          <p14:tracePt t="98216" x="5829300" y="5568950"/>
          <p14:tracePt t="98229" x="5829300" y="5575300"/>
          <p14:tracePt t="98239" x="5829300" y="5581650"/>
          <p14:tracePt t="98251" x="5829300" y="5600700"/>
          <p14:tracePt t="98271" x="5829300" y="5613400"/>
          <p14:tracePt t="98285" x="5822950" y="5619750"/>
          <p14:tracePt t="98302" x="5822950" y="5626100"/>
          <p14:tracePt t="98487" x="5816600" y="5626100"/>
          <p14:tracePt t="98492" x="5810250" y="5626100"/>
          <p14:tracePt t="98502" x="5797550" y="5613400"/>
          <p14:tracePt t="98521" x="5778500" y="5588000"/>
          <p14:tracePt t="98535" x="5778500" y="5568950"/>
          <p14:tracePt t="98552" x="5772150" y="5505450"/>
          <p14:tracePt t="98559" x="5778500" y="5480050"/>
          <p14:tracePt t="98570" x="5797550" y="5454650"/>
          <p14:tracePt t="98588" x="5829300" y="5435600"/>
          <p14:tracePt t="98602" x="5842000" y="5435600"/>
          <p14:tracePt t="98623" x="5899150" y="5473700"/>
          <p14:tracePt t="98637" x="5924550" y="5511800"/>
          <p14:tracePt t="98652" x="5937250" y="5549900"/>
          <p14:tracePt t="98672" x="5943600" y="5581650"/>
          <p14:tracePt t="98685" x="5937250" y="5607050"/>
          <p14:tracePt t="98704" x="5924550" y="5632450"/>
          <p14:tracePt t="98719" x="5905500" y="5651500"/>
          <p14:tracePt t="98737" x="5880100" y="5657850"/>
          <p14:tracePt t="98752" x="5867400" y="5657850"/>
          <p14:tracePt t="98771" x="5854700" y="5657850"/>
          <p14:tracePt t="98785" x="5835650" y="5645150"/>
          <p14:tracePt t="98802" x="5829300" y="5613400"/>
          <p14:tracePt t="98819" x="5829300" y="5575300"/>
          <p14:tracePt t="98839" x="5848350" y="5543550"/>
          <p14:tracePt t="98852" x="5861050" y="5530850"/>
          <p14:tracePt t="98869" x="5867400" y="5524500"/>
          <p14:tracePt t="98903" x="5880100" y="5524500"/>
          <p14:tracePt t="98919" x="5892800" y="5543550"/>
          <p14:tracePt t="98936" x="5905500" y="5581650"/>
          <p14:tracePt t="98953" x="5905500" y="5607050"/>
          <p14:tracePt t="98969" x="5899150" y="5638800"/>
          <p14:tracePt t="98985" x="5886450" y="5651500"/>
          <p14:tracePt t="99002" x="5873750" y="5657850"/>
          <p14:tracePt t="99021" x="5867400" y="5664200"/>
          <p14:tracePt t="99057" x="5854700" y="5664200"/>
          <p14:tracePt t="99071" x="5848350" y="5638800"/>
          <p14:tracePt t="99085" x="5842000" y="5600700"/>
          <p14:tracePt t="99103" x="5842000" y="5556250"/>
          <p14:tracePt t="99119" x="5854700" y="5524500"/>
          <p14:tracePt t="99137" x="5880100" y="5499100"/>
          <p14:tracePt t="99171" x="5892800" y="5499100"/>
          <p14:tracePt t="99186" x="5905500" y="5518150"/>
          <p14:tracePt t="99203" x="5911850" y="5543550"/>
          <p14:tracePt t="99220" x="5911850" y="5588000"/>
          <p14:tracePt t="99238" x="5911850" y="5632450"/>
          <p14:tracePt t="99253" x="5899150" y="5645150"/>
          <p14:tracePt t="99272" x="5892800" y="5645150"/>
          <p14:tracePt t="99286" x="5880100" y="5645150"/>
          <p14:tracePt t="99303" x="5873750" y="5645150"/>
          <p14:tracePt t="99319" x="5854700" y="5619750"/>
          <p14:tracePt t="99337" x="5854700" y="5556250"/>
          <p14:tracePt t="99353" x="5854700" y="5511800"/>
          <p14:tracePt t="99371" x="5880100" y="5473700"/>
          <p14:tracePt t="99386" x="5886450" y="5461000"/>
          <p14:tracePt t="99402" x="5899150" y="5461000"/>
          <p14:tracePt t="99420" x="5905500" y="5461000"/>
          <p14:tracePt t="99436" x="5911850" y="5461000"/>
          <p14:tracePt t="99453" x="5930900" y="5492750"/>
          <p14:tracePt t="99469" x="5930900" y="5518150"/>
          <p14:tracePt t="99486" x="5930900" y="5537200"/>
          <p14:tracePt t="99520" x="5930900" y="5543550"/>
          <p14:tracePt t="99559" x="5943600" y="5549900"/>
          <p14:tracePt t="99565" x="5956300" y="5549900"/>
          <p14:tracePt t="99572" x="5975350" y="5556250"/>
          <p14:tracePt t="99586" x="6013450" y="5562600"/>
          <p14:tracePt t="99603" x="6057900" y="5568950"/>
          <p14:tracePt t="99620" x="6096000" y="5575300"/>
          <p14:tracePt t="99636" x="6121400" y="5575300"/>
          <p14:tracePt t="99732" x="6127750" y="5568950"/>
          <p14:tracePt t="99741" x="6127750" y="5562600"/>
          <p14:tracePt t="99755" x="6140450" y="5556250"/>
          <p14:tracePt t="99772" x="6153150" y="5549900"/>
          <p14:tracePt t="99789" x="6178550" y="5543550"/>
          <p14:tracePt t="99803" x="6191250" y="5543550"/>
          <p14:tracePt t="99821" x="6216650" y="5537200"/>
          <p14:tracePt t="99839" x="6223000" y="5537200"/>
          <p14:tracePt t="99951" x="6229350" y="5537200"/>
          <p14:tracePt t="99959" x="6235700" y="5537200"/>
          <p14:tracePt t="99974" x="6261100" y="5537200"/>
          <p14:tracePt t="99987" x="6280150" y="5537200"/>
          <p14:tracePt t="100003" x="6299200" y="5537200"/>
          <p14:tracePt t="100143" x="6305550" y="5537200"/>
          <p14:tracePt t="100150" x="6311900" y="5537200"/>
          <p14:tracePt t="100157" x="6330950" y="5537200"/>
          <p14:tracePt t="100172" x="6388100" y="5543550"/>
          <p14:tracePt t="100187" x="6483350" y="5556250"/>
          <p14:tracePt t="100203" x="6540500" y="5556250"/>
          <p14:tracePt t="100220" x="6597650" y="5556250"/>
          <p14:tracePt t="100239" x="6635750" y="5556250"/>
          <p14:tracePt t="100255" x="6673850" y="5556250"/>
          <p14:tracePt t="100274" x="6692900" y="5556250"/>
          <p14:tracePt t="100289" x="6718300" y="5562600"/>
          <p14:tracePt t="100303" x="6743700" y="5562600"/>
          <p14:tracePt t="100321" x="6769100" y="5562600"/>
          <p14:tracePt t="100337" x="6794500" y="5562600"/>
          <p14:tracePt t="100356" x="6800850" y="5562600"/>
          <p14:tracePt t="100679" x="6788150" y="5562600"/>
          <p14:tracePt t="100692" x="6781800" y="5562600"/>
          <p14:tracePt t="100704" x="6762750" y="5562600"/>
          <p14:tracePt t="100721" x="6731000" y="5568950"/>
          <p14:tracePt t="100740" x="6705600" y="5568950"/>
          <p14:tracePt t="100754" x="6635750" y="5568950"/>
          <p14:tracePt t="100788" x="6534150" y="5568950"/>
          <p14:tracePt t="101044" x="6527800" y="5568950"/>
          <p14:tracePt t="101086" x="6534150" y="5562600"/>
          <p14:tracePt t="101092" x="6565900" y="5556250"/>
          <p14:tracePt t="101105" x="6629400" y="5537200"/>
          <p14:tracePt t="101121" x="6750050" y="5505450"/>
          <p14:tracePt t="101155" x="6908800" y="5461000"/>
          <p14:tracePt t="101189" x="7010400" y="5454650"/>
          <p14:tracePt t="101238" x="7016750" y="5454650"/>
          <p14:tracePt t="101255" x="7023100" y="5454650"/>
          <p14:tracePt t="101308" x="7029450" y="5454650"/>
          <p14:tracePt t="101419" x="7029450" y="5473700"/>
          <p14:tracePt t="101438" x="7035800" y="5486400"/>
          <p14:tracePt t="101455" x="7042150" y="5505450"/>
          <p14:tracePt t="101474" x="7061200" y="5524500"/>
          <p14:tracePt t="101491" x="7073900" y="5524500"/>
          <p14:tracePt t="101506" x="7080250" y="5524500"/>
          <p14:tracePt t="101553" x="7086600" y="5524500"/>
          <p14:tracePt t="101571" x="7092950" y="5524500"/>
          <p14:tracePt t="101635" x="7086600" y="5524500"/>
          <p14:tracePt t="101646" x="7080250" y="5524500"/>
          <p14:tracePt t="101663" x="7073900" y="5524500"/>
          <p14:tracePt t="102311" x="7067550" y="5518150"/>
          <p14:tracePt t="102319" x="7061200" y="5511800"/>
          <p14:tracePt t="102340" x="7054850" y="5505450"/>
          <p14:tracePt t="102385" x="7054850" y="5499100"/>
          <p14:tracePt t="102392" x="7048500" y="5499100"/>
          <p14:tracePt t="102418" x="7048500" y="5492750"/>
          <p14:tracePt t="102442" x="7048500" y="5480050"/>
          <p14:tracePt t="102473" x="7048500" y="5467350"/>
          <p14:tracePt t="102509" x="7048500" y="5454650"/>
          <p14:tracePt t="103011" x="7048500" y="5448300"/>
          <p14:tracePt t="103698" x="7042150" y="5461000"/>
          <p14:tracePt t="103706" x="7029450" y="5467350"/>
          <p14:tracePt t="103713" x="7016750" y="5473700"/>
          <p14:tracePt t="103725" x="6991350" y="5492750"/>
          <p14:tracePt t="103742" x="6965950" y="5505450"/>
          <p14:tracePt t="103757" x="6940550" y="5511800"/>
          <p14:tracePt t="103775" x="6908800" y="5530850"/>
          <p14:tracePt t="103810" x="6864350" y="5543550"/>
          <p14:tracePt t="103842" x="6794500" y="5562600"/>
          <p14:tracePt t="103874" x="6743700" y="5575300"/>
          <p14:tracePt t="103960" x="6756400" y="5575300"/>
          <p14:tracePt t="103976" x="6769100" y="5568950"/>
          <p14:tracePt t="103983" x="6775450" y="5568950"/>
          <p14:tracePt t="103992" x="6794500" y="5562600"/>
          <p14:tracePt t="104007" x="6826250" y="5549900"/>
          <p14:tracePt t="104024" x="6858000" y="5549900"/>
          <p14:tracePt t="104041" x="6889750" y="5549900"/>
          <p14:tracePt t="104057" x="6927850" y="5549900"/>
          <p14:tracePt t="104076" x="6940550" y="5556250"/>
          <p14:tracePt t="104091" x="6953250" y="5556250"/>
          <p14:tracePt t="104108" x="6965950" y="5562600"/>
          <p14:tracePt t="104124" x="6972300" y="5562600"/>
          <p14:tracePt t="104346" x="6978650" y="5562600"/>
          <p14:tracePt t="104442" x="6985000" y="5562600"/>
          <p14:tracePt t="104447" x="6991350" y="5562600"/>
          <p14:tracePt t="104460" x="7016750" y="5562600"/>
          <p14:tracePt t="104474" x="7048500" y="5562600"/>
          <p14:tracePt t="104495" x="7086600" y="5562600"/>
          <p14:tracePt t="104508" x="7118350" y="5568950"/>
          <p14:tracePt t="104528" x="7162800" y="5575300"/>
          <p14:tracePt t="104561" x="7194550" y="5581650"/>
          <p14:tracePt t="104567" x="7200900" y="5588000"/>
          <p14:tracePt t="104593" x="7226300" y="5588000"/>
          <p14:tracePt t="104629" x="7239000" y="5588000"/>
          <p14:tracePt t="105048" x="7245350" y="5588000"/>
          <p14:tracePt t="105055" x="7251700" y="5588000"/>
          <p14:tracePt t="105063" x="7258050" y="5581650"/>
          <p14:tracePt t="105075" x="7264400" y="5575300"/>
          <p14:tracePt t="105092" x="7289800" y="5568950"/>
          <p14:tracePt t="105108" x="7315200" y="5556250"/>
          <p14:tracePt t="105125" x="7327900" y="5549900"/>
          <p14:tracePt t="105161" x="7353300" y="5537200"/>
          <p14:tracePt t="105195" x="7391400" y="5530850"/>
          <p14:tracePt t="105226" x="7429500" y="5530850"/>
          <p14:tracePt t="105244" x="7442200" y="5530850"/>
          <p14:tracePt t="105261" x="7448550" y="5530850"/>
          <p14:tracePt t="105277" x="7454900" y="5530850"/>
          <p14:tracePt t="105363" x="7461250" y="5530850"/>
          <p14:tracePt t="105380" x="7467600" y="5530850"/>
          <p14:tracePt t="105412" x="7473950" y="5530850"/>
          <p14:tracePt t="105425" x="7480300" y="5530850"/>
          <p14:tracePt t="105431" x="7493000" y="5530850"/>
          <p14:tracePt t="105445" x="7499350" y="5530850"/>
          <p14:tracePt t="105460" x="7537450" y="5530850"/>
          <p14:tracePt t="105477" x="7556500" y="5530850"/>
          <p14:tracePt t="105494" x="7575550" y="5537200"/>
          <p14:tracePt t="105511" x="7581900" y="5537200"/>
          <p14:tracePt t="105695" x="7581900" y="5543550"/>
          <p14:tracePt t="106336" x="7581900" y="5549900"/>
          <p14:tracePt t="106349" x="7581900" y="5556250"/>
          <p14:tracePt t="106373" x="7575550" y="5556250"/>
          <p14:tracePt t="107678" x="7562850" y="5556250"/>
          <p14:tracePt t="107685" x="7543800" y="5543550"/>
          <p14:tracePt t="107694" x="7524750" y="5530850"/>
          <p14:tracePt t="107714" x="7435850" y="5480050"/>
          <p14:tracePt t="107728" x="7346950" y="5435600"/>
          <p14:tracePt t="107746" x="7143750" y="5327650"/>
          <p14:tracePt t="107762" x="6978650" y="5264150"/>
          <p14:tracePt t="107795" x="6489700" y="5073650"/>
          <p14:tracePt t="107831" x="6070600" y="4946650"/>
          <p14:tracePt t="107861" x="5753100" y="4857750"/>
          <p14:tracePt t="107878" x="5657850" y="4845050"/>
          <p14:tracePt t="107897" x="5588000" y="4838700"/>
          <p14:tracePt t="107914" x="5499100" y="4832350"/>
          <p14:tracePt t="107929" x="5441950" y="4832350"/>
          <p14:tracePt t="107945" x="5372100" y="4838700"/>
          <p14:tracePt t="107961" x="5321300" y="4845050"/>
          <p14:tracePt t="107978" x="5232400" y="4845050"/>
          <p14:tracePt t="107994" x="5149850" y="4845050"/>
          <p14:tracePt t="108013" x="4997450" y="4819650"/>
          <p14:tracePt t="108031" x="4883150" y="4800600"/>
          <p14:tracePt t="108045" x="4787900" y="4787900"/>
          <p14:tracePt t="108061" x="4673600" y="4775200"/>
          <p14:tracePt t="108067" x="4629150" y="4768850"/>
          <p14:tracePt t="108078" x="4603750" y="4762500"/>
          <p14:tracePt t="108095" x="4540250" y="4756150"/>
          <p14:tracePt t="108114" x="4533900" y="4756150"/>
          <p14:tracePt t="108139" x="4527550" y="4756150"/>
          <p14:tracePt t="108155" x="4527550" y="4768850"/>
          <p14:tracePt t="108163" x="4527550" y="4794250"/>
          <p14:tracePt t="108179" x="4533900" y="4864100"/>
          <p14:tracePt t="108196" x="4533900" y="4908550"/>
          <p14:tracePt t="108214" x="4552950" y="4978400"/>
          <p14:tracePt t="108229" x="4584700" y="5048250"/>
          <p14:tracePt t="108245" x="4629150" y="5080000"/>
          <p14:tracePt t="108262" x="4679950" y="5099050"/>
          <p14:tracePt t="108281" x="4775200" y="5099050"/>
          <p14:tracePt t="108295" x="4851400" y="5086350"/>
          <p14:tracePt t="108313" x="4946650" y="5041900"/>
          <p14:tracePt t="108329" x="5041900" y="4972050"/>
          <p14:tracePt t="108345" x="5054600" y="4927600"/>
          <p14:tracePt t="108362" x="5054600" y="4870450"/>
          <p14:tracePt t="108378" x="5035550" y="4787900"/>
          <p14:tracePt t="108397" x="5010150" y="4730750"/>
          <p14:tracePt t="108414" x="4997450" y="4705350"/>
          <p14:tracePt t="108430" x="4972050" y="4699000"/>
          <p14:tracePt t="108446" x="4959350" y="4699000"/>
          <p14:tracePt t="108465" x="4953000" y="4699000"/>
          <p14:tracePt t="108479" x="4946650" y="4699000"/>
          <p14:tracePt t="108725" x="4946650" y="4705350"/>
          <p14:tracePt t="108744" x="4953000" y="4705350"/>
          <p14:tracePt t="108757" x="4959350" y="4705350"/>
          <p14:tracePt t="108763" x="4972050" y="4705350"/>
          <p14:tracePt t="108779" x="4984750" y="4718050"/>
          <p14:tracePt t="108795" x="5067300" y="4730750"/>
          <p14:tracePt t="108812" x="5137150" y="4756150"/>
          <p14:tracePt t="108829" x="5245100" y="4794250"/>
          <p14:tracePt t="108847" x="5543550" y="4876800"/>
          <p14:tracePt t="108863" x="5721350" y="4914900"/>
          <p14:tracePt t="108879" x="5873750" y="4927600"/>
          <p14:tracePt t="108898" x="5981700" y="4927600"/>
          <p14:tracePt t="108912" x="6096000" y="4927600"/>
          <p14:tracePt t="108931" x="6197600" y="4927600"/>
          <p14:tracePt t="108948" x="6223000" y="4927600"/>
          <p14:tracePt t="108965" x="6235700" y="4927600"/>
          <p14:tracePt t="108979" x="6242050" y="4927600"/>
          <p14:tracePt t="109073" x="6235700" y="4927600"/>
          <p14:tracePt t="109204" x="6242050" y="4927600"/>
          <p14:tracePt t="109211" x="6254750" y="4927600"/>
          <p14:tracePt t="109220" x="6273800" y="4927600"/>
          <p14:tracePt t="109229" x="6299200" y="4933950"/>
          <p14:tracePt t="109247" x="6407150" y="4959350"/>
          <p14:tracePt t="109264" x="6464300" y="4978400"/>
          <p14:tracePt t="109279" x="6515100" y="4991100"/>
          <p14:tracePt t="109297" x="6559550" y="5003800"/>
          <p14:tracePt t="109313" x="6604000" y="5010150"/>
          <p14:tracePt t="109329" x="6635750" y="5010150"/>
          <p14:tracePt t="109348" x="6686550" y="5016500"/>
          <p14:tracePt t="109364" x="6724650" y="5016500"/>
          <p14:tracePt t="109379" x="6788150" y="5016500"/>
          <p14:tracePt t="109396" x="6819900" y="5022850"/>
          <p14:tracePt t="109412" x="6838950" y="5022850"/>
          <p14:tracePt t="109429" x="6858000" y="5022850"/>
          <p14:tracePt t="109446" x="6883400" y="5022850"/>
          <p14:tracePt t="109463" x="6927850" y="5022850"/>
          <p14:tracePt t="109480" x="6972300" y="5022850"/>
          <p14:tracePt t="109496" x="7035800" y="5022850"/>
          <p14:tracePt t="109513" x="7105650" y="5022850"/>
          <p14:tracePt t="109530" x="7219950" y="5022850"/>
          <p14:tracePt t="109546" x="7327900" y="5022850"/>
          <p14:tracePt t="109563" x="7448550" y="5022850"/>
          <p14:tracePt t="109580" x="7543800" y="5022850"/>
          <p14:tracePt t="109599" x="7645400" y="5016500"/>
          <p14:tracePt t="109613" x="7766050" y="5003800"/>
          <p14:tracePt t="109630" x="7835900" y="4997450"/>
          <p14:tracePt t="109649" x="7893050" y="4991100"/>
          <p14:tracePt t="109665" x="7918450" y="4991100"/>
          <p14:tracePt t="109680" x="7931150" y="4991100"/>
          <p14:tracePt t="109698" x="7956550" y="4984750"/>
          <p14:tracePt t="109716" x="7975600" y="4978400"/>
          <p14:tracePt t="109733" x="8020050" y="4978400"/>
          <p14:tracePt t="109746" x="8058150" y="4978400"/>
          <p14:tracePt t="109765" x="8077200" y="4978400"/>
          <p14:tracePt t="109898" x="8064500" y="4991100"/>
          <p14:tracePt t="109905" x="8020050" y="5010150"/>
          <p14:tracePt t="109916" x="7981950" y="5029200"/>
          <p14:tracePt t="109930" x="7810500" y="5092700"/>
          <p14:tracePt t="109947" x="7613650" y="5156200"/>
          <p14:tracePt t="109965" x="7289800" y="5245100"/>
          <p14:tracePt t="109981" x="7150100" y="5276850"/>
          <p14:tracePt t="109997" x="7067550" y="5295900"/>
          <p14:tracePt t="110013" x="7048500" y="5302250"/>
          <p14:tracePt t="110093" x="7054850" y="5302250"/>
          <p14:tracePt t="110100" x="7073900" y="5302250"/>
          <p14:tracePt t="110115" x="7118350" y="5302250"/>
          <p14:tracePt t="110130" x="7264400" y="5295900"/>
          <p14:tracePt t="110147" x="7372350" y="5276850"/>
          <p14:tracePt t="110167" x="7594600" y="5264150"/>
          <p14:tracePt t="110181" x="7670800" y="5264150"/>
          <p14:tracePt t="110197" x="7753350" y="5264150"/>
          <p14:tracePt t="110213" x="7823200" y="5264150"/>
          <p14:tracePt t="110230" x="7899400" y="5276850"/>
          <p14:tracePt t="110247" x="8039100" y="5308600"/>
          <p14:tracePt t="110264" x="8140700" y="5314950"/>
          <p14:tracePt t="110281" x="8178800" y="5314950"/>
          <p14:tracePt t="110297" x="8248650" y="5314950"/>
          <p14:tracePt t="110313" x="8286750" y="5308600"/>
          <p14:tracePt t="110332" x="8331200" y="5302250"/>
          <p14:tracePt t="110347" x="8362950" y="5302250"/>
          <p14:tracePt t="110363" x="8382000" y="5302250"/>
          <p14:tracePt t="110539" x="8369300" y="5302250"/>
          <p14:tracePt t="110545" x="8324850" y="5302250"/>
          <p14:tracePt t="110553" x="8261350" y="5308600"/>
          <p14:tracePt t="110564" x="8096250" y="5327650"/>
          <p14:tracePt t="110580" x="7632700" y="5480050"/>
          <p14:tracePt t="110598" x="7454900" y="5562600"/>
          <p14:tracePt t="110614" x="7270750" y="5638800"/>
          <p14:tracePt t="110630" x="7105650" y="5702300"/>
          <p14:tracePt t="110848" x="7105650" y="5689600"/>
          <p14:tracePt t="110855" x="7105650" y="5676900"/>
          <p14:tracePt t="110867" x="7092950" y="5638800"/>
          <p14:tracePt t="110883" x="7067550" y="5638800"/>
          <p14:tracePt t="110899" x="7042150" y="5638800"/>
          <p14:tracePt t="110917" x="7016750" y="5638800"/>
          <p14:tracePt t="110931" x="6978650" y="5638800"/>
          <p14:tracePt t="110950" x="6902450" y="5670550"/>
          <p14:tracePt t="110964" x="6800850" y="5702300"/>
          <p14:tracePt t="110983" x="6711950" y="5721350"/>
          <p14:tracePt t="110997" x="6629400" y="5740400"/>
          <p14:tracePt t="111014" x="6559550" y="5753100"/>
          <p14:tracePt t="111031" x="6502400" y="5759450"/>
          <p14:tracePt t="111047" x="6464300" y="5759450"/>
          <p14:tracePt t="111067" x="6438900" y="5765800"/>
          <p14:tracePt t="111072" x="6426200" y="5765800"/>
          <p14:tracePt t="111081" x="6419850" y="5772150"/>
          <p14:tracePt t="111100" x="6394450" y="5778500"/>
          <p14:tracePt t="111115" x="6375400" y="5778500"/>
          <p14:tracePt t="111131" x="6369050" y="5778500"/>
          <p14:tracePt t="111148" x="6356350" y="5778500"/>
          <p14:tracePt t="111164" x="6350000" y="5778500"/>
          <p14:tracePt t="111181" x="6337300" y="5778500"/>
          <p14:tracePt t="111199" x="6311900" y="5778500"/>
          <p14:tracePt t="111215" x="6299200" y="5778500"/>
          <p14:tracePt t="111231" x="6286500" y="5778500"/>
          <p14:tracePt t="111248" x="6280150" y="5778500"/>
          <p14:tracePt t="111264" x="6273800" y="5778500"/>
          <p14:tracePt t="111282" x="6267450" y="5778500"/>
          <p14:tracePt t="111323" x="6261100" y="5778500"/>
          <p14:tracePt t="111331" x="6254750" y="5772150"/>
          <p14:tracePt t="111339" x="6248400" y="5772150"/>
          <p14:tracePt t="111349" x="6235700" y="5765800"/>
          <p14:tracePt t="111366" x="6203950" y="5753100"/>
          <p14:tracePt t="111383" x="6127750" y="5715000"/>
          <p14:tracePt t="111400" x="6070600" y="5689600"/>
          <p14:tracePt t="111415" x="6013450" y="5657850"/>
          <p14:tracePt t="111431" x="5975350" y="5645150"/>
          <p14:tracePt t="111448" x="5956300" y="5638800"/>
          <p14:tracePt t="111464" x="5949950" y="5638800"/>
          <p14:tracePt t="111485" x="5937250" y="5638800"/>
          <p14:tracePt t="111526" x="5930900" y="5638800"/>
          <p14:tracePt t="111541" x="5924550" y="5638800"/>
          <p14:tracePt t="111555" x="5918200" y="5638800"/>
          <p14:tracePt t="111571" x="5911850" y="5638800"/>
          <p14:tracePt t="111795" x="5918200" y="5638800"/>
          <p14:tracePt t="111809" x="5924550" y="5638800"/>
          <p14:tracePt t="111818" x="5937250" y="5638800"/>
          <p14:tracePt t="111831" x="5962650" y="5638800"/>
          <p14:tracePt t="111848" x="6000750" y="5632450"/>
          <p14:tracePt t="111865" x="6045200" y="5626100"/>
          <p14:tracePt t="111882" x="6089650" y="5626100"/>
          <p14:tracePt t="111898" x="6165850" y="5619750"/>
          <p14:tracePt t="111916" x="6280150" y="5607050"/>
          <p14:tracePt t="111932" x="6356350" y="5607050"/>
          <p14:tracePt t="111948" x="6426200" y="5607050"/>
          <p14:tracePt t="111965" x="6470650" y="5607050"/>
          <p14:tracePt t="111982" x="6496050" y="5607050"/>
          <p14:tracePt t="111999" x="6508750" y="5607050"/>
          <p14:tracePt t="112015" x="6527800" y="5607050"/>
          <p14:tracePt t="112034" x="6534150" y="5607050"/>
          <p14:tracePt t="112049" x="6546850" y="5607050"/>
          <p14:tracePt t="112067" x="6553200" y="5607050"/>
          <p14:tracePt t="112125" x="6559550" y="5607050"/>
          <p14:tracePt t="115813" x="6559550" y="5613400"/>
          <p14:tracePt t="115822" x="6553200" y="5613400"/>
          <p14:tracePt t="115837" x="6553200" y="5619750"/>
          <p14:tracePt t="115843" x="6546850" y="5619750"/>
          <p14:tracePt t="115852" x="6540500" y="5619750"/>
          <p14:tracePt t="115869" x="6534150" y="5619750"/>
          <p14:tracePt t="115905" x="6502400" y="5626100"/>
          <p14:tracePt t="115936" x="6381750" y="5670550"/>
          <p14:tracePt t="115969" x="6127750" y="5702300"/>
          <p14:tracePt t="115987" x="5937250" y="5708650"/>
          <p14:tracePt t="116002" x="5886450" y="5708650"/>
          <p14:tracePt t="116020" x="5861050" y="5708650"/>
          <p14:tracePt t="116097" x="5854700" y="5695950"/>
          <p14:tracePt t="116104" x="5848350" y="5651500"/>
          <p14:tracePt t="116115" x="5842000" y="5619750"/>
          <p14:tracePt t="116121" x="5842000" y="5581650"/>
          <p14:tracePt t="116136" x="5842000" y="5505450"/>
          <p14:tracePt t="116153" x="5842000" y="5467350"/>
          <p14:tracePt t="116169" x="5842000" y="5410200"/>
          <p14:tracePt t="116186" x="5861050" y="5340350"/>
          <p14:tracePt t="116204" x="5899150" y="5257800"/>
          <p14:tracePt t="116219" x="5943600" y="5187950"/>
          <p14:tracePt t="116237" x="5975350" y="5156200"/>
          <p14:tracePt t="116253" x="6032500" y="5111750"/>
          <p14:tracePt t="116270" x="6102350" y="5092700"/>
          <p14:tracePt t="116286" x="6203950" y="5086350"/>
          <p14:tracePt t="116306" x="6388100" y="5143500"/>
          <p14:tracePt t="116320" x="6483350" y="5257800"/>
          <p14:tracePt t="116338" x="6527800" y="5340350"/>
          <p14:tracePt t="116353" x="6559550" y="5448300"/>
          <p14:tracePt t="116372" x="6559550" y="5524500"/>
          <p14:tracePt t="116386" x="6559550" y="5613400"/>
          <p14:tracePt t="116406" x="6508750" y="5715000"/>
          <p14:tracePt t="116419" x="6477000" y="5759450"/>
          <p14:tracePt t="116436" x="6457950" y="5772150"/>
          <p14:tracePt t="116454" x="6451600" y="5778500"/>
          <p14:tracePt t="116499" x="6445250" y="5778500"/>
          <p14:tracePt t="116507" x="6438900" y="5772150"/>
          <p14:tracePt t="116523" x="6426200" y="5759450"/>
          <p14:tracePt t="116536" x="6413500" y="5740400"/>
          <p14:tracePt t="116569" x="6407150" y="5740400"/>
          <p14:tracePt t="117017" x="6407150" y="5734050"/>
          <p14:tracePt t="117024" x="6400800" y="5721350"/>
          <p14:tracePt t="117039" x="6381750" y="5670550"/>
          <p14:tracePt t="117054" x="6337300" y="5619750"/>
          <p14:tracePt t="117072" x="6273800" y="5543550"/>
          <p14:tracePt t="117087" x="6184900" y="5454650"/>
          <p14:tracePt t="117106" x="6089650" y="5372100"/>
          <p14:tracePt t="117138" x="5702300" y="5067300"/>
          <p14:tracePt t="117175" x="5264150" y="4794250"/>
          <p14:tracePt t="117205" x="4940300" y="4584700"/>
          <p14:tracePt t="117220" x="4826000" y="4502150"/>
          <p14:tracePt t="117237" x="4806950" y="4483100"/>
          <p14:tracePt t="117255" x="4762500" y="4445000"/>
          <p14:tracePt t="117271" x="4705350" y="4394200"/>
          <p14:tracePt t="117287" x="4622800" y="4318000"/>
          <p14:tracePt t="117304" x="4559300" y="4260850"/>
          <p14:tracePt t="117323" x="4514850" y="4216400"/>
          <p14:tracePt t="117337" x="4489450" y="4191000"/>
          <p14:tracePt t="117354" x="4489450" y="4184650"/>
          <p14:tracePt t="117547" x="4483100" y="4178300"/>
          <p14:tracePt t="117554" x="4476750" y="4171950"/>
          <p14:tracePt t="117562" x="4451350" y="4140200"/>
          <p14:tracePt t="117574" x="4438650" y="4121150"/>
          <p14:tracePt t="117590" x="4356100" y="3994150"/>
          <p14:tracePt t="117605" x="4279900" y="3886200"/>
          <p14:tracePt t="117639" x="4095750" y="3581400"/>
          <p14:tracePt t="117671" x="4019550" y="3429000"/>
          <p14:tracePt t="117705" x="3975100" y="3314700"/>
          <p14:tracePt t="117725" x="3949700" y="3257550"/>
          <p14:tracePt t="117738" x="3930650" y="3206750"/>
          <p14:tracePt t="117757" x="3917950" y="3168650"/>
          <p14:tracePt t="117773" x="3917950" y="3124200"/>
          <p14:tracePt t="117789" x="3917950" y="3060700"/>
          <p14:tracePt t="117805" x="3917950" y="2990850"/>
          <p14:tracePt t="117825" x="3937000" y="2876550"/>
          <p14:tracePt t="117839" x="3949700" y="2825750"/>
          <p14:tracePt t="117854" x="3962400" y="2749550"/>
          <p14:tracePt t="117871" x="3962400" y="2717800"/>
          <p14:tracePt t="117888" x="3962400" y="2673350"/>
          <p14:tracePt t="117904" x="3962400" y="2628900"/>
          <p14:tracePt t="117922" x="3956050" y="2584450"/>
          <p14:tracePt t="117938" x="3949700" y="2559050"/>
          <p14:tracePt t="117955" x="3949700" y="2546350"/>
          <p14:tracePt t="117973" x="3943350" y="2527300"/>
          <p14:tracePt t="117988" x="3943350" y="2508250"/>
          <p14:tracePt t="118005" x="3937000" y="2489200"/>
          <p14:tracePt t="118022" x="3930650" y="2476500"/>
          <p14:tracePt t="118040" x="3924300" y="2463800"/>
          <p14:tracePt t="118203" x="3924300" y="2470150"/>
          <p14:tracePt t="118212" x="3930650" y="2476500"/>
          <p14:tracePt t="118221" x="3949700" y="2489200"/>
          <p14:tracePt t="118240" x="4006850" y="2597150"/>
          <p14:tracePt t="118257" x="4076700" y="2762250"/>
          <p14:tracePt t="118273" x="4108450" y="2901950"/>
          <p14:tracePt t="118289" x="4171950" y="3194050"/>
          <p14:tracePt t="118306" x="4248150" y="3422650"/>
          <p14:tracePt t="118324" x="4330700" y="3600450"/>
          <p14:tracePt t="118340" x="4489450" y="3841750"/>
          <p14:tracePt t="118355" x="4654550" y="4108450"/>
          <p14:tracePt t="118373" x="4749800" y="4279900"/>
          <p14:tracePt t="118388" x="4806950" y="4387850"/>
          <p14:tracePt t="118405" x="4851400" y="4476750"/>
          <p14:tracePt t="118422" x="4889500" y="4552950"/>
          <p14:tracePt t="118438" x="4902200" y="4603750"/>
          <p14:tracePt t="118457" x="4921250" y="4667250"/>
          <p14:tracePt t="118472" x="4927600" y="4705350"/>
          <p14:tracePt t="118490" x="4940300" y="4749800"/>
          <p14:tracePt t="118507" x="4946650" y="4768850"/>
          <p14:tracePt t="118524" x="4946650" y="4787900"/>
          <p14:tracePt t="118539" x="4946650" y="4800600"/>
          <p14:tracePt t="119107" x="4946650" y="4775200"/>
          <p14:tracePt t="119116" x="4946650" y="4756150"/>
          <p14:tracePt t="119122" x="4946650" y="4737100"/>
          <p14:tracePt t="119139" x="4946650" y="4667250"/>
          <p14:tracePt t="119172" x="4832350" y="4337050"/>
          <p14:tracePt t="119208" x="4718050" y="3956050"/>
          <p14:tracePt t="119240" x="4572000" y="3556000"/>
          <p14:tracePt t="119256" x="4514850" y="3429000"/>
          <p14:tracePt t="119276" x="4400550" y="3187700"/>
          <p14:tracePt t="119289" x="4343400" y="3079750"/>
          <p14:tracePt t="119306" x="4286250" y="2971800"/>
          <p14:tracePt t="119323" x="4241800" y="2895600"/>
          <p14:tracePt t="119339" x="4197350" y="2832100"/>
          <p14:tracePt t="119356" x="4152900" y="2787650"/>
          <p14:tracePt t="119372" x="4083050" y="2724150"/>
          <p14:tracePt t="119389" x="4051300" y="2698750"/>
          <p14:tracePt t="119406" x="4013200" y="2667000"/>
          <p14:tracePt t="119423" x="3975100" y="2641600"/>
          <p14:tracePt t="119439" x="3956050" y="2628900"/>
          <p14:tracePt t="119458" x="3943350" y="2622550"/>
          <p14:tracePt t="119473" x="3930650" y="2609850"/>
          <p14:tracePt t="119490" x="3911600" y="2597150"/>
          <p14:tracePt t="119506" x="3905250" y="2584450"/>
          <p14:tracePt t="119523" x="3905250" y="2578100"/>
          <p14:tracePt t="119540" x="3892550" y="2565400"/>
          <p14:tracePt t="119556" x="3886200" y="2565400"/>
          <p14:tracePt t="119576" x="3886200" y="2552700"/>
          <p14:tracePt t="119590" x="3873500" y="2546350"/>
          <p14:tracePt t="119606" x="3873500" y="2540000"/>
          <p14:tracePt t="119667" x="3898900" y="2540000"/>
          <p14:tracePt t="119690" x="4013200" y="2616200"/>
          <p14:tracePt t="119709" x="4133850" y="2730500"/>
          <p14:tracePt t="119723" x="4197350" y="2838450"/>
          <p14:tracePt t="119743" x="4254500" y="2959100"/>
          <p14:tracePt t="119756" x="4286250" y="3060700"/>
          <p14:tracePt t="119777" x="4311650" y="3175000"/>
          <p14:tracePt t="119793" x="4311650" y="3206750"/>
          <p14:tracePt t="119806" x="4311650" y="3238500"/>
          <p14:tracePt t="119823" x="4311650" y="3257550"/>
          <p14:tracePt t="119840" x="4311650" y="3270250"/>
          <p14:tracePt t="119857" x="4305300" y="3270250"/>
          <p14:tracePt t="119876" x="4305300" y="3276600"/>
          <p14:tracePt t="119890" x="4292600" y="3270250"/>
          <p14:tracePt t="119907" x="4279900" y="3251200"/>
          <p14:tracePt t="119924" x="4254500" y="3213100"/>
          <p14:tracePt t="119941" x="4235450" y="3187700"/>
          <p14:tracePt t="119959" x="4216400" y="3162300"/>
          <p14:tracePt t="119973" x="4203700" y="3155950"/>
          <p14:tracePt t="120077" x="4203700" y="3162300"/>
          <p14:tracePt t="120086" x="4222750" y="3168650"/>
          <p14:tracePt t="120093" x="4248150" y="3194050"/>
          <p14:tracePt t="120107" x="4337050" y="3270250"/>
          <p14:tracePt t="120123" x="4432300" y="3378200"/>
          <p14:tracePt t="120129" x="4476750" y="3435350"/>
          <p14:tracePt t="120140" x="4508500" y="3460750"/>
          <p14:tracePt t="120157" x="4597400" y="3575050"/>
          <p14:tracePt t="120175" x="4794250" y="3790950"/>
          <p14:tracePt t="120192" x="4902200" y="3930650"/>
          <p14:tracePt t="120210" x="5035550" y="4089400"/>
          <p14:tracePt t="120224" x="5137150" y="4210050"/>
          <p14:tracePt t="120241" x="5219700" y="4292600"/>
          <p14:tracePt t="120258" x="5283200" y="4330700"/>
          <p14:tracePt t="120277" x="5403850" y="4368800"/>
          <p14:tracePt t="120294" x="5492750" y="4368800"/>
          <p14:tracePt t="120307" x="5607050" y="4343400"/>
          <p14:tracePt t="120324" x="5791200" y="4292600"/>
          <p14:tracePt t="120343" x="5949950" y="4260850"/>
          <p14:tracePt t="120357" x="6242050" y="4248150"/>
          <p14:tracePt t="120376" x="6496050" y="4248150"/>
          <p14:tracePt t="120391" x="7035800" y="4311650"/>
          <p14:tracePt t="120407" x="7346950" y="4387850"/>
          <p14:tracePt t="120423" x="7689850" y="4489450"/>
          <p14:tracePt t="120441" x="7962900" y="4559300"/>
          <p14:tracePt t="120458" x="8204200" y="4616450"/>
          <p14:tracePt t="120473" x="8369300" y="4654550"/>
          <p14:tracePt t="120493" x="8521700" y="4679950"/>
          <p14:tracePt t="120507" x="8636000" y="4699000"/>
          <p14:tracePt t="120524" x="8775700" y="4711700"/>
          <p14:tracePt t="120540" x="8877300" y="4718050"/>
          <p14:tracePt t="120557" x="8985250" y="4730750"/>
          <p14:tracePt t="120574" x="9093200" y="4737100"/>
          <p14:tracePt t="120590" x="9182100" y="4749800"/>
          <p14:tracePt t="120607" x="9245600" y="4756150"/>
          <p14:tracePt t="120624" x="9290050" y="4762500"/>
          <p14:tracePt t="120641" x="9372600" y="4768850"/>
          <p14:tracePt t="120658" x="9436100" y="4781550"/>
          <p14:tracePt t="120674" x="9461500" y="4781550"/>
          <p14:tracePt t="120692" x="9461500" y="4787900"/>
          <p14:tracePt t="121007" x="9461500" y="4800600"/>
          <p14:tracePt t="121011" x="9455150" y="4800600"/>
          <p14:tracePt t="121026" x="9417050" y="4832350"/>
          <p14:tracePt t="121041" x="9372600" y="4851400"/>
          <p14:tracePt t="121074" x="9328150" y="4870450"/>
          <p14:tracePt t="121109" x="9309100" y="4883150"/>
          <p14:tracePt t="121454" x="9302750" y="4883150"/>
          <p14:tracePt t="121474" x="9290050" y="4883150"/>
          <p14:tracePt t="121481" x="9251950" y="4889500"/>
          <p14:tracePt t="121491" x="9207500" y="4889500"/>
          <p14:tracePt t="121508" x="9093200" y="4889500"/>
          <p14:tracePt t="121526" x="8807450" y="4883150"/>
          <p14:tracePt t="121545" x="8559800" y="4876800"/>
          <p14:tracePt t="121578" x="7880350" y="4883150"/>
          <p14:tracePt t="121611" x="7042150" y="4921250"/>
          <p14:tracePt t="121642" x="6508750" y="4984750"/>
          <p14:tracePt t="121649" x="6337300" y="5016500"/>
          <p14:tracePt t="121659" x="6280150" y="5022850"/>
          <p14:tracePt t="121675" x="6102350" y="5035550"/>
          <p14:tracePt t="121695" x="5956300" y="5048250"/>
          <p14:tracePt t="121708" x="5861050" y="5048250"/>
          <p14:tracePt t="121726" x="5702300" y="5060950"/>
          <p14:tracePt t="121741" x="5537200" y="5054600"/>
          <p14:tracePt t="121758" x="5391150" y="5035550"/>
          <p14:tracePt t="121775" x="5270500" y="5016500"/>
          <p14:tracePt t="121792" x="5099050" y="4984750"/>
          <p14:tracePt t="121809" x="4953000" y="4972050"/>
          <p14:tracePt t="121825" x="4838700" y="4965700"/>
          <p14:tracePt t="121842" x="4794250" y="4965700"/>
          <p14:tracePt t="121859" x="4762500" y="4965700"/>
          <p14:tracePt t="121875" x="4756150" y="4965700"/>
          <p14:tracePt t="123433" x="4749800" y="4959350"/>
          <p14:tracePt t="123441" x="4749800" y="4946650"/>
          <p14:tracePt t="123447" x="4737100" y="4933950"/>
          <p14:tracePt t="123460" x="4724400" y="4914900"/>
          <p14:tracePt t="123478" x="4679950" y="4832350"/>
          <p14:tracePt t="123496" x="4610100" y="4730750"/>
          <p14:tracePt t="123512" x="4514850" y="4565650"/>
          <p14:tracePt t="123547" x="4330700" y="4178300"/>
          <p14:tracePt t="123580" x="4210050" y="3841750"/>
          <p14:tracePt t="123612" x="4133850" y="3473450"/>
          <p14:tracePt t="123630" x="4064000" y="3200400"/>
          <p14:tracePt t="123646" x="4051300" y="3143250"/>
          <p14:tracePt t="123662" x="3994150" y="2914650"/>
          <p14:tracePt t="123677" x="3968750" y="2825750"/>
          <p14:tracePt t="123695" x="3949700" y="2794000"/>
          <p14:tracePt t="123711" x="3937000" y="2774950"/>
          <p14:tracePt t="123728" x="3924300" y="2755900"/>
          <p14:tracePt t="123747" x="3905250" y="2736850"/>
          <p14:tracePt t="123763" x="3860800" y="2667000"/>
          <p14:tracePt t="123779" x="3816350" y="2603500"/>
          <p14:tracePt t="123794" x="3771900" y="2540000"/>
          <p14:tracePt t="123810" x="3746500" y="2495550"/>
          <p14:tracePt t="123828" x="3733800" y="2476500"/>
          <p14:tracePt t="124013" x="3733800" y="2470150"/>
          <p14:tracePt t="124067" x="3746500" y="2470150"/>
          <p14:tracePt t="124074" x="3752850" y="2476500"/>
          <p14:tracePt t="124081" x="3765550" y="2489200"/>
          <p14:tracePt t="124094" x="3803650" y="2533650"/>
          <p14:tracePt t="124110" x="3816350" y="2584450"/>
          <p14:tracePt t="124130" x="3873500" y="2743200"/>
          <p14:tracePt t="124135" x="3905250" y="2838450"/>
          <p14:tracePt t="124145" x="3930650" y="2895600"/>
          <p14:tracePt t="124163" x="4254500" y="3467100"/>
          <p14:tracePt t="124179" x="4546600" y="3911600"/>
          <p14:tracePt t="124195" x="4832350" y="4330700"/>
          <p14:tracePt t="124211" x="4953000" y="4508500"/>
          <p14:tracePt t="124227" x="5003800" y="4597400"/>
          <p14:tracePt t="124247" x="5029200" y="4692650"/>
          <p14:tracePt t="124264" x="5035550" y="4711700"/>
          <p14:tracePt t="124282" x="5041900" y="4737100"/>
          <p14:tracePt t="124294" x="5048250" y="4762500"/>
          <p14:tracePt t="124311" x="5048250" y="4806950"/>
          <p14:tracePt t="124327" x="5054600" y="4857750"/>
          <p14:tracePt t="124344" x="5060950" y="4933950"/>
          <p14:tracePt t="124362" x="5086350" y="5073650"/>
          <p14:tracePt t="124382" x="5105400" y="5143500"/>
          <p14:tracePt t="124396" x="5124450" y="5213350"/>
          <p14:tracePt t="124446" x="5118100" y="5200650"/>
          <p14:tracePt t="124451" x="5105400" y="5187950"/>
          <p14:tracePt t="124463" x="5105400" y="5168900"/>
          <p14:tracePt t="124481" x="5105400" y="5156200"/>
          <p14:tracePt t="124495" x="5105400" y="5149850"/>
          <p14:tracePt t="124511" x="5099050" y="5137150"/>
          <p14:tracePt t="124528" x="5099050" y="5124450"/>
          <p14:tracePt t="124544" x="5099050" y="5111750"/>
          <p14:tracePt t="124766" x="5086350" y="5080000"/>
          <p14:tracePt t="124774" x="5073650" y="5035550"/>
          <p14:tracePt t="124782" x="5054600" y="4991100"/>
          <p14:tracePt t="124795" x="5003800" y="4876800"/>
          <p14:tracePt t="124828" x="4730750" y="4235450"/>
          <p14:tracePt t="124863" x="4470400" y="3619500"/>
          <p14:tracePt t="124897" x="4292600" y="2984500"/>
          <p14:tracePt t="124911" x="4273550" y="2863850"/>
          <p14:tracePt t="124928" x="4254500" y="2787650"/>
          <p14:tracePt t="124945" x="4254500" y="2762250"/>
          <p14:tracePt t="124962" x="4241800" y="2736850"/>
          <p14:tracePt t="124978" x="4235450" y="2717800"/>
          <p14:tracePt t="124997" x="4229100" y="2698750"/>
          <p14:tracePt t="125012" x="4229100" y="2686050"/>
          <p14:tracePt t="125028" x="4222750" y="2660650"/>
          <p14:tracePt t="125045" x="4191000" y="2597150"/>
          <p14:tracePt t="125062" x="4146550" y="2520950"/>
          <p14:tracePt t="125078" x="4095750" y="2444750"/>
          <p14:tracePt t="125095" x="4057650" y="2400300"/>
          <p14:tracePt t="125114" x="4044950" y="2387600"/>
          <p14:tracePt t="125168" x="4032250" y="2387600"/>
          <p14:tracePt t="125175" x="4025900" y="2393950"/>
          <p14:tracePt t="125184" x="4019550" y="2393950"/>
          <p14:tracePt t="125198" x="3994150" y="2406650"/>
          <p14:tracePt t="125214" x="3981450" y="2406650"/>
          <p14:tracePt t="125229" x="3975100" y="2406650"/>
          <p14:tracePt t="125508" x="3981450" y="2413000"/>
          <p14:tracePt t="125540" x="3987800" y="2413000"/>
          <p14:tracePt t="125562" x="3994150" y="2419350"/>
          <p14:tracePt t="125570" x="4000500" y="2419350"/>
          <p14:tracePt t="125585" x="4006850" y="2425700"/>
          <p14:tracePt t="125599" x="4013200" y="2425700"/>
          <p14:tracePt t="125614" x="4025900" y="2425700"/>
          <p14:tracePt t="125629" x="4032250" y="2432050"/>
          <p14:tracePt t="125645" x="4044950" y="2438400"/>
          <p14:tracePt t="125664" x="4057650" y="2451100"/>
          <p14:tracePt t="125680" x="4095750" y="2476500"/>
          <p14:tracePt t="125697" x="4152900" y="2514600"/>
          <p14:tracePt t="125713" x="4210050" y="2552700"/>
          <p14:tracePt t="125732" x="4311650" y="2667000"/>
          <p14:tracePt t="125746" x="4394200" y="2781300"/>
          <p14:tracePt t="125763" x="4521200" y="2959100"/>
          <p14:tracePt t="125782" x="4629150" y="3111500"/>
          <p14:tracePt t="125796" x="4826000" y="3448050"/>
          <p14:tracePt t="125813" x="4991100" y="3752850"/>
          <p14:tracePt t="125829" x="5073650" y="3949700"/>
          <p14:tracePt t="125848" x="5105400" y="4140200"/>
          <p14:tracePt t="125864" x="5105400" y="4254500"/>
          <p14:tracePt t="125879" x="5105400" y="4330700"/>
          <p14:tracePt t="125897" x="5105400" y="4400550"/>
          <p14:tracePt t="125916" x="5105400" y="4464050"/>
          <p14:tracePt t="125929" x="5105400" y="4533900"/>
          <p14:tracePt t="125946" x="5105400" y="4610100"/>
          <p14:tracePt t="125962" x="5105400" y="4679950"/>
          <p14:tracePt t="125979" x="5105400" y="4718050"/>
          <p14:tracePt t="125996" x="5105400" y="4743450"/>
          <p14:tracePt t="126013" x="5105400" y="4762500"/>
          <p14:tracePt t="126201" x="5111750" y="4768850"/>
          <p14:tracePt t="126210" x="5118100" y="4768850"/>
          <p14:tracePt t="126217" x="5124450" y="4781550"/>
          <p14:tracePt t="126229" x="5137150" y="4819650"/>
          <p14:tracePt t="126246" x="5156200" y="4851400"/>
          <p14:tracePt t="126263" x="5156200" y="4876800"/>
          <p14:tracePt t="126282" x="5156200" y="4902200"/>
          <p14:tracePt t="126297" x="5162550" y="4902200"/>
          <p14:tracePt t="126313" x="5162550" y="4908550"/>
          <p14:tracePt t="126379" x="5162550" y="4902200"/>
          <p14:tracePt t="126386" x="5162550" y="4895850"/>
          <p14:tracePt t="126398" x="5162550" y="4883150"/>
          <p14:tracePt t="126417" x="5156200" y="4864100"/>
          <p14:tracePt t="126432" x="5156200" y="4857750"/>
          <p14:tracePt t="126898" x="5149850" y="4857750"/>
          <p14:tracePt t="126958" x="5143500" y="4857750"/>
          <p14:tracePt t="127746" x="5143500" y="4851400"/>
          <p14:tracePt t="129025" x="5143500" y="4838700"/>
          <p14:tracePt t="129040" x="5143500" y="4832350"/>
          <p14:tracePt t="129056" x="5143500" y="4826000"/>
          <p14:tracePt t="129687" x="5137150" y="4826000"/>
          <p14:tracePt t="129694" x="5124450" y="4826000"/>
          <p14:tracePt t="129703" x="5111750" y="4826000"/>
          <p14:tracePt t="129717" x="5086350" y="4826000"/>
          <p14:tracePt t="129752" x="4978400" y="4832350"/>
          <p14:tracePt t="129786" x="4902200" y="4864100"/>
          <p14:tracePt t="129817" x="4851400" y="4889500"/>
          <p14:tracePt t="129850" x="4851400" y="4895850"/>
          <p14:tracePt t="129905" x="4851400" y="4902200"/>
          <p14:tracePt t="129913" x="4845050" y="4908550"/>
          <p14:tracePt t="129920" x="4845050" y="4914900"/>
          <p14:tracePt t="129933" x="4845050" y="4921250"/>
          <p14:tracePt t="129951" x="4845050" y="4927600"/>
          <p14:tracePt t="130545" x="4851400" y="4927600"/>
          <p14:tracePt t="130551" x="4857750" y="4927600"/>
          <p14:tracePt t="131385" x="4870450" y="4933950"/>
          <p14:tracePt t="131392" x="4908550" y="4972050"/>
          <p14:tracePt t="131401" x="4959350" y="5016500"/>
          <p14:tracePt t="131420" x="5029200" y="5080000"/>
          <p14:tracePt t="131524" x="5022850" y="5080000"/>
          <p14:tracePt t="131530" x="5022850" y="5073650"/>
          <p14:tracePt t="131539" x="5016500" y="5073650"/>
          <p14:tracePt t="131571" x="5010150" y="5067300"/>
          <p14:tracePt t="131637" x="5003800" y="5060950"/>
          <p14:tracePt t="131686" x="4997450" y="5060950"/>
          <p14:tracePt t="131694" x="4997450" y="5054600"/>
          <p14:tracePt t="131716" x="4991100" y="5054600"/>
          <p14:tracePt t="131755" x="4991100" y="5048250"/>
          <p14:tracePt t="131770" x="4984750" y="5041900"/>
          <p14:tracePt t="131800" x="4978400" y="5041900"/>
          <p14:tracePt t="131807" x="4978400" y="5035550"/>
          <p14:tracePt t="131839" x="4972050" y="5035550"/>
          <p14:tracePt t="131847" x="4972050" y="5029200"/>
          <p14:tracePt t="131853" x="4965700" y="5029200"/>
          <p14:tracePt t="131868" x="4953000" y="5003800"/>
          <p14:tracePt t="131885" x="4914900" y="4921250"/>
          <p14:tracePt t="131902" x="4876800" y="4826000"/>
          <p14:tracePt t="131918" x="4775200" y="4546600"/>
          <p14:tracePt t="131935" x="4686300" y="4235450"/>
          <p14:tracePt t="131952" x="4578350" y="3803650"/>
          <p14:tracePt t="131968" x="4521200" y="3556000"/>
          <p14:tracePt t="131985" x="4470400" y="3340100"/>
          <p14:tracePt t="132004" x="4400550" y="3022600"/>
          <p14:tracePt t="132021" x="4337050" y="2806700"/>
          <p14:tracePt t="132038" x="4286250" y="2679700"/>
          <p14:tracePt t="132053" x="4267200" y="2647950"/>
          <p14:tracePt t="132071" x="4248150" y="2622550"/>
          <p14:tracePt t="132085" x="4229100" y="2603500"/>
          <p14:tracePt t="132103" x="4178300" y="2552700"/>
          <p14:tracePt t="132119" x="4133850" y="2495550"/>
          <p14:tracePt t="132139" x="3968750" y="2362200"/>
          <p14:tracePt t="132152" x="3879850" y="2305050"/>
          <p14:tracePt t="132169" x="3790950" y="2247900"/>
          <p14:tracePt t="132186" x="3752850" y="2235200"/>
          <p14:tracePt t="132204" x="3752850" y="2228850"/>
          <p14:tracePt t="132219" x="3746500" y="2228850"/>
          <p14:tracePt t="132272" x="3740150" y="2228850"/>
          <p14:tracePt t="132277" x="3740150" y="2222500"/>
          <p14:tracePt t="132286" x="3733800" y="2222500"/>
          <p14:tracePt t="132555" x="3733800" y="2228850"/>
          <p14:tracePt t="132592" x="3733800" y="2235200"/>
          <p14:tracePt t="132619" x="3733800" y="2241550"/>
          <p14:tracePt t="132625" x="3733800" y="2254250"/>
          <p14:tracePt t="132636" x="3733800" y="2266950"/>
          <p14:tracePt t="132670" x="3771900" y="2374900"/>
          <p14:tracePt t="132705" x="3790950" y="2425700"/>
          <p14:tracePt t="132739" x="3797300" y="2438400"/>
          <p14:tracePt t="132795" x="3797300" y="2432050"/>
          <p14:tracePt t="132807" x="3784600" y="2393950"/>
          <p14:tracePt t="132820" x="3784600" y="2374900"/>
          <p14:tracePt t="132839" x="3771900" y="2336800"/>
          <p14:tracePt t="132853" x="3765550" y="2330450"/>
          <p14:tracePt t="132872" x="3759200" y="2330450"/>
          <p14:tracePt t="132911" x="3759200" y="2343150"/>
          <p14:tracePt t="132923" x="3759200" y="2387600"/>
          <p14:tracePt t="132936" x="3759200" y="2406650"/>
          <p14:tracePt t="132955" x="3759200" y="2457450"/>
          <p14:tracePt t="132970" x="3759200" y="2463800"/>
          <p14:tracePt t="132989" x="3759200" y="2470150"/>
          <p14:tracePt t="133025" x="3759200" y="2451100"/>
          <p14:tracePt t="133036" x="3759200" y="2425700"/>
          <p14:tracePt t="133056" x="3746500" y="2362200"/>
          <p14:tracePt t="133073" x="3740150" y="2336800"/>
          <p14:tracePt t="133123" x="3765550" y="2387600"/>
          <p14:tracePt t="133136" x="3778250" y="2425700"/>
          <p14:tracePt t="133155" x="3797300" y="2501900"/>
          <p14:tracePt t="133170" x="3803650" y="2514600"/>
          <p14:tracePt t="133221" x="3803650" y="2508250"/>
          <p14:tracePt t="133227" x="3803650" y="2489200"/>
          <p14:tracePt t="133239" x="3803650" y="2444750"/>
          <p14:tracePt t="133255" x="3797300" y="2419350"/>
          <p14:tracePt t="133336" x="3797300" y="2438400"/>
          <p14:tracePt t="133349" x="3797300" y="2444750"/>
          <p14:tracePt t="133356" x="3803650" y="2457450"/>
          <p14:tracePt t="133659" x="3803650" y="2451100"/>
          <p14:tracePt t="133676" x="3803650" y="2444750"/>
          <p14:tracePt t="133691" x="3803650" y="2438400"/>
          <p14:tracePt t="133735" x="3803650" y="2432050"/>
          <p14:tracePt t="133785" x="3803650" y="2419350"/>
          <p14:tracePt t="133798" x="3803650" y="2413000"/>
          <p14:tracePt t="133805" x="3803650" y="2406650"/>
          <p14:tracePt t="133837" x="3803650" y="2368550"/>
          <p14:tracePt t="133873" x="3803650" y="2343150"/>
          <p14:tracePt t="133904" x="3803650" y="2330450"/>
          <p14:tracePt t="133920" x="3803650" y="2324100"/>
          <p14:tracePt t="134091" x="3803650" y="2330450"/>
          <p14:tracePt t="134108" x="3803650" y="2336800"/>
          <p14:tracePt t="134140" x="3803650" y="2343150"/>
          <p14:tracePt t="134183" x="3810000" y="2343150"/>
          <p14:tracePt t="134375" x="3810000" y="2349500"/>
          <p14:tracePt t="134649" x="3810000" y="2355850"/>
          <p14:tracePt t="134871" x="3803650" y="2355850"/>
          <p14:tracePt t="134924" x="3797300" y="2355850"/>
          <p14:tracePt t="136637" x="3803650" y="2355850"/>
          <p14:tracePt t="136645" x="3803650" y="2362200"/>
          <p14:tracePt t="136661" x="3810000" y="2362200"/>
          <p14:tracePt t="136681" x="3816350" y="2368550"/>
          <p14:tracePt t="136719" x="3822700" y="2374900"/>
          <p14:tracePt t="136727" x="3829050" y="2374900"/>
          <p14:tracePt t="136744" x="3829050" y="2381250"/>
          <p14:tracePt t="136767" x="3835400" y="2381250"/>
          <p14:tracePt t="136823" x="3841750" y="2381250"/>
          <p14:tracePt t="137059" x="3854450" y="2387600"/>
          <p14:tracePt t="137069" x="3860800" y="2393950"/>
          <p14:tracePt t="137075" x="3873500" y="2406650"/>
          <p14:tracePt t="137090" x="3892550" y="2425700"/>
          <p14:tracePt t="137107" x="3943350" y="2457450"/>
          <p14:tracePt t="137141" x="4102100" y="2565400"/>
          <p14:tracePt t="137174" x="4406900" y="2838450"/>
          <p14:tracePt t="137207" x="4857750" y="3327400"/>
          <p14:tracePt t="137224" x="5054600" y="3594100"/>
          <p14:tracePt t="137240" x="5143500" y="3740150"/>
          <p14:tracePt t="137257" x="5283200" y="3981450"/>
          <p14:tracePt t="137274" x="5334000" y="4108450"/>
          <p14:tracePt t="137290" x="5353050" y="4171950"/>
          <p14:tracePt t="137307" x="5372100" y="4235450"/>
          <p14:tracePt t="137324" x="5397500" y="4305300"/>
          <p14:tracePt t="137340" x="5435600" y="4445000"/>
          <p14:tracePt t="137357" x="5467350" y="4603750"/>
          <p14:tracePt t="137374" x="5480050" y="4692650"/>
          <p14:tracePt t="137391" x="5486400" y="4768850"/>
          <p14:tracePt t="137410" x="5499100" y="4857750"/>
          <p14:tracePt t="137424" x="5518150" y="4946650"/>
          <p14:tracePt t="137443" x="5543550" y="5067300"/>
          <p14:tracePt t="137459" x="5549900" y="5168900"/>
          <p14:tracePt t="137475" x="5549900" y="5207000"/>
          <p14:tracePt t="137490" x="5543550" y="5219700"/>
          <p14:tracePt t="137507" x="5530850" y="5238750"/>
          <p14:tracePt t="137524" x="5518150" y="5245100"/>
          <p14:tracePt t="137544" x="5505450" y="5257800"/>
          <p14:tracePt t="137559" x="5499100" y="5257800"/>
          <p14:tracePt t="137575" x="5492750" y="5257800"/>
          <p14:tracePt t="137591" x="5473700" y="5245100"/>
          <p14:tracePt t="137608" x="5441950" y="5219700"/>
          <p14:tracePt t="137624" x="5416550" y="5194300"/>
          <p14:tracePt t="137641" x="5384800" y="5149850"/>
          <p14:tracePt t="137659" x="5365750" y="5130800"/>
          <p14:tracePt t="137674" x="5359400" y="5130800"/>
          <p14:tracePt t="137707" x="5353050" y="5124450"/>
          <p14:tracePt t="137714" x="5353050" y="5118100"/>
          <p14:tracePt t="137726" x="5346700" y="5118100"/>
          <p14:tracePt t="137744" x="5346700" y="5099050"/>
          <p14:tracePt t="137762" x="5346700" y="5092700"/>
          <p14:tracePt t="137776" x="5340350" y="5073650"/>
          <p14:tracePt t="137791" x="5340350" y="5054600"/>
          <p14:tracePt t="137808" x="5334000" y="5048250"/>
          <p14:tracePt t="137824" x="5327650" y="5041900"/>
          <p14:tracePt t="137842" x="5327650" y="5035550"/>
          <p14:tracePt t="137861" x="5327650" y="5029200"/>
          <p14:tracePt t="138489" x="5327650" y="5022850"/>
          <p14:tracePt t="138493" x="5327650" y="5016500"/>
          <p14:tracePt t="138510" x="5327650" y="5010150"/>
          <p14:tracePt t="138527" x="5327650" y="5003800"/>
          <p14:tracePt t="138555" x="5327650" y="49974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ในหนึ่ง </a:t>
            </a:r>
            <a:r>
              <a:rPr lang="en-US" dirty="0"/>
              <a:t>CLO </a:t>
            </a:r>
            <a:r>
              <a:rPr lang="th-TH" dirty="0"/>
              <a:t>อาจประกอบด้วย </a:t>
            </a:r>
            <a:r>
              <a:rPr lang="en-US" dirty="0"/>
              <a:t>learning domain </a:t>
            </a:r>
            <a:r>
              <a:rPr lang="th-TH" dirty="0"/>
              <a:t>มากกว่า 1</a:t>
            </a:r>
            <a:r>
              <a:rPr lang="en-US" dirty="0"/>
              <a:t> domain</a:t>
            </a:r>
            <a:r>
              <a:rPr lang="th-TH" dirty="0"/>
              <a:t> (</a:t>
            </a:r>
            <a:r>
              <a:rPr lang="en-US" dirty="0"/>
              <a:t>action verb &amp;</a:t>
            </a:r>
          </a:p>
          <a:p>
            <a:pPr marL="0" indent="0">
              <a:buNone/>
            </a:pPr>
            <a:r>
              <a:rPr lang="en-US" dirty="0"/>
              <a:t>   criteria/standard)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th-TH" dirty="0"/>
              <a:t>ทั้งนี้ ควรมีเพียง </a:t>
            </a:r>
            <a:r>
              <a:rPr lang="en-US" dirty="0"/>
              <a:t>1 action verb</a:t>
            </a:r>
            <a:r>
              <a:rPr lang="th-TH" dirty="0"/>
              <a:t>  ถ้ามี </a:t>
            </a:r>
            <a:r>
              <a:rPr lang="en-US" dirty="0"/>
              <a:t>2</a:t>
            </a:r>
            <a:r>
              <a:rPr lang="th-TH" dirty="0"/>
              <a:t> </a:t>
            </a:r>
            <a:r>
              <a:rPr lang="en-US" dirty="0"/>
              <a:t>action verbs </a:t>
            </a:r>
            <a:r>
              <a:rPr lang="th-TH" dirty="0"/>
              <a:t>ควรอยู่ใน </a:t>
            </a:r>
            <a:r>
              <a:rPr lang="en-US" dirty="0"/>
              <a:t>domain </a:t>
            </a:r>
            <a:r>
              <a:rPr lang="th-TH" dirty="0"/>
              <a:t>เดียวกัน</a:t>
            </a:r>
            <a:r>
              <a:rPr lang="en-US" dirty="0"/>
              <a:t>   </a:t>
            </a:r>
          </a:p>
          <a:p>
            <a:r>
              <a:rPr lang="th-TH" dirty="0"/>
              <a:t>จำนวนของ </a:t>
            </a:r>
            <a:r>
              <a:rPr lang="en-US" dirty="0"/>
              <a:t>CLOs </a:t>
            </a:r>
            <a:r>
              <a:rPr lang="th-TH" dirty="0"/>
              <a:t>ที่เหมาะสมใน</a:t>
            </a:r>
            <a:r>
              <a:rPr lang="th-TH" u="sng" dirty="0"/>
              <a:t>แต่ละรายวิชา ประมาณ </a:t>
            </a:r>
            <a:r>
              <a:rPr lang="en-US" u="sng" dirty="0"/>
              <a:t>4-8</a:t>
            </a:r>
            <a:r>
              <a:rPr lang="th-TH" u="sng" dirty="0"/>
              <a:t> </a:t>
            </a:r>
            <a:r>
              <a:rPr lang="en-US" u="sng" dirty="0"/>
              <a:t>CLOs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633" y="4281056"/>
            <a:ext cx="532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                   learning content/ criteria</a:t>
            </a:r>
          </a:p>
          <a:p>
            <a:r>
              <a:rPr lang="en-US" sz="2400" b="1" dirty="0"/>
              <a:t>Active verb</a:t>
            </a:r>
          </a:p>
          <a:p>
            <a:r>
              <a:rPr lang="en-US" sz="2400" b="1" dirty="0"/>
              <a:t>	              learning content/ criteria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0488" y="4588626"/>
            <a:ext cx="407324" cy="299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2175" y="4881220"/>
            <a:ext cx="407324" cy="35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1420" y="4735178"/>
            <a:ext cx="658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Active verb, active verb learning content/ criteria 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/>
          <a:srcRect l="20198" t="39045" r="21344" b="41454"/>
          <a:stretch/>
        </p:blipFill>
        <p:spPr>
          <a:xfrm>
            <a:off x="5120640" y="5481385"/>
            <a:ext cx="6946669" cy="130346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833062" y="4966010"/>
            <a:ext cx="24938" cy="1049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80218" y="5059119"/>
            <a:ext cx="2427317" cy="1009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340638" y="5059119"/>
            <a:ext cx="13162" cy="1252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2"/>
          <a:srcRect l="20198" t="39045" r="21344" b="41454"/>
          <a:stretch/>
        </p:blipFill>
        <p:spPr>
          <a:xfrm>
            <a:off x="59575" y="5467851"/>
            <a:ext cx="5376950" cy="130346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47404" y="4966010"/>
            <a:ext cx="149629" cy="1102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37262" y="4588626"/>
            <a:ext cx="105295" cy="1479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41717" y="5467851"/>
            <a:ext cx="116221" cy="600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37"/>
    </mc:Choice>
    <mc:Fallback xmlns="">
      <p:transition spd="slow" advTm="198837"/>
    </mc:Fallback>
  </mc:AlternateContent>
  <p:extLst>
    <p:ext uri="{3A86A75C-4F4B-4683-9AE1-C65F6400EC91}">
      <p14:laserTraceLst xmlns:p14="http://schemas.microsoft.com/office/powerpoint/2010/main">
        <p14:tracePtLst>
          <p14:tracePt t="2722" x="5346700" y="4984750"/>
          <p14:tracePt t="2729" x="5353050" y="4978400"/>
          <p14:tracePt t="2742" x="5378450" y="4972050"/>
          <p14:tracePt t="2758" x="5391150" y="4965700"/>
          <p14:tracePt t="2776" x="5397500" y="4959350"/>
          <p14:tracePt t="2791" x="5422900" y="4953000"/>
          <p14:tracePt t="2827" x="5441950" y="4946650"/>
          <p14:tracePt t="2860" x="5454650" y="4940300"/>
          <p14:tracePt t="2892" x="5467350" y="4927600"/>
          <p14:tracePt t="2925" x="5473700" y="4927600"/>
          <p14:tracePt t="2942" x="5480050" y="4927600"/>
          <p14:tracePt t="2958" x="5480050" y="4921250"/>
          <p14:tracePt t="2975" x="5486400" y="4921250"/>
          <p14:tracePt t="14206" x="5505450" y="4895850"/>
          <p14:tracePt t="14214" x="5511800" y="4895850"/>
          <p14:tracePt t="14222" x="5518150" y="4883150"/>
          <p14:tracePt t="14236" x="5524500" y="4883150"/>
          <p14:tracePt t="14253" x="5530850" y="4876800"/>
          <p14:tracePt t="14270" x="5530850" y="4864100"/>
          <p14:tracePt t="14287" x="5537200" y="4864100"/>
          <p14:tracePt t="14324" x="5556250" y="4832350"/>
          <p14:tracePt t="14354" x="5581650" y="4806950"/>
          <p14:tracePt t="14386" x="5619750" y="4775200"/>
          <p14:tracePt t="14403" x="5638800" y="4762500"/>
          <p14:tracePt t="14420" x="5664200" y="4749800"/>
          <p14:tracePt t="14436" x="5676900" y="4743450"/>
          <p14:tracePt t="14453" x="5695950" y="4730750"/>
          <p14:tracePt t="14471" x="5715000" y="4718050"/>
          <p14:tracePt t="14487" x="5721350" y="4711700"/>
          <p14:tracePt t="14503" x="5727700" y="4711700"/>
          <p14:tracePt t="15429" x="5721350" y="4711700"/>
          <p14:tracePt t="15437" x="5695950" y="4711700"/>
          <p14:tracePt t="15446" x="5651500" y="4718050"/>
          <p14:tracePt t="15456" x="5626100" y="4724400"/>
          <p14:tracePt t="15472" x="5613400" y="4724400"/>
          <p14:tracePt t="15516" x="5607050" y="4724400"/>
          <p14:tracePt t="15538" x="5594350" y="4724400"/>
          <p14:tracePt t="15574" x="5594350" y="4775200"/>
          <p14:tracePt t="15606" x="5613400" y="4819650"/>
          <p14:tracePt t="15621" x="5619750" y="4838700"/>
          <p14:tracePt t="15638" x="5619750" y="4857750"/>
          <p14:tracePt t="15656" x="5613400" y="4864100"/>
          <p14:tracePt t="15924" x="5607050" y="4864100"/>
          <p14:tracePt t="15936" x="5594350" y="4851400"/>
          <p14:tracePt t="15945" x="5588000" y="4851400"/>
          <p14:tracePt t="15955" x="5575300" y="4851400"/>
          <p14:tracePt t="15971" x="5556250" y="4845050"/>
          <p14:tracePt t="15989" x="5499100" y="4838700"/>
          <p14:tracePt t="16005" x="5454650" y="4826000"/>
          <p14:tracePt t="16022" x="5397500" y="4800600"/>
          <p14:tracePt t="16038" x="5346700" y="4781550"/>
          <p14:tracePt t="16054" x="5289550" y="4756150"/>
          <p14:tracePt t="16072" x="5251450" y="4737100"/>
          <p14:tracePt t="16089" x="5156200" y="4679950"/>
          <p14:tracePt t="16104" x="5060950" y="4622800"/>
          <p14:tracePt t="16122" x="4965700" y="4572000"/>
          <p14:tracePt t="16138" x="4819650" y="4489450"/>
          <p14:tracePt t="16156" x="4622800" y="4368800"/>
          <p14:tracePt t="16163" x="4438650" y="4260850"/>
          <p14:tracePt t="16171" x="4298950" y="4171950"/>
          <p14:tracePt t="16191" x="4032250" y="3975100"/>
          <p14:tracePt t="16207" x="3740150" y="3752850"/>
          <p14:tracePt t="16221" x="3473450" y="3575050"/>
          <p14:tracePt t="16238" x="3327400" y="3479800"/>
          <p14:tracePt t="16255" x="3124200" y="3327400"/>
          <p14:tracePt t="16274" x="2952750" y="3187700"/>
          <p14:tracePt t="16288" x="2889250" y="3136900"/>
          <p14:tracePt t="16308" x="2794000" y="3048000"/>
          <p14:tracePt t="16322" x="2768600" y="3022600"/>
          <p14:tracePt t="16339" x="2749550" y="3009900"/>
          <p14:tracePt t="16357" x="2743200" y="2997200"/>
          <p14:tracePt t="16388" x="2736850" y="2997200"/>
          <p14:tracePt t="16441" x="2736850" y="2990850"/>
          <p14:tracePt t="16496" x="2736850" y="2984500"/>
          <p14:tracePt t="16510" x="2736850" y="2978150"/>
          <p14:tracePt t="16523" x="2736850" y="2971800"/>
          <p14:tracePt t="16539" x="2736850" y="2959100"/>
          <p14:tracePt t="16557" x="2736850" y="2952750"/>
          <p14:tracePt t="16572" x="2736850" y="2940050"/>
          <p14:tracePt t="16592" x="2749550" y="2927350"/>
          <p14:tracePt t="16608" x="2768600" y="2927350"/>
          <p14:tracePt t="16623" x="2800350" y="2927350"/>
          <p14:tracePt t="16638" x="2876550" y="2927350"/>
          <p14:tracePt t="16655" x="2952750" y="2940050"/>
          <p14:tracePt t="16661" x="3111500" y="2971800"/>
          <p14:tracePt t="16672" x="3175000" y="2990850"/>
          <p14:tracePt t="16935" x="3175000" y="2984500"/>
          <p14:tracePt t="16948" x="3175000" y="2959100"/>
          <p14:tracePt t="16957" x="3168650" y="2952750"/>
          <p14:tracePt t="16972" x="3143250" y="2921000"/>
          <p14:tracePt t="17009" x="3067050" y="2876550"/>
          <p14:tracePt t="17039" x="3003550" y="2863850"/>
          <p14:tracePt t="17072" x="2921000" y="2838450"/>
          <p14:tracePt t="17089" x="2851150" y="2819400"/>
          <p14:tracePt t="17107" x="2730500" y="2787650"/>
          <p14:tracePt t="17124" x="2622550" y="2755900"/>
          <p14:tracePt t="17139" x="2508250" y="2730500"/>
          <p14:tracePt t="17156" x="2444750" y="2711450"/>
          <p14:tracePt t="17161" x="2406650" y="2698750"/>
          <p14:tracePt t="17172" x="2355850" y="2679700"/>
          <p14:tracePt t="17190" x="2298700" y="2660650"/>
          <p14:tracePt t="17206" x="2241550" y="2647950"/>
          <p14:tracePt t="17222" x="2190750" y="2635250"/>
          <p14:tracePt t="17239" x="2127250" y="2603500"/>
          <p14:tracePt t="17256" x="2114550" y="2590800"/>
          <p14:tracePt t="17273" x="2095500" y="2578100"/>
          <p14:tracePt t="17290" x="2095500" y="2571750"/>
          <p14:tracePt t="17306" x="2089150" y="2571750"/>
          <p14:tracePt t="17324" x="2089150" y="2559050"/>
          <p14:tracePt t="17339" x="2082800" y="2552700"/>
          <p14:tracePt t="17356" x="2076450" y="2546350"/>
          <p14:tracePt t="17375" x="2076450" y="2533650"/>
          <p14:tracePt t="17391" x="2076450" y="2508250"/>
          <p14:tracePt t="17408" x="2089150" y="2476500"/>
          <p14:tracePt t="17423" x="2159000" y="2393950"/>
          <p14:tracePt t="17441" x="2273300" y="2279650"/>
          <p14:tracePt t="17456" x="2343150" y="2216150"/>
          <p14:tracePt t="17472" x="2393950" y="2171700"/>
          <p14:tracePt t="17494" x="2413000" y="2152650"/>
          <p14:tracePt t="17506" x="2419350" y="2152650"/>
          <p14:tracePt t="17540" x="2419350" y="2146300"/>
          <p14:tracePt t="18399" x="2425700" y="2146300"/>
          <p14:tracePt t="18409" x="2444750" y="2146300"/>
          <p14:tracePt t="18424" x="2514600" y="2146300"/>
          <p14:tracePt t="18441" x="2590800" y="2152650"/>
          <p14:tracePt t="18457" x="2781300" y="2165350"/>
          <p14:tracePt t="18475" x="3009900" y="2165350"/>
          <p14:tracePt t="18492" x="3206750" y="2165350"/>
          <p14:tracePt t="18507" x="3352800" y="2165350"/>
          <p14:tracePt t="18541" x="3594100" y="2165350"/>
          <p14:tracePt t="18575" x="3917950" y="2165350"/>
          <p14:tracePt t="18607" x="4178300" y="2165350"/>
          <p14:tracePt t="18624" x="4267200" y="2165350"/>
          <p14:tracePt t="18640" x="4349750" y="2165350"/>
          <p14:tracePt t="18658" x="4400550" y="2165350"/>
          <p14:tracePt t="18674" x="4438650" y="2165350"/>
          <p14:tracePt t="18680" x="4457700" y="2165350"/>
          <p14:tracePt t="18690" x="4470400" y="2165350"/>
          <p14:tracePt t="18707" x="4508500" y="2165350"/>
          <p14:tracePt t="18724" x="4546600" y="2165350"/>
          <p14:tracePt t="18741" x="4610100" y="2165350"/>
          <p14:tracePt t="18761" x="4673600" y="2165350"/>
          <p14:tracePt t="18776" x="4699000" y="2165350"/>
          <p14:tracePt t="18792" x="4730750" y="2165350"/>
          <p14:tracePt t="18810" x="4756150" y="2165350"/>
          <p14:tracePt t="18826" x="4775200" y="2165350"/>
          <p14:tracePt t="18843" x="4794250" y="2159000"/>
          <p14:tracePt t="18860" x="4800600" y="2159000"/>
          <p14:tracePt t="18891" x="4806950" y="2159000"/>
          <p14:tracePt t="19038" x="4813300" y="2159000"/>
          <p14:tracePt t="19053" x="4819650" y="2159000"/>
          <p14:tracePt t="19061" x="4826000" y="2159000"/>
          <p14:tracePt t="19076" x="4845050" y="2159000"/>
          <p14:tracePt t="19091" x="4870450" y="2159000"/>
          <p14:tracePt t="19107" x="4902200" y="2159000"/>
          <p14:tracePt t="19124" x="4933950" y="2152650"/>
          <p14:tracePt t="19142" x="5010150" y="2152650"/>
          <p14:tracePt t="19159" x="5067300" y="2152650"/>
          <p14:tracePt t="19174" x="5137150" y="2152650"/>
          <p14:tracePt t="19191" x="5207000" y="2159000"/>
          <p14:tracePt t="19208" x="5270500" y="2171700"/>
          <p14:tracePt t="19226" x="5314950" y="2178050"/>
          <p14:tracePt t="19241" x="5378450" y="2184400"/>
          <p14:tracePt t="19258" x="5480050" y="2184400"/>
          <p14:tracePt t="19275" x="5530850" y="2184400"/>
          <p14:tracePt t="19291" x="5575300" y="2184400"/>
          <p14:tracePt t="19308" x="5600700" y="2184400"/>
          <p14:tracePt t="19324" x="5613400" y="2184400"/>
          <p14:tracePt t="19341" x="5626100" y="2184400"/>
          <p14:tracePt t="19374" x="5632450" y="2184400"/>
          <p14:tracePt t="19391" x="5638800" y="2184400"/>
          <p14:tracePt t="19408" x="5645150" y="2184400"/>
          <p14:tracePt t="19425" x="5651500" y="2184400"/>
          <p14:tracePt t="19441" x="5664200" y="2184400"/>
          <p14:tracePt t="19458" x="5683250" y="2184400"/>
          <p14:tracePt t="19477" x="5721350" y="2171700"/>
          <p14:tracePt t="19491" x="5784850" y="2159000"/>
          <p14:tracePt t="19508" x="5829300" y="2152650"/>
          <p14:tracePt t="19525" x="5899150" y="2152650"/>
          <p14:tracePt t="19541" x="5949950" y="2146300"/>
          <p14:tracePt t="19558" x="6000750" y="2133600"/>
          <p14:tracePt t="19575" x="6064250" y="2127250"/>
          <p14:tracePt t="19591" x="6096000" y="2120900"/>
          <p14:tracePt t="19608" x="6108700" y="2120900"/>
          <p14:tracePt t="19625" x="6127750" y="2120900"/>
          <p14:tracePt t="19646" x="6140450" y="2120900"/>
          <p14:tracePt t="19658" x="6146800" y="2120900"/>
          <p14:tracePt t="19675" x="6159500" y="2120900"/>
          <p14:tracePt t="19697" x="6165850" y="2120900"/>
          <p14:tracePt t="19710" x="6172200" y="2120900"/>
          <p14:tracePt t="19726" x="6178550" y="2114550"/>
          <p14:tracePt t="19746" x="6184900" y="2114550"/>
          <p14:tracePt t="19760" x="6191250" y="2114550"/>
          <p14:tracePt t="19828" x="6197600" y="2114550"/>
          <p14:tracePt t="19848" x="6210300" y="2114550"/>
          <p14:tracePt t="19855" x="6229350" y="2114550"/>
          <p14:tracePt t="19862" x="6242050" y="2114550"/>
          <p14:tracePt t="19877" x="6299200" y="2114550"/>
          <p14:tracePt t="19893" x="6394450" y="2127250"/>
          <p14:tracePt t="19909" x="6502400" y="2139950"/>
          <p14:tracePt t="19925" x="6654800" y="2152650"/>
          <p14:tracePt t="19942" x="6769100" y="2152650"/>
          <p14:tracePt t="19959" x="6877050" y="2159000"/>
          <p14:tracePt t="19978" x="6921500" y="2159000"/>
          <p14:tracePt t="19996" x="6940550" y="2159000"/>
          <p14:tracePt t="20011" x="6959600" y="2159000"/>
          <p14:tracePt t="20025" x="6978650" y="2152650"/>
          <p14:tracePt t="20042" x="6991350" y="2146300"/>
          <p14:tracePt t="20062" x="7010400" y="2146300"/>
          <p14:tracePt t="20078" x="7023100" y="2146300"/>
          <p14:tracePt t="20093" x="7048500" y="2146300"/>
          <p14:tracePt t="20113" x="7080250" y="2146300"/>
          <p14:tracePt t="20127" x="7124700" y="2146300"/>
          <p14:tracePt t="20146" x="7188200" y="2146300"/>
          <p14:tracePt t="20161" x="7283450" y="2146300"/>
          <p14:tracePt t="20176" x="7334250" y="2139950"/>
          <p14:tracePt t="20192" x="7359650" y="2139950"/>
          <p14:tracePt t="20210" x="7423150" y="2139950"/>
          <p14:tracePt t="20225" x="7493000" y="2133600"/>
          <p14:tracePt t="20242" x="7550150" y="2127250"/>
          <p14:tracePt t="20261" x="7670800" y="2127250"/>
          <p14:tracePt t="20278" x="7747000" y="2127250"/>
          <p14:tracePt t="20294" x="7861300" y="2127250"/>
          <p14:tracePt t="20309" x="7931150" y="2127250"/>
          <p14:tracePt t="20328" x="7981950" y="2127250"/>
          <p14:tracePt t="20342" x="8001000" y="2127250"/>
          <p14:tracePt t="20362" x="8013700" y="2127250"/>
          <p14:tracePt t="20377" x="8020050" y="2127250"/>
          <p14:tracePt t="20410" x="8020050" y="2120900"/>
          <p14:tracePt t="21792" x="8013700" y="2120900"/>
          <p14:tracePt t="21800" x="7994650" y="2120900"/>
          <p14:tracePt t="21810" x="7962900" y="2120900"/>
          <p14:tracePt t="21828" x="7797800" y="2139950"/>
          <p14:tracePt t="21844" x="7689850" y="2152650"/>
          <p14:tracePt t="21861" x="7575550" y="2159000"/>
          <p14:tracePt t="21877" x="7423150" y="2171700"/>
          <p14:tracePt t="21914" x="7029450" y="2216150"/>
          <p14:tracePt t="21944" x="6127750" y="2324100"/>
          <p14:tracePt t="21978" x="5511800" y="2387600"/>
          <p14:tracePt t="21994" x="5207000" y="2425700"/>
          <p14:tracePt t="22011" x="4978400" y="2476500"/>
          <p14:tracePt t="22032" x="4654550" y="2546350"/>
          <p14:tracePt t="22044" x="4476750" y="2590800"/>
          <p14:tracePt t="22062" x="4260850" y="2654300"/>
          <p14:tracePt t="22078" x="4127500" y="2698750"/>
          <p14:tracePt t="22094" x="3905250" y="2800350"/>
          <p14:tracePt t="22111" x="3721100" y="2895600"/>
          <p14:tracePt t="22129" x="3473450" y="3009900"/>
          <p14:tracePt t="22144" x="3359150" y="3079750"/>
          <p14:tracePt t="22161" x="3251200" y="3136900"/>
          <p14:tracePt t="22178" x="3200400" y="3181350"/>
          <p14:tracePt t="22194" x="3168650" y="3206750"/>
          <p14:tracePt t="22213" x="3162300" y="3213100"/>
          <p14:tracePt t="22279" x="3162300" y="3219450"/>
          <p14:tracePt t="22301" x="3162300" y="3225800"/>
          <p14:tracePt t="22340" x="3162300" y="3232150"/>
          <p14:tracePt t="22895" x="3168650" y="3232150"/>
          <p14:tracePt t="22907" x="3181350" y="3232150"/>
          <p14:tracePt t="22918" x="3187700" y="3232150"/>
          <p14:tracePt t="22928" x="3194050" y="3232150"/>
          <p14:tracePt t="22946" x="3219450" y="3232150"/>
          <p14:tracePt t="22962" x="3232150" y="3238500"/>
          <p14:tracePt t="22979" x="3238500" y="3238500"/>
          <p14:tracePt t="23012" x="3251200" y="3238500"/>
          <p14:tracePt t="24091" x="3257550" y="3238500"/>
          <p14:tracePt t="24104" x="3295650" y="3232150"/>
          <p14:tracePt t="24114" x="3321050" y="3232150"/>
          <p14:tracePt t="24130" x="3378200" y="3225800"/>
          <p14:tracePt t="24146" x="3422650" y="3219450"/>
          <p14:tracePt t="24163" x="3479800" y="3213100"/>
          <p14:tracePt t="24182" x="3536950" y="3206750"/>
          <p14:tracePt t="24188" x="3549650" y="3206750"/>
          <p14:tracePt t="24214" x="3568700" y="3206750"/>
          <p14:tracePt t="24246" x="3575050" y="3206750"/>
          <p14:tracePt t="24297" x="3581400" y="3206750"/>
          <p14:tracePt t="24313" x="3594100" y="3206750"/>
          <p14:tracePt t="24329" x="3606800" y="3206750"/>
          <p14:tracePt t="24346" x="3638550" y="3200400"/>
          <p14:tracePt t="24363" x="3683000" y="3200400"/>
          <p14:tracePt t="24381" x="3765550" y="3194050"/>
          <p14:tracePt t="24398" x="3873500" y="3181350"/>
          <p14:tracePt t="24413" x="3917950" y="3181350"/>
          <p14:tracePt t="24430" x="3943350" y="3181350"/>
          <p14:tracePt t="24446" x="3968750" y="3181350"/>
          <p14:tracePt t="24463" x="3987800" y="3175000"/>
          <p14:tracePt t="24482" x="4013200" y="3175000"/>
          <p14:tracePt t="24497" x="4025900" y="3175000"/>
          <p14:tracePt t="24513" x="4044950" y="3175000"/>
          <p14:tracePt t="24530" x="4070350" y="3175000"/>
          <p14:tracePt t="24546" x="4076700" y="3175000"/>
          <p14:tracePt t="24566" x="4083050" y="3175000"/>
          <p14:tracePt t="25332" x="4089400" y="3175000"/>
          <p14:tracePt t="25342" x="4102100" y="3168650"/>
          <p14:tracePt t="25354" x="4159250" y="3155950"/>
          <p14:tracePt t="25366" x="4273550" y="3136900"/>
          <p14:tracePt t="25383" x="4438650" y="3130550"/>
          <p14:tracePt t="25400" x="4883150" y="3111500"/>
          <p14:tracePt t="25415" x="5175250" y="3111500"/>
          <p14:tracePt t="25450" x="5486400" y="3117850"/>
          <p14:tracePt t="25483" x="5568950" y="3117850"/>
          <p14:tracePt t="25517" x="5581650" y="3117850"/>
          <p14:tracePt t="25531" x="5588000" y="3117850"/>
          <p14:tracePt t="25564" x="5594350" y="3117850"/>
          <p14:tracePt t="25681" x="5600700" y="3124200"/>
          <p14:tracePt t="25692" x="5645150" y="3136900"/>
          <p14:tracePt t="25704" x="5683250" y="3149600"/>
          <p14:tracePt t="25711" x="5727700" y="3162300"/>
          <p14:tracePt t="25722" x="5848350" y="3187700"/>
          <p14:tracePt t="25731" x="5899150" y="3194050"/>
          <p14:tracePt t="25748" x="6127750" y="3213100"/>
          <p14:tracePt t="25768" x="6318250" y="3213100"/>
          <p14:tracePt t="25781" x="6438900" y="3219450"/>
          <p14:tracePt t="25799" x="6591300" y="3219450"/>
          <p14:tracePt t="25815" x="6616700" y="3219450"/>
          <p14:tracePt t="25831" x="6635750" y="3219450"/>
          <p14:tracePt t="25966" x="6635750" y="3232150"/>
          <p14:tracePt t="25980" x="6604000" y="3276600"/>
          <p14:tracePt t="25989" x="6578600" y="3302000"/>
          <p14:tracePt t="26000" x="6470650" y="3346450"/>
          <p14:tracePt t="26014" x="6426200" y="3352800"/>
          <p14:tracePt t="26276" x="6445250" y="3352800"/>
          <p14:tracePt t="26284" x="6457950" y="3352800"/>
          <p14:tracePt t="26298" x="6483350" y="3352800"/>
          <p14:tracePt t="26315" x="6527800" y="3352800"/>
          <p14:tracePt t="26332" x="6610350" y="3321050"/>
          <p14:tracePt t="26348" x="6635750" y="3321050"/>
          <p14:tracePt t="26365" x="6654800" y="3314700"/>
          <p14:tracePt t="26384" x="6705600" y="3295650"/>
          <p14:tracePt t="26398" x="6750050" y="3289300"/>
          <p14:tracePt t="26415" x="6826250" y="3276600"/>
          <p14:tracePt t="26434" x="6953250" y="3263900"/>
          <p14:tracePt t="26449" x="6991350" y="3257550"/>
          <p14:tracePt t="26465" x="7010400" y="3251200"/>
          <p14:tracePt t="26482" x="7016750" y="3251200"/>
          <p14:tracePt t="26822" x="7023100" y="3251200"/>
          <p14:tracePt t="26835" x="7054850" y="3244850"/>
          <p14:tracePt t="26849" x="7086600" y="3232150"/>
          <p14:tracePt t="26866" x="7124700" y="3225800"/>
          <p14:tracePt t="26901" x="7334250" y="3200400"/>
          <p14:tracePt t="26933" x="7607300" y="3194050"/>
          <p14:tracePt t="26965" x="7810500" y="3194050"/>
          <p14:tracePt t="26984" x="7912100" y="3194050"/>
          <p14:tracePt t="26999" x="7969250" y="3200400"/>
          <p14:tracePt t="27019" x="8007350" y="3200400"/>
          <p14:tracePt t="27032" x="8051800" y="3200400"/>
          <p14:tracePt t="27049" x="8077200" y="3200400"/>
          <p14:tracePt t="27068" x="8102600" y="3200400"/>
          <p14:tracePt t="27082" x="8115300" y="3200400"/>
          <p14:tracePt t="27099" x="8121650" y="3200400"/>
          <p14:tracePt t="27116" x="8128000" y="3200400"/>
          <p14:tracePt t="27159" x="8134350" y="3200400"/>
          <p14:tracePt t="27168" x="8140700" y="3200400"/>
          <p14:tracePt t="27182" x="8166100" y="3200400"/>
          <p14:tracePt t="27202" x="8197850" y="3200400"/>
          <p14:tracePt t="27208" x="8210550" y="3200400"/>
          <p14:tracePt t="27218" x="8280400" y="3187700"/>
          <p14:tracePt t="27236" x="8331200" y="3181350"/>
          <p14:tracePt t="27249" x="8540750" y="3162300"/>
          <p14:tracePt t="27267" x="8705850" y="3136900"/>
          <p14:tracePt t="27283" x="8883650" y="3117850"/>
          <p14:tracePt t="27300" x="9080500" y="3105150"/>
          <p14:tracePt t="27316" x="9188450" y="3098800"/>
          <p14:tracePt t="27332" x="9264650" y="3098800"/>
          <p14:tracePt t="27351" x="9321800" y="3098800"/>
          <p14:tracePt t="27366" x="9340850" y="3098800"/>
          <p14:tracePt t="27382" x="9347200" y="3092450"/>
          <p14:tracePt t="27781" x="9359900" y="3092450"/>
          <p14:tracePt t="27788" x="9378950" y="3092450"/>
          <p14:tracePt t="27800" x="9391650" y="3098800"/>
          <p14:tracePt t="27816" x="9417050" y="3105150"/>
          <p14:tracePt t="27836" x="9429750" y="3111500"/>
          <p14:tracePt t="27850" x="9436100" y="3117850"/>
          <p14:tracePt t="27901" x="9448800" y="3117850"/>
          <p14:tracePt t="27934" x="9455150" y="3117850"/>
          <p14:tracePt t="28366" x="9461500" y="3117850"/>
          <p14:tracePt t="29043" x="9455150" y="3117850"/>
          <p14:tracePt t="29065" x="9448800" y="3117850"/>
          <p14:tracePt t="29079" x="9442450" y="3117850"/>
          <p14:tracePt t="29095" x="9436100" y="3117850"/>
          <p14:tracePt t="29106" x="9429750" y="3117850"/>
          <p14:tracePt t="29120" x="9417050" y="3117850"/>
          <p14:tracePt t="29134" x="9404350" y="3124200"/>
          <p14:tracePt t="29168" x="9385300" y="3124200"/>
          <p14:tracePt t="29203" x="9372600" y="3130550"/>
          <p14:tracePt t="29465" x="9366250" y="3136900"/>
          <p14:tracePt t="29479" x="9359900" y="3143250"/>
          <p14:tracePt t="29489" x="9353550" y="3149600"/>
          <p14:tracePt t="29501" x="9340850" y="3155950"/>
          <p14:tracePt t="29518" x="9315450" y="3168650"/>
          <p14:tracePt t="29552" x="9277350" y="3187700"/>
          <p14:tracePt t="29586" x="9201150" y="3206750"/>
          <p14:tracePt t="29618" x="9086850" y="3232150"/>
          <p14:tracePt t="29635" x="8985250" y="3251200"/>
          <p14:tracePt t="29652" x="8864600" y="3270250"/>
          <p14:tracePt t="29668" x="8705850" y="3302000"/>
          <p14:tracePt t="29685" x="8477250" y="3346450"/>
          <p14:tracePt t="29702" x="7797800" y="3454400"/>
          <p14:tracePt t="29718" x="7359650" y="3498850"/>
          <p14:tracePt t="29724" x="7073900" y="3549650"/>
          <p14:tracePt t="29738" x="6807200" y="3581400"/>
          <p14:tracePt t="29752" x="6273800" y="3638550"/>
          <p14:tracePt t="29769" x="5797550" y="3683000"/>
          <p14:tracePt t="29787" x="5149850" y="3752850"/>
          <p14:tracePt t="29803" x="4781550" y="3829050"/>
          <p14:tracePt t="29820" x="4438650" y="3917950"/>
          <p14:tracePt t="29835" x="4241800" y="3987800"/>
          <p14:tracePt t="29854" x="4070350" y="4070350"/>
          <p14:tracePt t="29869" x="3854450" y="4191000"/>
          <p14:tracePt t="29888" x="3587750" y="4349750"/>
          <p14:tracePt t="29903" x="3429000" y="4438650"/>
          <p14:tracePt t="29919" x="3340100" y="4489450"/>
          <p14:tracePt t="29935" x="3219450" y="4552950"/>
          <p14:tracePt t="29952" x="3086100" y="4629150"/>
          <p14:tracePt t="29969" x="2990850" y="4679950"/>
          <p14:tracePt t="29986" x="2895600" y="4718050"/>
          <p14:tracePt t="30004" x="2851150" y="4737100"/>
          <p14:tracePt t="30019" x="2844800" y="4737100"/>
          <p14:tracePt t="30108" x="2838450" y="4737100"/>
          <p14:tracePt t="30115" x="2825750" y="4730750"/>
          <p14:tracePt t="30124" x="2825750" y="4724400"/>
          <p14:tracePt t="30136" x="2819400" y="4724400"/>
          <p14:tracePt t="30154" x="2838450" y="4724400"/>
          <p14:tracePt t="30171" x="2876550" y="4749800"/>
          <p14:tracePt t="30316" x="2908300" y="4749800"/>
          <p14:tracePt t="30324" x="3009900" y="4711700"/>
          <p14:tracePt t="30336" x="3155950" y="4654550"/>
          <p14:tracePt t="30355" x="3225800" y="4610100"/>
          <p14:tracePt t="30372" x="3251200" y="4572000"/>
          <p14:tracePt t="30385" x="3251200" y="4546600"/>
          <p14:tracePt t="30405" x="3232150" y="4533900"/>
          <p14:tracePt t="30419" x="3194050" y="4533900"/>
          <p14:tracePt t="30439" x="3143250" y="4533900"/>
          <p14:tracePt t="30453" x="3060700" y="4533900"/>
          <p14:tracePt t="30473" x="2952750" y="4559300"/>
          <p14:tracePt t="30486" x="2921000" y="4565650"/>
          <p14:tracePt t="30503" x="2844800" y="4591050"/>
          <p14:tracePt t="30519" x="2736850" y="4616450"/>
          <p14:tracePt t="30536" x="2647950" y="4641850"/>
          <p14:tracePt t="30555" x="2584450" y="4654550"/>
          <p14:tracePt t="30570" x="2495550" y="4667250"/>
          <p14:tracePt t="30586" x="2419350" y="4679950"/>
          <p14:tracePt t="30603" x="2343150" y="4699000"/>
          <p14:tracePt t="30620" x="2247900" y="4718050"/>
          <p14:tracePt t="30636" x="2190750" y="4724400"/>
          <p14:tracePt t="30655" x="2159000" y="4730750"/>
          <p14:tracePt t="30670" x="2133600" y="4737100"/>
          <p14:tracePt t="30689" x="2095500" y="4743450"/>
          <p14:tracePt t="30707" x="2044700" y="4749800"/>
          <p14:tracePt t="30720" x="2019300" y="4756150"/>
          <p14:tracePt t="30736" x="1974850" y="4768850"/>
          <p14:tracePt t="30754" x="1943100" y="4787900"/>
          <p14:tracePt t="30769" x="1911350" y="4800600"/>
          <p14:tracePt t="30787" x="1885950" y="4813300"/>
          <p14:tracePt t="30803" x="1860550" y="4826000"/>
          <p14:tracePt t="30822" x="1816100" y="4851400"/>
          <p14:tracePt t="30836" x="1797050" y="4864100"/>
          <p14:tracePt t="30853" x="1784350" y="4876800"/>
          <p14:tracePt t="30870" x="1771650" y="4883150"/>
          <p14:tracePt t="30886" x="1752600" y="4889500"/>
          <p14:tracePt t="30906" x="1746250" y="4902200"/>
          <p14:tracePt t="30921" x="1739900" y="4902200"/>
          <p14:tracePt t="30938" x="1733550" y="4908550"/>
          <p14:tracePt t="30954" x="1727200" y="4914900"/>
          <p14:tracePt t="30971" x="1727200" y="4921250"/>
          <p14:tracePt t="30989" x="1720850" y="4921250"/>
          <p14:tracePt t="31994" x="1708150" y="4908550"/>
          <p14:tracePt t="32003" x="1695450" y="4895850"/>
          <p14:tracePt t="32011" x="1682750" y="4876800"/>
          <p14:tracePt t="32024" x="1638300" y="4838700"/>
          <p14:tracePt t="32038" x="1600200" y="4800600"/>
          <p14:tracePt t="32073" x="1447800" y="4711700"/>
          <p14:tracePt t="32104" x="1308100" y="4648200"/>
          <p14:tracePt t="32138" x="1168400" y="4610100"/>
          <p14:tracePt t="32154" x="1123950" y="4603750"/>
          <p14:tracePt t="32171" x="1060450" y="4603750"/>
          <p14:tracePt t="32188" x="977900" y="4603750"/>
          <p14:tracePt t="32205" x="927100" y="4597400"/>
          <p14:tracePt t="32221" x="882650" y="4597400"/>
          <p14:tracePt t="32228" x="863600" y="4591050"/>
          <p14:tracePt t="32239" x="831850" y="4584700"/>
          <p14:tracePt t="32254" x="787400" y="4578350"/>
          <p14:tracePt t="32271" x="755650" y="4578350"/>
          <p14:tracePt t="32289" x="711200" y="4572000"/>
          <p14:tracePt t="32305" x="647700" y="4565650"/>
          <p14:tracePt t="32323" x="609600" y="4552950"/>
          <p14:tracePt t="32339" x="533400" y="4546600"/>
          <p14:tracePt t="32356" x="476250" y="4546600"/>
          <p14:tracePt t="32372" x="444500" y="4546600"/>
          <p14:tracePt t="32388" x="419100" y="4546600"/>
          <p14:tracePt t="32405" x="393700" y="4559300"/>
          <p14:tracePt t="32421" x="361950" y="4584700"/>
          <p14:tracePt t="32439" x="311150" y="4660900"/>
          <p14:tracePt t="32457" x="292100" y="4718050"/>
          <p14:tracePt t="32471" x="285750" y="4787900"/>
          <p14:tracePt t="32489" x="285750" y="4864100"/>
          <p14:tracePt t="32505" x="298450" y="4946650"/>
          <p14:tracePt t="32521" x="330200" y="5003800"/>
          <p14:tracePt t="32539" x="374650" y="5092700"/>
          <p14:tracePt t="32556" x="450850" y="5200650"/>
          <p14:tracePt t="32571" x="495300" y="5245100"/>
          <p14:tracePt t="32588" x="552450" y="5283200"/>
          <p14:tracePt t="32605" x="603250" y="5302250"/>
          <p14:tracePt t="32621" x="647700" y="5308600"/>
          <p14:tracePt t="32638" x="723900" y="5308600"/>
          <p14:tracePt t="32654" x="844550" y="5302250"/>
          <p14:tracePt t="32671" x="958850" y="5276850"/>
          <p14:tracePt t="32688" x="1111250" y="5226050"/>
          <p14:tracePt t="32705" x="1225550" y="5194300"/>
          <p14:tracePt t="32721" x="1371600" y="5156200"/>
          <p14:tracePt t="32729" x="1416050" y="5143500"/>
          <p14:tracePt t="32738" x="1441450" y="5137150"/>
          <p14:tracePt t="32755" x="1530350" y="5105400"/>
          <p14:tracePt t="32771" x="1581150" y="5067300"/>
          <p14:tracePt t="32793" x="1600200" y="5041900"/>
          <p14:tracePt t="32804" x="1612900" y="5010150"/>
          <p14:tracePt t="32826" x="1638300" y="4921250"/>
          <p14:tracePt t="32838" x="1644650" y="4902200"/>
          <p14:tracePt t="32858" x="1657350" y="4851400"/>
          <p14:tracePt t="32872" x="1670050" y="4813300"/>
          <p14:tracePt t="32889" x="1670050" y="4781550"/>
          <p14:tracePt t="32905" x="1670050" y="4756150"/>
          <p14:tracePt t="32922" x="1657350" y="4711700"/>
          <p14:tracePt t="32938" x="1619250" y="4648200"/>
          <p14:tracePt t="32955" x="1555750" y="4591050"/>
          <p14:tracePt t="32972" x="1479550" y="4552950"/>
          <p14:tracePt t="32988" x="1409700" y="4540250"/>
          <p14:tracePt t="33005" x="1339850" y="4540250"/>
          <p14:tracePt t="33024" x="1276350" y="4540250"/>
          <p14:tracePt t="33041" x="1047750" y="4559300"/>
          <p14:tracePt t="33058" x="869950" y="4591050"/>
          <p14:tracePt t="33075" x="730250" y="4616450"/>
          <p14:tracePt t="33089" x="679450" y="4635500"/>
          <p14:tracePt t="33106" x="635000" y="4654550"/>
          <p14:tracePt t="33122" x="603250" y="4673600"/>
          <p14:tracePt t="33141" x="590550" y="4699000"/>
          <p14:tracePt t="33158" x="577850" y="4768850"/>
          <p14:tracePt t="33174" x="577850" y="4876800"/>
          <p14:tracePt t="33190" x="609600" y="5041900"/>
          <p14:tracePt t="33206" x="673100" y="5226050"/>
          <p14:tracePt t="33222" x="730250" y="5346700"/>
          <p14:tracePt t="33227" x="768350" y="5384800"/>
          <p14:tracePt t="33238" x="800100" y="5422900"/>
          <p14:tracePt t="33258" x="869950" y="5473700"/>
          <p14:tracePt t="33275" x="996950" y="5530850"/>
          <p14:tracePt t="33289" x="1047750" y="5543550"/>
          <p14:tracePt t="33305" x="1143000" y="5543550"/>
          <p14:tracePt t="33322" x="1225550" y="5543550"/>
          <p14:tracePt t="33338" x="1295400" y="5543550"/>
          <p14:tracePt t="33358" x="1454150" y="5511800"/>
          <p14:tracePt t="33374" x="1555750" y="5473700"/>
          <p14:tracePt t="33390" x="1676400" y="5422900"/>
          <p14:tracePt t="33407" x="1752600" y="5384800"/>
          <p14:tracePt t="33422" x="1784350" y="5346700"/>
          <p14:tracePt t="33440" x="1797050" y="5295900"/>
          <p14:tracePt t="33457" x="1797050" y="5168900"/>
          <p14:tracePt t="33473" x="1790700" y="5060950"/>
          <p14:tracePt t="33489" x="1765300" y="4984750"/>
          <p14:tracePt t="33509" x="1752600" y="4953000"/>
          <p14:tracePt t="33524" x="1720850" y="4908550"/>
          <p14:tracePt t="33540" x="1657350" y="4864100"/>
          <p14:tracePt t="33556" x="1555750" y="4806950"/>
          <p14:tracePt t="33575" x="1428750" y="4743450"/>
          <p14:tracePt t="33589" x="1320800" y="4711700"/>
          <p14:tracePt t="33606" x="1174750" y="4673600"/>
          <p14:tracePt t="33622" x="1003300" y="4648200"/>
          <p14:tracePt t="33642" x="869950" y="4629150"/>
          <p14:tracePt t="33658" x="717550" y="4622800"/>
          <p14:tracePt t="33673" x="571500" y="4629150"/>
          <p14:tracePt t="33690" x="488950" y="4648200"/>
          <p14:tracePt t="33707" x="412750" y="4679950"/>
          <p14:tracePt t="33722" x="361950" y="4705350"/>
          <p14:tracePt t="33728" x="349250" y="4730750"/>
          <p14:tracePt t="33739" x="323850" y="4775200"/>
          <p14:tracePt t="33758" x="304800" y="4832350"/>
          <p14:tracePt t="33773" x="298450" y="4972050"/>
          <p14:tracePt t="33790" x="336550" y="5181600"/>
          <p14:tracePt t="33806" x="450850" y="5429250"/>
          <p14:tracePt t="33825" x="520700" y="5518150"/>
          <p14:tracePt t="33839" x="596900" y="5626100"/>
          <p14:tracePt t="33859" x="673100" y="5664200"/>
          <p14:tracePt t="33873" x="730250" y="5676900"/>
          <p14:tracePt t="33892" x="895350" y="5676900"/>
          <p14:tracePt t="33906" x="996950" y="5651500"/>
          <p14:tracePt t="33922" x="1104900" y="5619750"/>
          <p14:tracePt t="33939" x="1219200" y="5575300"/>
          <p14:tracePt t="33956" x="1365250" y="5499100"/>
          <p14:tracePt t="33973" x="1530350" y="5378450"/>
          <p14:tracePt t="33990" x="1714500" y="5181600"/>
          <p14:tracePt t="34009" x="1778000" y="5067300"/>
          <p14:tracePt t="34023" x="1803400" y="4933950"/>
          <p14:tracePt t="34040" x="1809750" y="4832350"/>
          <p14:tracePt t="34059" x="1746250" y="4686300"/>
          <p14:tracePt t="34072" x="1720850" y="4667250"/>
          <p14:tracePt t="34090" x="1568450" y="4584700"/>
          <p14:tracePt t="34108" x="1460500" y="4565650"/>
          <p14:tracePt t="34123" x="1327150" y="4559300"/>
          <p14:tracePt t="34142" x="1206500" y="4559300"/>
          <p14:tracePt t="34156" x="1136650" y="4559300"/>
          <p14:tracePt t="34175" x="1035050" y="4565650"/>
          <p14:tracePt t="34191" x="946150" y="4578350"/>
          <p14:tracePt t="34206" x="876300" y="4591050"/>
          <p14:tracePt t="34223" x="787400" y="4603750"/>
          <p14:tracePt t="34240" x="711200" y="4629150"/>
          <p14:tracePt t="34258" x="615950" y="4711700"/>
          <p14:tracePt t="34277" x="565150" y="4870450"/>
          <p14:tracePt t="34292" x="546100" y="5010150"/>
          <p14:tracePt t="34307" x="558800" y="5207000"/>
          <p14:tracePt t="34323" x="584200" y="5295900"/>
          <p14:tracePt t="34340" x="609600" y="5365750"/>
          <p14:tracePt t="34356" x="635000" y="5410200"/>
          <p14:tracePt t="34375" x="698500" y="5454650"/>
          <p14:tracePt t="34390" x="736600" y="5461000"/>
          <p14:tracePt t="34406" x="768350" y="5461000"/>
          <p14:tracePt t="34423" x="793750" y="5461000"/>
          <p14:tracePt t="34440" x="831850" y="5461000"/>
          <p14:tracePt t="34456" x="850900" y="5454650"/>
          <p14:tracePt t="34473" x="869950" y="5441950"/>
          <p14:tracePt t="34491" x="882650" y="5429250"/>
          <p14:tracePt t="34509" x="889000" y="5422900"/>
          <p14:tracePt t="34733" x="901700" y="5422900"/>
          <p14:tracePt t="34740" x="927100" y="5403850"/>
          <p14:tracePt t="34747" x="946150" y="5391150"/>
          <p14:tracePt t="34757" x="1003300" y="5372100"/>
          <p14:tracePt t="34773" x="1104900" y="5334000"/>
          <p14:tracePt t="34794" x="1212850" y="5283200"/>
          <p14:tracePt t="34807" x="1492250" y="5156200"/>
          <p14:tracePt t="34824" x="1727200" y="5080000"/>
          <p14:tracePt t="34840" x="1955800" y="5022850"/>
          <p14:tracePt t="34857" x="2108200" y="5010150"/>
          <p14:tracePt t="34874" x="2216150" y="4991100"/>
          <p14:tracePt t="34894" x="2330450" y="4978400"/>
          <p14:tracePt t="34907" x="2546350" y="4933950"/>
          <p14:tracePt t="34924" x="2736850" y="4908550"/>
          <p14:tracePt t="34940" x="2901950" y="4870450"/>
          <p14:tracePt t="34957" x="3016250" y="4845050"/>
          <p14:tracePt t="34974" x="3079750" y="4819650"/>
          <p14:tracePt t="34991" x="3117850" y="4806950"/>
          <p14:tracePt t="35010" x="3181350" y="4775200"/>
          <p14:tracePt t="35024" x="3232150" y="4743450"/>
          <p14:tracePt t="35040" x="3270250" y="4724400"/>
          <p14:tracePt t="35057" x="3282950" y="4718050"/>
          <p14:tracePt t="35171" x="3263900" y="4718050"/>
          <p14:tracePt t="35182" x="3244850" y="4718050"/>
          <p14:tracePt t="35190" x="3232150" y="4718050"/>
          <p14:tracePt t="35209" x="3200400" y="4718050"/>
          <p14:tracePt t="35226" x="3181350" y="4718050"/>
          <p14:tracePt t="35243" x="3175000" y="4718050"/>
          <p14:tracePt t="35258" x="3168650" y="4718050"/>
          <p14:tracePt t="35276" x="3162300" y="4718050"/>
          <p14:tracePt t="35319" x="3155950" y="4718050"/>
          <p14:tracePt t="35349" x="3149600" y="4718050"/>
          <p14:tracePt t="35364" x="3143250" y="4718050"/>
          <p14:tracePt t="35413" x="3136900" y="4718050"/>
          <p14:tracePt t="35428" x="3124200" y="4718050"/>
          <p14:tracePt t="35435" x="3111500" y="4718050"/>
          <p14:tracePt t="35442" x="3092450" y="4718050"/>
          <p14:tracePt t="35457" x="3060700" y="4718050"/>
          <p14:tracePt t="35475" x="3022600" y="4718050"/>
          <p14:tracePt t="35493" x="2978150" y="4718050"/>
          <p14:tracePt t="35509" x="2921000" y="4718050"/>
          <p14:tracePt t="35527" x="2889250" y="4718050"/>
          <p14:tracePt t="35540" x="2870200" y="4718050"/>
          <p14:tracePt t="35557" x="2857500" y="4718050"/>
          <p14:tracePt t="35574" x="2844800" y="4718050"/>
          <p14:tracePt t="35591" x="2838450" y="4718050"/>
          <p14:tracePt t="36000" x="2844800" y="4718050"/>
          <p14:tracePt t="36029" x="2851150" y="4718050"/>
          <p14:tracePt t="36108" x="2857500" y="4718050"/>
          <p14:tracePt t="36770" x="2863850" y="4718050"/>
          <p14:tracePt t="36778" x="2882900" y="4718050"/>
          <p14:tracePt t="36793" x="2927350" y="4718050"/>
          <p14:tracePt t="36812" x="3035300" y="4730750"/>
          <p14:tracePt t="36828" x="3098800" y="4737100"/>
          <p14:tracePt t="36861" x="3422650" y="4768850"/>
          <p14:tracePt t="36894" x="3619500" y="4787900"/>
          <p14:tracePt t="36926" x="3797300" y="4787900"/>
          <p14:tracePt t="36945" x="3981450" y="4787900"/>
          <p14:tracePt t="36959" x="4070350" y="4787900"/>
          <p14:tracePt t="36976" x="4146550" y="4787900"/>
          <p14:tracePt t="36992" x="4210050" y="4781550"/>
          <p14:tracePt t="37009" x="4254500" y="4775200"/>
          <p14:tracePt t="37026" x="4279900" y="4768850"/>
          <p14:tracePt t="37102" x="4267200" y="4775200"/>
          <p14:tracePt t="37110" x="4241800" y="4781550"/>
          <p14:tracePt t="37129" x="4114800" y="4857750"/>
          <p14:tracePt t="37142" x="4057650" y="4883150"/>
          <p14:tracePt t="37159" x="3854450" y="4965700"/>
          <p14:tracePt t="37176" x="3721100" y="5016500"/>
          <p14:tracePt t="37192" x="3632200" y="5048250"/>
          <p14:tracePt t="37209" x="3524250" y="5086350"/>
          <p14:tracePt t="37229" x="3365500" y="5162550"/>
          <p14:tracePt t="37242" x="3352800" y="5168900"/>
          <p14:tracePt t="37260" x="3251200" y="5226050"/>
          <p14:tracePt t="37276" x="3206750" y="5245100"/>
          <p14:tracePt t="37292" x="3168650" y="5270500"/>
          <p14:tracePt t="37309" x="3130550" y="5289550"/>
          <p14:tracePt t="37326" x="3105150" y="5302250"/>
          <p14:tracePt t="37343" x="3067050" y="5321300"/>
          <p14:tracePt t="37360" x="3003550" y="5340350"/>
          <p14:tracePt t="37376" x="2971800" y="5353050"/>
          <p14:tracePt t="37393" x="2946400" y="5359400"/>
          <p14:tracePt t="37409" x="2933700" y="5365750"/>
          <p14:tracePt t="37426" x="2927350" y="5365750"/>
          <p14:tracePt t="37527" x="2940050" y="5365750"/>
          <p14:tracePt t="37534" x="2952750" y="5359400"/>
          <p14:tracePt t="37543" x="2990850" y="5346700"/>
          <p14:tracePt t="37561" x="3130550" y="5327650"/>
          <p14:tracePt t="37578" x="3225800" y="5327650"/>
          <p14:tracePt t="37593" x="3403600" y="5327650"/>
          <p14:tracePt t="37609" x="3511550" y="5327650"/>
          <p14:tracePt t="37626" x="3676650" y="5327650"/>
          <p14:tracePt t="37646" x="3848100" y="5321300"/>
          <p14:tracePt t="37660" x="4032250" y="5314950"/>
          <p14:tracePt t="37676" x="4140200" y="5308600"/>
          <p14:tracePt t="37696" x="4292600" y="5283200"/>
          <p14:tracePt t="37709" x="4400550" y="5264150"/>
          <p14:tracePt t="37728" x="4489450" y="5245100"/>
          <p14:tracePt t="37734" x="4527550" y="5238750"/>
          <p14:tracePt t="37744" x="4559300" y="5238750"/>
          <p14:tracePt t="37763" x="4565650" y="5232400"/>
          <p14:tracePt t="37842" x="4559300" y="5226050"/>
          <p14:tracePt t="37850" x="4540250" y="5213350"/>
          <p14:tracePt t="37860" x="4457700" y="5207000"/>
          <p14:tracePt t="37878" x="4343400" y="5200650"/>
          <p14:tracePt t="37894" x="4191000" y="5200650"/>
          <p14:tracePt t="37910" x="4013200" y="5187950"/>
          <p14:tracePt t="37927" x="3917950" y="5168900"/>
          <p14:tracePt t="37943" x="3829050" y="5137150"/>
          <p14:tracePt t="37960" x="3803650" y="5111750"/>
          <p14:tracePt t="37978" x="3803650" y="5016500"/>
          <p14:tracePt t="37995" x="3803650" y="4857750"/>
          <p14:tracePt t="38010" x="3790950" y="4737100"/>
          <p14:tracePt t="38027" x="3765550" y="4641850"/>
          <p14:tracePt t="38043" x="3733800" y="4559300"/>
          <p14:tracePt t="38060" x="3721100" y="4527550"/>
          <p14:tracePt t="38077" x="3702050" y="4514850"/>
          <p14:tracePt t="38094" x="3689350" y="4502150"/>
          <p14:tracePt t="38166" x="3689350" y="4514850"/>
          <p14:tracePt t="38173" x="3689350" y="4533900"/>
          <p14:tracePt t="38182" x="3689350" y="4546600"/>
          <p14:tracePt t="38197" x="3695700" y="4584700"/>
          <p14:tracePt t="38210" x="3708400" y="4616450"/>
          <p14:tracePt t="38228" x="3708400" y="4648200"/>
          <p14:tracePt t="38234" x="3708400" y="4667250"/>
          <p14:tracePt t="38247" x="3708400" y="4705350"/>
          <p14:tracePt t="38263" x="3702050" y="4724400"/>
          <p14:tracePt t="38277" x="3695700" y="4787900"/>
          <p14:tracePt t="38293" x="3689350" y="4845050"/>
          <p14:tracePt t="38310" x="3676650" y="4914900"/>
          <p14:tracePt t="38327" x="3663950" y="4972050"/>
          <p14:tracePt t="38344" x="3651250" y="5035550"/>
          <p14:tracePt t="38360" x="3644900" y="5086350"/>
          <p14:tracePt t="38379" x="3619500" y="5162550"/>
          <p14:tracePt t="38393" x="3606800" y="5213350"/>
          <p14:tracePt t="38410" x="3594100" y="5257800"/>
          <p14:tracePt t="38428" x="3587750" y="5276850"/>
          <p14:tracePt t="38444" x="3581400" y="5289550"/>
          <p14:tracePt t="38503" x="3581400" y="5276850"/>
          <p14:tracePt t="38512" x="3581400" y="5251450"/>
          <p14:tracePt t="38519" x="3587750" y="5226050"/>
          <p14:tracePt t="38529" x="3594100" y="5181600"/>
          <p14:tracePt t="38544" x="3619500" y="5060950"/>
          <p14:tracePt t="38564" x="3663950" y="4851400"/>
          <p14:tracePt t="38580" x="3683000" y="4756150"/>
          <p14:tracePt t="38596" x="3695700" y="4692650"/>
          <p14:tracePt t="38613" x="3702050" y="4660900"/>
          <p14:tracePt t="38627" x="3708400" y="4635500"/>
          <p14:tracePt t="38644" x="3714750" y="4616450"/>
          <p14:tracePt t="38662" x="3714750" y="4603750"/>
          <p14:tracePt t="38677" x="3721100" y="4603750"/>
          <p14:tracePt t="38744" x="3721100" y="4629150"/>
          <p14:tracePt t="38751" x="3727450" y="4718050"/>
          <p14:tracePt t="38764" x="3733800" y="4826000"/>
          <p14:tracePt t="38781" x="3721100" y="5111750"/>
          <p14:tracePt t="38795" x="3670300" y="5295900"/>
          <p14:tracePt t="38811" x="3638550" y="5429250"/>
          <p14:tracePt t="38827" x="3619500" y="5480050"/>
          <p14:tracePt t="38844" x="3619500" y="5492750"/>
          <p14:tracePt t="38863" x="3619500" y="5486400"/>
          <p14:tracePt t="38878" x="3619500" y="5403850"/>
          <p14:tracePt t="38895" x="3651250" y="5238750"/>
          <p14:tracePt t="38911" x="3670300" y="5092700"/>
          <p14:tracePt t="38930" x="3714750" y="4895850"/>
          <p14:tracePt t="38946" x="3765550" y="4711700"/>
          <p14:tracePt t="38962" x="3816350" y="4572000"/>
          <p14:tracePt t="38980" x="3848100" y="4476750"/>
          <p14:tracePt t="38995" x="3848100" y="4470400"/>
          <p14:tracePt t="39035" x="3848100" y="4527550"/>
          <p14:tracePt t="39044" x="3841750" y="4591050"/>
          <p14:tracePt t="39061" x="3810000" y="4845050"/>
          <p14:tracePt t="39081" x="3727450" y="5124450"/>
          <p14:tracePt t="39096" x="3644900" y="5308600"/>
          <p14:tracePt t="39111" x="3600450" y="5416550"/>
          <p14:tracePt t="39128" x="3594100" y="5435600"/>
          <p14:tracePt t="39167" x="3594100" y="5422900"/>
          <p14:tracePt t="39180" x="3619500" y="5321300"/>
          <p14:tracePt t="39196" x="3632200" y="5245100"/>
          <p14:tracePt t="39212" x="3657600" y="5187950"/>
          <p14:tracePt t="39228" x="3663950" y="5181600"/>
          <p14:tracePt t="39297" x="3663950" y="5200650"/>
          <p14:tracePt t="39316" x="3657600" y="5207000"/>
          <p14:tracePt t="39327" x="3657600" y="5213350"/>
          <p14:tracePt t="39437" x="3657600" y="5200650"/>
          <p14:tracePt t="39449" x="3644900" y="5187950"/>
          <p14:tracePt t="39455" x="3638550" y="5168900"/>
          <p14:tracePt t="39461" x="3625850" y="5149850"/>
          <p14:tracePt t="39478" x="3556000" y="5086350"/>
          <p14:tracePt t="39495" x="3454400" y="5016500"/>
          <p14:tracePt t="39511" x="3200400" y="4908550"/>
          <p14:tracePt t="39528" x="3041650" y="4857750"/>
          <p14:tracePt t="39545" x="2819400" y="4800600"/>
          <p14:tracePt t="39561" x="2578100" y="4775200"/>
          <p14:tracePt t="39578" x="2368550" y="4756150"/>
          <p14:tracePt t="39597" x="1968500" y="4743450"/>
          <p14:tracePt t="39611" x="1809750" y="4737100"/>
          <p14:tracePt t="39628" x="1600200" y="4737100"/>
          <p14:tracePt t="39645" x="1416050" y="4737100"/>
          <p14:tracePt t="39662" x="1257300" y="4756150"/>
          <p14:tracePt t="39678" x="1060450" y="4794250"/>
          <p14:tracePt t="39696" x="889000" y="4838700"/>
          <p14:tracePt t="39712" x="685800" y="4908550"/>
          <p14:tracePt t="39728" x="558800" y="4959350"/>
          <p14:tracePt t="39745" x="469900" y="5010150"/>
          <p14:tracePt t="39762" x="400050" y="5041900"/>
          <p14:tracePt t="39778" x="355600" y="5080000"/>
          <p14:tracePt t="39796" x="330200" y="5124450"/>
          <p14:tracePt t="39815" x="330200" y="5162550"/>
          <p14:tracePt t="39829" x="336550" y="5207000"/>
          <p14:tracePt t="39845" x="361950" y="5251450"/>
          <p14:tracePt t="39862" x="400050" y="5295900"/>
          <p14:tracePt t="39879" x="431800" y="5308600"/>
          <p14:tracePt t="39895" x="488950" y="5314950"/>
          <p14:tracePt t="39914" x="654050" y="5276850"/>
          <p14:tracePt t="39928" x="781050" y="5207000"/>
          <p14:tracePt t="39946" x="1003300" y="5067300"/>
          <p14:tracePt t="39962" x="1130300" y="4940300"/>
          <p14:tracePt t="39979" x="1206500" y="4845050"/>
          <p14:tracePt t="39999" x="1244600" y="4768850"/>
          <p14:tracePt t="40016" x="1250950" y="4743450"/>
          <p14:tracePt t="40089" x="1238250" y="4762500"/>
          <p14:tracePt t="40097" x="1225550" y="4781550"/>
          <p14:tracePt t="40113" x="1212850" y="4813300"/>
          <p14:tracePt t="40129" x="1200150" y="4838700"/>
          <p14:tracePt t="40146" x="1200150" y="4857750"/>
          <p14:tracePt t="40163" x="1193800" y="4876800"/>
          <p14:tracePt t="40180" x="1193800" y="4883150"/>
          <p14:tracePt t="40199" x="1193800" y="4889500"/>
          <p14:tracePt t="40230" x="1193800" y="4895850"/>
          <p14:tracePt t="41041" x="1206500" y="4889500"/>
          <p14:tracePt t="41049" x="1244600" y="4864100"/>
          <p14:tracePt t="41063" x="1460500" y="4743450"/>
          <p14:tracePt t="41080" x="1727200" y="4610100"/>
          <p14:tracePt t="41096" x="2095500" y="4419600"/>
          <p14:tracePt t="41114" x="2813050" y="3975100"/>
          <p14:tracePt t="41131" x="3346450" y="3695700"/>
          <p14:tracePt t="41163" x="4178300" y="3435350"/>
          <p14:tracePt t="41197" x="4318000" y="3422650"/>
          <p14:tracePt t="41313" x="4318000" y="3429000"/>
          <p14:tracePt t="41326" x="4318000" y="3448050"/>
          <p14:tracePt t="41351" x="4318000" y="3429000"/>
          <p14:tracePt t="41363" x="4318000" y="3397250"/>
          <p14:tracePt t="41380" x="4318000" y="3403600"/>
          <p14:tracePt t="41397" x="4318000" y="3390900"/>
          <p14:tracePt t="41413" x="4337050" y="3321050"/>
          <p14:tracePt t="41432" x="4349750" y="3238500"/>
          <p14:tracePt t="41446" x="4349750" y="3168650"/>
          <p14:tracePt t="41465" x="4305300" y="3048000"/>
          <p14:tracePt t="41480" x="4260850" y="2933700"/>
          <p14:tracePt t="41497" x="4171950" y="2781300"/>
          <p14:tracePt t="41514" x="4089400" y="2679700"/>
          <p14:tracePt t="41530" x="3975100" y="2565400"/>
          <p14:tracePt t="41547" x="3759200" y="2425700"/>
          <p14:tracePt t="41564" x="3632200" y="2381250"/>
          <p14:tracePt t="41580" x="3486150" y="2330450"/>
          <p14:tracePt t="41597" x="3390900" y="2324100"/>
          <p14:tracePt t="41614" x="3321050" y="2324100"/>
          <p14:tracePt t="41630" x="3206750" y="2355850"/>
          <p14:tracePt t="41649" x="3117850" y="2406650"/>
          <p14:tracePt t="41664" x="3060700" y="2444750"/>
          <p14:tracePt t="41682" x="3016250" y="2489200"/>
          <p14:tracePt t="41700" x="2984500" y="2533650"/>
          <p14:tracePt t="41716" x="2971800" y="2559050"/>
          <p14:tracePt t="41731" x="2971800" y="2565400"/>
          <p14:tracePt t="41737" x="2965450" y="2565400"/>
          <p14:tracePt t="41750" x="2965450" y="2578100"/>
          <p14:tracePt t="41764" x="2959100" y="2622550"/>
          <p14:tracePt t="41780" x="2952750" y="2679700"/>
          <p14:tracePt t="41797" x="2940050" y="2787650"/>
          <p14:tracePt t="41814" x="2940050" y="2870200"/>
          <p14:tracePt t="41830" x="2952750" y="2914650"/>
          <p14:tracePt t="41849" x="2971800" y="2940050"/>
          <p14:tracePt t="41881" x="2978150" y="2940050"/>
          <p14:tracePt t="41905" x="2984500" y="2940050"/>
          <p14:tracePt t="41919" x="2990850" y="2940050"/>
          <p14:tracePt t="41933" x="3003550" y="2933700"/>
          <p14:tracePt t="41947" x="3003550" y="2927350"/>
          <p14:tracePt t="41966" x="3009900" y="2921000"/>
          <p14:tracePt t="42005" x="3009900" y="2946400"/>
          <p14:tracePt t="42014" x="3016250" y="2978150"/>
          <p14:tracePt t="42033" x="3016250" y="3003550"/>
          <p14:tracePt t="42048" x="3016250" y="3035300"/>
          <p14:tracePt t="42105" x="3016250" y="3009900"/>
          <p14:tracePt t="42119" x="2997200" y="2978150"/>
          <p14:tracePt t="42128" x="2971800" y="2927350"/>
          <p14:tracePt t="42137" x="2965450" y="2908300"/>
          <p14:tracePt t="42150" x="2946400" y="2870200"/>
          <p14:tracePt t="42164" x="2933700" y="2844800"/>
          <p14:tracePt t="42181" x="2921000" y="2813050"/>
          <p14:tracePt t="42197" x="2908300" y="2781300"/>
          <p14:tracePt t="42216" x="2889250" y="2749550"/>
          <p14:tracePt t="42234" x="2870200" y="2705100"/>
          <p14:tracePt t="42251" x="2863850" y="2673350"/>
          <p14:tracePt t="42265" x="2857500" y="2647950"/>
          <p14:tracePt t="42283" x="2857500" y="2616200"/>
          <p14:tracePt t="42298" x="2857500" y="2597150"/>
          <p14:tracePt t="42317" x="2857500" y="2590800"/>
          <p14:tracePt t="42331" x="2857500" y="2578100"/>
          <p14:tracePt t="42348" x="2863850" y="2559050"/>
          <p14:tracePt t="42365" x="2876550" y="2552700"/>
          <p14:tracePt t="42381" x="2895600" y="2533650"/>
          <p14:tracePt t="42400" x="2914650" y="2520950"/>
          <p14:tracePt t="42415" x="2927350" y="2508250"/>
          <p14:tracePt t="42431" x="2940050" y="2495550"/>
          <p14:tracePt t="42450" x="3016250" y="2470150"/>
          <p14:tracePt t="42467" x="3079750" y="2457450"/>
          <p14:tracePt t="42481" x="3136900" y="2444750"/>
          <p14:tracePt t="42498" x="3213100" y="2432050"/>
          <p14:tracePt t="42514" x="3308350" y="2413000"/>
          <p14:tracePt t="42531" x="3384550" y="2393950"/>
          <p14:tracePt t="42549" x="3486150" y="2362200"/>
          <p14:tracePt t="42564" x="3556000" y="2336800"/>
          <p14:tracePt t="42581" x="3594100" y="2324100"/>
          <p14:tracePt t="42598" x="3619500" y="2311400"/>
          <p14:tracePt t="42616" x="3651250" y="2298700"/>
          <p14:tracePt t="42631" x="3683000" y="2292350"/>
          <p14:tracePt t="42651" x="3714750" y="2286000"/>
          <p14:tracePt t="42665" x="3778250" y="2279650"/>
          <p14:tracePt t="42683" x="3816350" y="2273300"/>
          <p14:tracePt t="42698" x="3860800" y="2266950"/>
          <p14:tracePt t="42717" x="3898900" y="2266950"/>
          <p14:tracePt t="42734" x="3949700" y="2260600"/>
          <p14:tracePt t="42740" x="3975100" y="2254250"/>
          <p14:tracePt t="42752" x="4038600" y="2247900"/>
          <p14:tracePt t="42764" x="4108450" y="2235200"/>
          <p14:tracePt t="42784" x="4171950" y="2228850"/>
          <p14:tracePt t="42798" x="4235450" y="2228850"/>
          <p14:tracePt t="42817" x="4298950" y="2222500"/>
          <p14:tracePt t="42832" x="4362450" y="2216150"/>
          <p14:tracePt t="42848" x="4413250" y="2209800"/>
          <p14:tracePt t="42866" x="4464050" y="2209800"/>
          <p14:tracePt t="42882" x="4572000" y="2203450"/>
          <p14:tracePt t="42899" x="4616450" y="2203450"/>
          <p14:tracePt t="42915" x="4654550" y="2203450"/>
          <p14:tracePt t="42932" x="4686300" y="2203450"/>
          <p14:tracePt t="42948" x="4730750" y="2216150"/>
          <p14:tracePt t="42968" x="4787900" y="2222500"/>
          <p14:tracePt t="42982" x="4826000" y="2228850"/>
          <p14:tracePt t="42998" x="4857750" y="2235200"/>
          <p14:tracePt t="43015" x="4876800" y="2235200"/>
          <p14:tracePt t="43031" x="4895850" y="2241550"/>
          <p14:tracePt t="43048" x="4914900" y="2241550"/>
          <p14:tracePt t="43068" x="4965700" y="2247900"/>
          <p14:tracePt t="43082" x="5010150" y="2247900"/>
          <p14:tracePt t="43098" x="5060950" y="2254250"/>
          <p14:tracePt t="43115" x="5086350" y="2254250"/>
          <p14:tracePt t="43132" x="5124450" y="2254250"/>
          <p14:tracePt t="43151" x="5137150" y="2254250"/>
          <p14:tracePt t="43166" x="5175250" y="2254250"/>
          <p14:tracePt t="43184" x="5200650" y="2247900"/>
          <p14:tracePt t="43199" x="5245100" y="2235200"/>
          <p14:tracePt t="43218" x="5283200" y="2228850"/>
          <p14:tracePt t="43233" x="5321300" y="2216150"/>
          <p14:tracePt t="43239" x="5353050" y="2209800"/>
          <p14:tracePt t="43249" x="5391150" y="2203450"/>
          <p14:tracePt t="43266" x="5467350" y="2197100"/>
          <p14:tracePt t="43285" x="5511800" y="2190750"/>
          <p14:tracePt t="43299" x="5543550" y="2190750"/>
          <p14:tracePt t="43319" x="5568950" y="2190750"/>
          <p14:tracePt t="43332" x="5594350" y="2190750"/>
          <p14:tracePt t="43348" x="5613400" y="2190750"/>
          <p14:tracePt t="43367" x="5626100" y="2190750"/>
          <p14:tracePt t="43383" x="5638800" y="2190750"/>
          <p14:tracePt t="43399" x="5645150" y="2190750"/>
          <p14:tracePt t="43415" x="5657850" y="2190750"/>
          <p14:tracePt t="43448" x="5670550" y="2190750"/>
          <p14:tracePt t="43467" x="5683250" y="2190750"/>
          <p14:tracePt t="43484" x="5695950" y="2190750"/>
          <p14:tracePt t="43500" x="5708650" y="2190750"/>
          <p14:tracePt t="43515" x="5727700" y="2190750"/>
          <p14:tracePt t="43532" x="5746750" y="2190750"/>
          <p14:tracePt t="43549" x="5791200" y="2190750"/>
          <p14:tracePt t="43568" x="5873750" y="2190750"/>
          <p14:tracePt t="43584" x="5943600" y="2184400"/>
          <p14:tracePt t="43599" x="6000750" y="2184400"/>
          <p14:tracePt t="43616" x="6070600" y="2184400"/>
          <p14:tracePt t="43632" x="6096000" y="2184400"/>
          <p14:tracePt t="43652" x="6121400" y="2184400"/>
          <p14:tracePt t="43667" x="6184900" y="2305050"/>
          <p14:tracePt t="43684" x="6184900" y="2387600"/>
          <p14:tracePt t="43699" x="6184900" y="2425700"/>
          <p14:tracePt t="43937" x="6172200" y="2406650"/>
          <p14:tracePt t="43950" x="6172200" y="2400300"/>
          <p14:tracePt t="43967" x="6178550" y="2374900"/>
          <p14:tracePt t="43985" x="6235700" y="2355850"/>
          <p14:tracePt t="44002" x="6362700" y="2343150"/>
          <p14:tracePt t="44016" x="6477000" y="2343150"/>
          <p14:tracePt t="44035" x="6584950" y="2343150"/>
          <p14:tracePt t="44050" x="6654800" y="2355850"/>
          <p14:tracePt t="44066" x="6711950" y="2374900"/>
          <p14:tracePt t="44083" x="6743700" y="2381250"/>
          <p14:tracePt t="44100" x="6800850" y="2387600"/>
          <p14:tracePt t="44119" x="6851650" y="2393950"/>
          <p14:tracePt t="44132" x="6915150" y="2393950"/>
          <p14:tracePt t="44152" x="7048500" y="2400300"/>
          <p14:tracePt t="44166" x="7124700" y="2406650"/>
          <p14:tracePt t="44186" x="7188200" y="2406650"/>
          <p14:tracePt t="44201" x="7251700" y="2406650"/>
          <p14:tracePt t="44216" x="7302500" y="2406650"/>
          <p14:tracePt t="44234" x="7353300" y="2406650"/>
          <p14:tracePt t="44241" x="7385050" y="2406650"/>
          <p14:tracePt t="44251" x="7410450" y="2400300"/>
          <p14:tracePt t="44266" x="7493000" y="2387600"/>
          <p14:tracePt t="44285" x="7600950" y="2368550"/>
          <p14:tracePt t="44301" x="7677150" y="2355850"/>
          <p14:tracePt t="44316" x="7759700" y="2343150"/>
          <p14:tracePt t="44334" x="7823200" y="2330450"/>
          <p14:tracePt t="44351" x="7880350" y="2324100"/>
          <p14:tracePt t="44370" x="7924800" y="2324100"/>
          <p14:tracePt t="44384" x="7950200" y="2317750"/>
          <p14:tracePt t="44611" x="7950200" y="2324100"/>
          <p14:tracePt t="44640" x="7943850" y="2324100"/>
          <p14:tracePt t="44697" x="7937500" y="2324100"/>
          <p14:tracePt t="44708" x="7899400" y="2343150"/>
          <p14:tracePt t="44716" x="7854950" y="2362200"/>
          <p14:tracePt t="44735" x="7753350" y="2400300"/>
          <p14:tracePt t="44741" x="7683500" y="2419350"/>
          <p14:tracePt t="44767" x="7213600" y="2540000"/>
          <p14:tracePt t="44801" x="5867400" y="2774950"/>
          <p14:tracePt t="44836" x="4641850" y="2965450"/>
          <p14:tracePt t="44851" x="4076700" y="3048000"/>
          <p14:tracePt t="44868" x="3536950" y="3130550"/>
          <p14:tracePt t="44884" x="3276600" y="3168650"/>
          <p14:tracePt t="44902" x="3009900" y="3244850"/>
          <p14:tracePt t="44917" x="2895600" y="3289300"/>
          <p14:tracePt t="44934" x="2813050" y="3333750"/>
          <p14:tracePt t="44953" x="2730500" y="3390900"/>
          <p14:tracePt t="44967" x="2641600" y="3448050"/>
          <p14:tracePt t="44986" x="2578100" y="3486150"/>
          <p14:tracePt t="45001" x="2463800" y="3543300"/>
          <p14:tracePt t="45020" x="2381250" y="3562350"/>
          <p14:tracePt t="45033" x="2349500" y="3568700"/>
          <p14:tracePt t="45052" x="2324100" y="3575050"/>
          <p14:tracePt t="45067" x="2317750" y="3575050"/>
          <p14:tracePt t="45138" x="2311400" y="3575050"/>
          <p14:tracePt t="45159" x="2311400" y="3568700"/>
          <p14:tracePt t="45167" x="2311400" y="3562350"/>
          <p14:tracePt t="45176" x="2330450" y="3556000"/>
          <p14:tracePt t="45189" x="2374900" y="3530600"/>
          <p14:tracePt t="45203" x="2419350" y="3517900"/>
          <p14:tracePt t="45217" x="2482850" y="3498850"/>
          <p14:tracePt t="45234" x="2552700" y="3492500"/>
          <p14:tracePt t="45250" x="2679700" y="3486150"/>
          <p14:tracePt t="45267" x="2813050" y="3486150"/>
          <p14:tracePt t="45284" x="2921000" y="3479800"/>
          <p14:tracePt t="45301" x="2997200" y="3479800"/>
          <p14:tracePt t="45320" x="3035300" y="3473450"/>
          <p14:tracePt t="45334" x="3041650" y="3473450"/>
          <p14:tracePt t="45570" x="3048000" y="3460750"/>
          <p14:tracePt t="45583" x="3060700" y="3441700"/>
          <p14:tracePt t="45594" x="3067050" y="3409950"/>
          <p14:tracePt t="45605" x="3073400" y="3397250"/>
          <p14:tracePt t="45618" x="3079750" y="3371850"/>
          <p14:tracePt t="45634" x="3086100" y="3340100"/>
          <p14:tracePt t="45653" x="3086100" y="3333750"/>
          <p14:tracePt t="45668" x="3092450" y="3327400"/>
          <p14:tracePt t="45799" x="3105150" y="3327400"/>
          <p14:tracePt t="45811" x="3117850" y="3327400"/>
          <p14:tracePt t="45823" x="3130550" y="3327400"/>
          <p14:tracePt t="45834" x="3194050" y="3346450"/>
          <p14:tracePt t="45853" x="3263900" y="3352800"/>
          <p14:tracePt t="45867" x="3333750" y="3352800"/>
          <p14:tracePt t="45884" x="3397250" y="3352800"/>
          <p14:tracePt t="45901" x="3435350" y="3352800"/>
          <p14:tracePt t="45919" x="3467100" y="3346450"/>
          <p14:tracePt t="45935" x="3524250" y="3327400"/>
          <p14:tracePt t="45953" x="3562350" y="3308350"/>
          <p14:tracePt t="45968" x="3632200" y="3282950"/>
          <p14:tracePt t="45984" x="3695700" y="3257550"/>
          <p14:tracePt t="46001" x="3765550" y="3238500"/>
          <p14:tracePt t="46018" x="3822700" y="3225800"/>
          <p14:tracePt t="46036" x="3848100" y="3225800"/>
          <p14:tracePt t="46051" x="3860800" y="3225800"/>
          <p14:tracePt t="46069" x="3879850" y="3225800"/>
          <p14:tracePt t="46085" x="3892550" y="3225800"/>
          <p14:tracePt t="46102" x="3917950" y="3225800"/>
          <p14:tracePt t="46121" x="3975100" y="3225800"/>
          <p14:tracePt t="46135" x="4013200" y="3225800"/>
          <p14:tracePt t="46153" x="4057650" y="3219450"/>
          <p14:tracePt t="46168" x="4095750" y="3206750"/>
          <p14:tracePt t="46185" x="4140200" y="3200400"/>
          <p14:tracePt t="46201" x="4184650" y="3175000"/>
          <p14:tracePt t="46218" x="4203700" y="3162300"/>
          <p14:tracePt t="46235" x="4235450" y="3143250"/>
          <p14:tracePt t="46251" x="4248150" y="3124200"/>
          <p14:tracePt t="46268" x="4267200" y="3098800"/>
          <p14:tracePt t="46285" x="4267200" y="3086100"/>
          <p14:tracePt t="46302" x="4267200" y="3073400"/>
          <p14:tracePt t="46318" x="4267200" y="3060700"/>
          <p14:tracePt t="46336" x="4267200" y="3048000"/>
          <p14:tracePt t="46353" x="4260850" y="3003550"/>
          <p14:tracePt t="46370" x="4229100" y="2978150"/>
          <p14:tracePt t="46386" x="4197350" y="2952750"/>
          <p14:tracePt t="46401" x="4152900" y="2921000"/>
          <p14:tracePt t="46420" x="4051300" y="2863850"/>
          <p14:tracePt t="46438" x="3949700" y="2832100"/>
          <p14:tracePt t="46453" x="3835400" y="2800350"/>
          <p14:tracePt t="46468" x="3727450" y="2787650"/>
          <p14:tracePt t="46485" x="3619500" y="2774950"/>
          <p14:tracePt t="46502" x="3467100" y="2755900"/>
          <p14:tracePt t="46519" x="3352800" y="2749550"/>
          <p14:tracePt t="46535" x="3289300" y="2743200"/>
          <p14:tracePt t="46552" x="3213100" y="2743200"/>
          <p14:tracePt t="46571" x="3175000" y="2743200"/>
          <p14:tracePt t="46585" x="3124200" y="2743200"/>
          <p14:tracePt t="46605" x="3054350" y="2768600"/>
          <p14:tracePt t="46622" x="3003550" y="2787650"/>
          <p14:tracePt t="46638" x="2971800" y="2806700"/>
          <p14:tracePt t="46654" x="2889250" y="2851150"/>
          <p14:tracePt t="46668" x="2844800" y="2889250"/>
          <p14:tracePt t="46686" x="2825750" y="2914650"/>
          <p14:tracePt t="46707" x="2819400" y="2946400"/>
          <p14:tracePt t="46718" x="2813050" y="2965450"/>
          <p14:tracePt t="46738" x="2813050" y="3003550"/>
          <p14:tracePt t="46753" x="2825750" y="3041650"/>
          <p14:tracePt t="46770" x="2857500" y="3079750"/>
          <p14:tracePt t="46785" x="2933700" y="3136900"/>
          <p14:tracePt t="46802" x="3009900" y="3194050"/>
          <p14:tracePt t="46822" x="3098800" y="3251200"/>
          <p14:tracePt t="46837" x="3143250" y="3270250"/>
          <p14:tracePt t="46854" x="3181350" y="3289300"/>
          <p14:tracePt t="46869" x="3194050" y="3289300"/>
          <p14:tracePt t="46887" x="3206750" y="3295650"/>
          <p14:tracePt t="46904" x="3225800" y="3295650"/>
          <p14:tracePt t="46919" x="3257550" y="3295650"/>
          <p14:tracePt t="46938" x="3365500" y="3295650"/>
          <p14:tracePt t="46952" x="3441700" y="3295650"/>
          <p14:tracePt t="46969" x="3587750" y="3276600"/>
          <p14:tracePt t="46986" x="3683000" y="3270250"/>
          <p14:tracePt t="47002" x="3746500" y="3251200"/>
          <p14:tracePt t="47019" x="3797300" y="3225800"/>
          <p14:tracePt t="47037" x="3860800" y="3187700"/>
          <p14:tracePt t="47054" x="3911600" y="3162300"/>
          <p14:tracePt t="47071" x="3994150" y="3111500"/>
          <p14:tracePt t="47086" x="4025900" y="3098800"/>
          <p14:tracePt t="47103" x="4057650" y="3079750"/>
          <p14:tracePt t="47373" x="4057650" y="3073400"/>
          <p14:tracePt t="47381" x="4057650" y="3060700"/>
          <p14:tracePt t="47390" x="4057650" y="3054350"/>
          <p14:tracePt t="47405" x="4044950" y="3035300"/>
          <p14:tracePt t="47420" x="4032250" y="3009900"/>
          <p14:tracePt t="47455" x="3994150" y="2971800"/>
          <p14:tracePt t="47486" x="3937000" y="2927350"/>
          <p14:tracePt t="47520" x="3784600" y="2876550"/>
          <p14:tracePt t="47537" x="3689350" y="2851150"/>
          <p14:tracePt t="47556" x="3556000" y="2832100"/>
          <p14:tracePt t="47569" x="3403600" y="2825750"/>
          <p14:tracePt t="47586" x="3289300" y="2813050"/>
          <p14:tracePt t="47603" x="3194050" y="2813050"/>
          <p14:tracePt t="47620" x="3092450" y="2813050"/>
          <p14:tracePt t="47637" x="3060700" y="2825750"/>
          <p14:tracePt t="47657" x="3009900" y="2851150"/>
          <p14:tracePt t="47670" x="2971800" y="2882900"/>
          <p14:tracePt t="47686" x="2946400" y="2914650"/>
          <p14:tracePt t="47703" x="2921000" y="2965450"/>
          <p14:tracePt t="47720" x="2914650" y="3009900"/>
          <p14:tracePt t="47739" x="2908300" y="3086100"/>
          <p14:tracePt t="47754" x="2921000" y="3181350"/>
          <p14:tracePt t="47775" x="2952750" y="3219450"/>
          <p14:tracePt t="47788" x="2997200" y="3270250"/>
          <p14:tracePt t="47804" x="3067050" y="3308350"/>
          <p14:tracePt t="47820" x="3162300" y="3352800"/>
          <p14:tracePt t="47839" x="3314700" y="3365500"/>
          <p14:tracePt t="47856" x="3517900" y="3359150"/>
          <p14:tracePt t="47872" x="3632200" y="3321050"/>
          <p14:tracePt t="47887" x="3759200" y="3276600"/>
          <p14:tracePt t="47906" x="3848100" y="3232150"/>
          <p14:tracePt t="47920" x="3987800" y="3175000"/>
          <p14:tracePt t="47938" x="4051300" y="3136900"/>
          <p14:tracePt t="47954" x="4133850" y="3086100"/>
          <p14:tracePt t="47973" x="4152900" y="3060700"/>
          <p14:tracePt t="47987" x="4159250" y="3041650"/>
          <p14:tracePt t="48003" x="4159250" y="3028950"/>
          <p14:tracePt t="48020" x="4159250" y="3022600"/>
          <p14:tracePt t="48065" x="4152900" y="3022600"/>
          <p14:tracePt t="48081" x="4152900" y="3016250"/>
          <p14:tracePt t="48097" x="4146550" y="3016250"/>
          <p14:tracePt t="48529" x="4133850" y="3016250"/>
          <p14:tracePt t="48538" x="4127500" y="3016250"/>
          <p14:tracePt t="48546" x="4127500" y="3022600"/>
          <p14:tracePt t="48556" x="4114800" y="3028950"/>
          <p14:tracePt t="48587" x="4025900" y="3079750"/>
          <p14:tracePt t="48620" x="3841750" y="3175000"/>
          <p14:tracePt t="48654" x="3606800" y="3314700"/>
          <p14:tracePt t="48673" x="3359150" y="3467100"/>
          <p14:tracePt t="48687" x="3136900" y="3613150"/>
          <p14:tracePt t="48704" x="2794000" y="3829050"/>
          <p14:tracePt t="48720" x="2578100" y="3949700"/>
          <p14:tracePt t="48737" x="2279650" y="4108450"/>
          <p14:tracePt t="48754" x="2152650" y="4184650"/>
          <p14:tracePt t="48761" x="2063750" y="4254500"/>
          <p14:tracePt t="48775" x="1993900" y="4311650"/>
          <p14:tracePt t="48790" x="1936750" y="4400550"/>
          <p14:tracePt t="48805" x="1885950" y="4502150"/>
          <p14:tracePt t="48821" x="1841500" y="4591050"/>
          <p14:tracePt t="48839" x="1803400" y="4686300"/>
          <p14:tracePt t="48857" x="1778000" y="4762500"/>
          <p14:tracePt t="48873" x="1739900" y="4864100"/>
          <p14:tracePt t="48888" x="1720850" y="4895850"/>
          <p14:tracePt t="48905" x="1708150" y="4908550"/>
          <p14:tracePt t="48923" x="1695450" y="4921250"/>
          <p14:tracePt t="48940" x="1689100" y="4933950"/>
          <p14:tracePt t="48954" x="1682750" y="4953000"/>
          <p14:tracePt t="48972" x="1676400" y="4959350"/>
          <p14:tracePt t="48988" x="1676400" y="4965700"/>
          <p14:tracePt t="49005" x="1670050" y="4972050"/>
          <p14:tracePt t="49345" x="1670050" y="4965700"/>
          <p14:tracePt t="49355" x="1670050" y="4959350"/>
          <p14:tracePt t="49363" x="1670050" y="4946650"/>
          <p14:tracePt t="49371" x="1670050" y="4933950"/>
          <p14:tracePt t="49406" x="1625600" y="4800600"/>
          <p14:tracePt t="49438" x="1498600" y="4635500"/>
          <p14:tracePt t="49471" x="1333500" y="4533900"/>
          <p14:tracePt t="49488" x="1155700" y="4502150"/>
          <p14:tracePt t="49507" x="1066800" y="4502150"/>
          <p14:tracePt t="49523" x="984250" y="4502150"/>
          <p14:tracePt t="49540" x="920750" y="4502150"/>
          <p14:tracePt t="49555" x="869950" y="4527550"/>
          <p14:tracePt t="49572" x="819150" y="4552950"/>
          <p14:tracePt t="49588" x="742950" y="4597400"/>
          <p14:tracePt t="49607" x="590550" y="4686300"/>
          <p14:tracePt t="49622" x="520700" y="4743450"/>
          <p14:tracePt t="49640" x="476250" y="4806950"/>
          <p14:tracePt t="49659" x="450850" y="4914900"/>
          <p14:tracePt t="49671" x="450850" y="4946650"/>
          <p14:tracePt t="49690" x="476250" y="5029200"/>
          <p14:tracePt t="49705" x="584200" y="5187950"/>
          <p14:tracePt t="49721" x="666750" y="5264150"/>
          <p14:tracePt t="49738" x="711200" y="5276850"/>
          <p14:tracePt t="49755" x="755650" y="5283200"/>
          <p14:tracePt t="49762" x="781050" y="5283200"/>
          <p14:tracePt t="49773" x="806450" y="5283200"/>
          <p14:tracePt t="49791" x="889000" y="5257800"/>
          <p14:tracePt t="49808" x="1035050" y="5181600"/>
          <p14:tracePt t="49823" x="1162050" y="5086350"/>
          <p14:tracePt t="49839" x="1212850" y="5022850"/>
          <p14:tracePt t="49858" x="1238250" y="4978400"/>
          <p14:tracePt t="49872" x="1257300" y="4940300"/>
          <p14:tracePt t="49889" x="1263650" y="4940300"/>
          <p14:tracePt t="49963" x="1257300" y="4940300"/>
          <p14:tracePt t="49970" x="1250950" y="4946650"/>
          <p14:tracePt t="49979" x="1244600" y="4953000"/>
          <p14:tracePt t="49992" x="1244600" y="4959350"/>
          <p14:tracePt t="50008" x="1238250" y="4965700"/>
          <p14:tracePt t="50022" x="1231900" y="4972050"/>
          <p14:tracePt t="50247" x="1250950" y="4972050"/>
          <p14:tracePt t="50257" x="1270000" y="4965700"/>
          <p14:tracePt t="50265" x="1301750" y="4959350"/>
          <p14:tracePt t="50273" x="1339850" y="4953000"/>
          <p14:tracePt t="50289" x="1441450" y="4933950"/>
          <p14:tracePt t="50307" x="1574800" y="4908550"/>
          <p14:tracePt t="50323" x="1670050" y="4895850"/>
          <p14:tracePt t="50339" x="1758950" y="4883150"/>
          <p14:tracePt t="50355" x="1835150" y="4876800"/>
          <p14:tracePt t="50372" x="1924050" y="4870450"/>
          <p14:tracePt t="50390" x="2038350" y="4864100"/>
          <p14:tracePt t="50408" x="2114550" y="4864100"/>
          <p14:tracePt t="50424" x="2222500" y="4864100"/>
          <p14:tracePt t="50439" x="2336800" y="4864100"/>
          <p14:tracePt t="50456" x="2444750" y="4876800"/>
          <p14:tracePt t="50473" x="2533650" y="4895850"/>
          <p14:tracePt t="50489" x="2609850" y="4914900"/>
          <p14:tracePt t="50507" x="2711450" y="4927600"/>
          <p14:tracePt t="50525" x="2755900" y="4933950"/>
          <p14:tracePt t="50540" x="2800350" y="4933950"/>
          <p14:tracePt t="50556" x="2844800" y="4933950"/>
          <p14:tracePt t="50574" x="2870200" y="4933950"/>
          <p14:tracePt t="50589" x="2889250" y="4921250"/>
          <p14:tracePt t="50608" x="2901950" y="4902200"/>
          <p14:tracePt t="50623" x="2921000" y="4883150"/>
          <p14:tracePt t="50639" x="2933700" y="4851400"/>
          <p14:tracePt t="50656" x="2946400" y="4800600"/>
          <p14:tracePt t="50675" x="2965450" y="4730750"/>
          <p14:tracePt t="50689" x="2984500" y="4692650"/>
          <p14:tracePt t="50706" x="2990850" y="4654550"/>
          <p14:tracePt t="50723" x="3003550" y="4616450"/>
          <p14:tracePt t="50739" x="3009900" y="4584700"/>
          <p14:tracePt t="50757" x="3016250" y="4565650"/>
          <p14:tracePt t="50773" x="3022600" y="4546600"/>
          <p14:tracePt t="50789" x="3022600" y="4540250"/>
          <p14:tracePt t="50809" x="3028950" y="4527550"/>
          <p14:tracePt t="50825" x="3028950" y="4521200"/>
          <p14:tracePt t="50925" x="3028950" y="4527550"/>
          <p14:tracePt t="50935" x="3028950" y="4546600"/>
          <p14:tracePt t="50942" x="3028950" y="4578350"/>
          <p14:tracePt t="50956" x="3028950" y="4654550"/>
          <p14:tracePt t="50973" x="3016250" y="4743450"/>
          <p14:tracePt t="50990" x="2997200" y="4832350"/>
          <p14:tracePt t="51009" x="2978150" y="4959350"/>
          <p14:tracePt t="51026" x="2971800" y="5016500"/>
          <p14:tracePt t="51041" x="2971800" y="5073650"/>
          <p14:tracePt t="51057" x="2971800" y="5111750"/>
          <p14:tracePt t="51073" x="2971800" y="5143500"/>
          <p14:tracePt t="51090" x="2971800" y="5156200"/>
          <p14:tracePt t="51160" x="2971800" y="5137150"/>
          <p14:tracePt t="51168" x="2971800" y="5111750"/>
          <p14:tracePt t="51176" x="2971800" y="5086350"/>
          <p14:tracePt t="51190" x="2978150" y="5035550"/>
          <p14:tracePt t="51207" x="2990850" y="4895850"/>
          <p14:tracePt t="51224" x="3003550" y="4775200"/>
          <p14:tracePt t="51241" x="3009900" y="4584700"/>
          <p14:tracePt t="51257" x="3009900" y="4445000"/>
          <p14:tracePt t="51263" x="3009900" y="4419600"/>
          <p14:tracePt t="51273" x="3009900" y="4368800"/>
          <p14:tracePt t="51291" x="3009900" y="4330700"/>
          <p14:tracePt t="51309" x="3009900" y="4311650"/>
          <p14:tracePt t="51375" x="3009900" y="4343400"/>
          <p14:tracePt t="51383" x="3009900" y="4381500"/>
          <p14:tracePt t="51390" x="3009900" y="4432300"/>
          <p14:tracePt t="51409" x="3003550" y="4616450"/>
          <p14:tracePt t="51425" x="2984500" y="4794250"/>
          <p14:tracePt t="51443" x="2952750" y="4972050"/>
          <p14:tracePt t="51457" x="2933700" y="5092700"/>
          <p14:tracePt t="51474" x="2921000" y="5162550"/>
          <p14:tracePt t="51490" x="2914650" y="5194300"/>
          <p14:tracePt t="51508" x="2914650" y="5200650"/>
          <p14:tracePt t="51545" x="2914650" y="5194300"/>
          <p14:tracePt t="51559" x="2927350" y="5143500"/>
          <p14:tracePt t="51573" x="2952750" y="5060950"/>
          <p14:tracePt t="51590" x="2978150" y="4953000"/>
          <p14:tracePt t="51607" x="2997200" y="4838700"/>
          <p14:tracePt t="51626" x="3028950" y="4610100"/>
          <p14:tracePt t="51641" x="3028950" y="4508500"/>
          <p14:tracePt t="51658" x="3028950" y="4438650"/>
          <p14:tracePt t="51674" x="3028950" y="4432300"/>
          <p14:tracePt t="51691" x="3028950" y="4425950"/>
          <p14:tracePt t="51735" x="3028950" y="4451350"/>
          <p14:tracePt t="51743" x="3028950" y="4476750"/>
          <p14:tracePt t="51758" x="3028950" y="4597400"/>
          <p14:tracePt t="51773" x="3016250" y="4705350"/>
          <p14:tracePt t="51790" x="2990850" y="4902200"/>
          <p14:tracePt t="51807" x="2959100" y="5073650"/>
          <p14:tracePt t="51824" x="2946400" y="5130800"/>
          <p14:tracePt t="51840" x="2946400" y="5137150"/>
          <p14:tracePt t="51875" x="2946400" y="5118100"/>
          <p14:tracePt t="51884" x="2952750" y="5080000"/>
          <p14:tracePt t="51892" x="2959100" y="5054600"/>
          <p14:tracePt t="51907" x="2971800" y="4991100"/>
          <p14:tracePt t="51927" x="2990850" y="4883150"/>
          <p14:tracePt t="51940" x="3022600" y="4692650"/>
          <p14:tracePt t="51958" x="3035300" y="4603750"/>
          <p14:tracePt t="51974" x="3035300" y="4546600"/>
          <p14:tracePt t="51991" x="3035300" y="4540250"/>
          <p14:tracePt t="52030" x="3035300" y="4559300"/>
          <p14:tracePt t="52044" x="3035300" y="4711700"/>
          <p14:tracePt t="52060" x="3022600" y="4908550"/>
          <p14:tracePt t="52074" x="2978150" y="5080000"/>
          <p14:tracePt t="52090" x="2901950" y="5295900"/>
          <p14:tracePt t="52107" x="2870200" y="5410200"/>
          <p14:tracePt t="52125" x="2870200" y="5422900"/>
          <p14:tracePt t="52161" x="2870200" y="5403850"/>
          <p14:tracePt t="52174" x="2889250" y="5308600"/>
          <p14:tracePt t="52191" x="2927350" y="5187950"/>
          <p14:tracePt t="52208" x="2978150" y="5022850"/>
          <p14:tracePt t="52228" x="3009900" y="4889500"/>
          <p14:tracePt t="52243" x="3035300" y="4781550"/>
          <p14:tracePt t="52259" x="3048000" y="4743450"/>
          <p14:tracePt t="52311" x="3048000" y="4806950"/>
          <p14:tracePt t="52318" x="3041650" y="4870450"/>
          <p14:tracePt t="52327" x="3028950" y="4921250"/>
          <p14:tracePt t="52342" x="3009900" y="5010150"/>
          <p14:tracePt t="52363" x="2978150" y="5118100"/>
          <p14:tracePt t="52377" x="2933700" y="5226050"/>
          <p14:tracePt t="52391" x="2901950" y="5314950"/>
          <p14:tracePt t="52409" x="2882900" y="5384800"/>
          <p14:tracePt t="52425" x="2870200" y="5441950"/>
          <p14:tracePt t="52442" x="2857500" y="5499100"/>
          <p14:tracePt t="53124" x="2851150" y="5499100"/>
          <p14:tracePt t="53133" x="2832100" y="5518150"/>
          <p14:tracePt t="53142" x="2813050" y="5543550"/>
          <p14:tracePt t="53159" x="2762250" y="5588000"/>
          <p14:tracePt t="53175" x="2635250" y="5702300"/>
          <p14:tracePt t="53192" x="2546350" y="5759450"/>
          <p14:tracePt t="53209" x="2444750" y="5835650"/>
          <p14:tracePt t="53227" x="2355850" y="5899150"/>
          <p14:tracePt t="53260" x="2152650" y="6038850"/>
          <p14:tracePt t="53292" x="2082800" y="6070600"/>
          <p14:tracePt t="53339" x="2082800" y="6057900"/>
          <p14:tracePt t="53347" x="2082800" y="6038850"/>
          <p14:tracePt t="53527" x="2089150" y="6032500"/>
          <p14:tracePt t="53533" x="2101850" y="6026150"/>
          <p14:tracePt t="53544" x="2120900" y="6013450"/>
          <p14:tracePt t="53562" x="2120900" y="6007100"/>
          <p14:tracePt t="53578" x="2114550" y="6007100"/>
          <p14:tracePt t="53609" x="2063750" y="6000750"/>
          <p14:tracePt t="53646" x="1981200" y="6032500"/>
          <p14:tracePt t="53677" x="1816100" y="6083300"/>
          <p14:tracePt t="53693" x="1727200" y="6102350"/>
          <p14:tracePt t="53709" x="1651000" y="6115050"/>
          <p14:tracePt t="53728" x="1543050" y="6134100"/>
          <p14:tracePt t="53744" x="1485900" y="6140450"/>
          <p14:tracePt t="53762" x="1346200" y="6159500"/>
          <p14:tracePt t="53777" x="1295400" y="6172200"/>
          <p14:tracePt t="53793" x="1263650" y="6172200"/>
          <p14:tracePt t="53809" x="1250950" y="6172200"/>
          <p14:tracePt t="53925" x="1244600" y="6172200"/>
          <p14:tracePt t="53935" x="1238250" y="6172200"/>
          <p14:tracePt t="53942" x="1238250" y="6178550"/>
          <p14:tracePt t="53962" x="1231900" y="6178550"/>
          <p14:tracePt t="53978" x="1219200" y="6184900"/>
          <p14:tracePt t="53994" x="1206500" y="6191250"/>
          <p14:tracePt t="54009" x="1200150" y="6191250"/>
          <p14:tracePt t="54027" x="1193800" y="6197600"/>
          <p14:tracePt t="54062" x="1187450" y="6203950"/>
          <p14:tracePt t="54078" x="1174750" y="6210300"/>
          <p14:tracePt t="54095" x="1168400" y="6210300"/>
          <p14:tracePt t="54110" x="1168400" y="6216650"/>
          <p14:tracePt t="54313" x="1168400" y="6223000"/>
          <p14:tracePt t="54319" x="1168400" y="6235700"/>
          <p14:tracePt t="54327" x="1174750" y="6280150"/>
          <p14:tracePt t="54345" x="1193800" y="6343650"/>
          <p14:tracePt t="54360" x="1212850" y="6400800"/>
          <p14:tracePt t="54376" x="1219200" y="6432550"/>
          <p14:tracePt t="54393" x="1225550" y="6438900"/>
          <p14:tracePt t="54652" x="1231900" y="6438900"/>
          <p14:tracePt t="54658" x="1238250" y="6438900"/>
          <p14:tracePt t="54673" x="1244600" y="6438900"/>
          <p14:tracePt t="54682" x="1244600" y="6432550"/>
          <p14:tracePt t="54884" x="1250950" y="6432550"/>
          <p14:tracePt t="54930" x="1257300" y="6432550"/>
          <p14:tracePt t="55005" x="1263650" y="6432550"/>
          <p14:tracePt t="55037" x="1270000" y="6432550"/>
          <p14:tracePt t="55061" x="1276350" y="6432550"/>
          <p14:tracePt t="55645" x="1282700" y="6432550"/>
          <p14:tracePt t="55653" x="1295400" y="6426200"/>
          <p14:tracePt t="55661" x="1301750" y="6419850"/>
          <p14:tracePt t="55678" x="1314450" y="6407150"/>
          <p14:tracePt t="55694" x="1320800" y="6400800"/>
          <p14:tracePt t="55715" x="1327150" y="6394450"/>
          <p14:tracePt t="55825" x="1333500" y="6394450"/>
          <p14:tracePt t="55831" x="1339850" y="6388100"/>
          <p14:tracePt t="55845" x="1346200" y="6381750"/>
          <p14:tracePt t="55878" x="1358900" y="6369050"/>
          <p14:tracePt t="55895" x="1365250" y="6362700"/>
          <p14:tracePt t="55915" x="1371600" y="6356350"/>
          <p14:tracePt t="56185" x="1377950" y="6350000"/>
          <p14:tracePt t="56193" x="1384300" y="6350000"/>
          <p14:tracePt t="56201" x="1390650" y="6343650"/>
          <p14:tracePt t="56212" x="1397000" y="6337300"/>
          <p14:tracePt t="56229" x="1409700" y="6324600"/>
          <p14:tracePt t="56247" x="1422400" y="6318250"/>
          <p14:tracePt t="56281" x="1435100" y="6305550"/>
          <p14:tracePt t="56313" x="1447800" y="6299200"/>
          <p14:tracePt t="56345" x="1460500" y="6292850"/>
          <p14:tracePt t="56362" x="1466850" y="6286500"/>
          <p14:tracePt t="56395" x="1466850" y="6280150"/>
          <p14:tracePt t="56417" x="1473200" y="6273800"/>
          <p14:tracePt t="56465" x="1473200" y="6267450"/>
          <p14:tracePt t="56479" x="1473200" y="6261100"/>
          <p14:tracePt t="56485" x="1473200" y="6254750"/>
          <p14:tracePt t="56501" x="1473200" y="6248400"/>
          <p14:tracePt t="56512" x="1473200" y="6242050"/>
          <p14:tracePt t="56529" x="1473200" y="6223000"/>
          <p14:tracePt t="56545" x="1466850" y="6203950"/>
          <p14:tracePt t="56562" x="1454150" y="6191250"/>
          <p14:tracePt t="56578" x="1447800" y="6178550"/>
          <p14:tracePt t="56595" x="1441450" y="6172200"/>
          <p14:tracePt t="56612" x="1441450" y="6159500"/>
          <p14:tracePt t="56629" x="1435100" y="6153150"/>
          <p14:tracePt t="56645" x="1428750" y="6146800"/>
          <p14:tracePt t="56662" x="1428750" y="6140450"/>
          <p14:tracePt t="56681" x="1428750" y="6134100"/>
          <p14:tracePt t="56761" x="1422400" y="6121400"/>
          <p14:tracePt t="56779" x="1416050" y="6115050"/>
          <p14:tracePt t="56796" x="1409700" y="6102350"/>
          <p14:tracePt t="56803" x="1397000" y="6096000"/>
          <p14:tracePt t="56812" x="1397000" y="6083300"/>
          <p14:tracePt t="56832" x="1377950" y="6070600"/>
          <p14:tracePt t="56845" x="1371600" y="6064250"/>
          <p14:tracePt t="56864" x="1365250" y="6057900"/>
          <p14:tracePt t="56880" x="1358900" y="6057900"/>
          <p14:tracePt t="56895" x="1346200" y="6045200"/>
          <p14:tracePt t="56912" x="1327150" y="6045200"/>
          <p14:tracePt t="56933" x="1314450" y="6038850"/>
          <p14:tracePt t="56948" x="1301750" y="6032500"/>
          <p14:tracePt t="56962" x="1295400" y="6032500"/>
          <p14:tracePt t="56979" x="1282700" y="6026150"/>
          <p14:tracePt t="56995" x="1276350" y="6026150"/>
          <p14:tracePt t="57012" x="1270000" y="6026150"/>
          <p14:tracePt t="57030" x="1263650" y="6019800"/>
          <p14:tracePt t="57047" x="1257300" y="6019800"/>
          <p14:tracePt t="57062" x="1244600" y="6019800"/>
          <p14:tracePt t="57079" x="1238250" y="6019800"/>
          <p14:tracePt t="57096" x="1219200" y="6019800"/>
          <p14:tracePt t="57112" x="1206500" y="6019800"/>
          <p14:tracePt t="57131" x="1174750" y="6019800"/>
          <p14:tracePt t="57146" x="1155700" y="6019800"/>
          <p14:tracePt t="57163" x="1130300" y="6019800"/>
          <p14:tracePt t="57181" x="1111250" y="6019800"/>
          <p14:tracePt t="57198" x="1085850" y="6019800"/>
          <p14:tracePt t="57212" x="1073150" y="6019800"/>
          <p14:tracePt t="57231" x="1054100" y="6019800"/>
          <p14:tracePt t="57249" x="1047750" y="6026150"/>
          <p14:tracePt t="57263" x="1041400" y="6026150"/>
          <p14:tracePt t="57282" x="1035050" y="6032500"/>
          <p14:tracePt t="57296" x="1022350" y="6038850"/>
          <p14:tracePt t="57303" x="1016000" y="6038850"/>
          <p14:tracePt t="57312" x="1016000" y="6045200"/>
          <p14:tracePt t="57331" x="996950" y="6051550"/>
          <p14:tracePt t="57347" x="990600" y="6064250"/>
          <p14:tracePt t="57364" x="984250" y="6070600"/>
          <p14:tracePt t="57379" x="977900" y="6089650"/>
          <p14:tracePt t="57397" x="971550" y="6115050"/>
          <p14:tracePt t="57413" x="971550" y="6140450"/>
          <p14:tracePt t="57433" x="971550" y="6172200"/>
          <p14:tracePt t="57447" x="971550" y="6191250"/>
          <p14:tracePt t="57462" x="984250" y="6216650"/>
          <p14:tracePt t="57480" x="996950" y="6242050"/>
          <p14:tracePt t="57496" x="1009650" y="6273800"/>
          <p14:tracePt t="57513" x="1028700" y="6292850"/>
          <p14:tracePt t="57530" x="1054100" y="6330950"/>
          <p14:tracePt t="57547" x="1085850" y="6362700"/>
          <p14:tracePt t="57566" x="1104900" y="6369050"/>
          <p14:tracePt t="57579" x="1117600" y="6375400"/>
          <p14:tracePt t="57596" x="1136650" y="6381750"/>
          <p14:tracePt t="57613" x="1168400" y="6381750"/>
          <p14:tracePt t="57630" x="1193800" y="6381750"/>
          <p14:tracePt t="57646" x="1225550" y="6381750"/>
          <p14:tracePt t="57664" x="1244600" y="6381750"/>
          <p14:tracePt t="57681" x="1263650" y="6381750"/>
          <p14:tracePt t="57696" x="1276350" y="6381750"/>
          <p14:tracePt t="57713" x="1295400" y="6375400"/>
          <p14:tracePt t="57730" x="1320800" y="6369050"/>
          <p14:tracePt t="57746" x="1358900" y="6356350"/>
          <p14:tracePt t="57763" x="1384300" y="6337300"/>
          <p14:tracePt t="57781" x="1397000" y="6337300"/>
          <p14:tracePt t="57796" x="1403350" y="6330950"/>
          <p14:tracePt t="57820" x="1409700" y="6330950"/>
          <p14:tracePt t="57829" x="1409700" y="6324600"/>
          <p14:tracePt t="57884" x="1409700" y="6318250"/>
          <p14:tracePt t="57888" x="1409700" y="6311900"/>
          <p14:tracePt t="57898" x="1409700" y="6292850"/>
          <p14:tracePt t="57913" x="1409700" y="6261100"/>
          <p14:tracePt t="57931" x="1409700" y="6229350"/>
          <p14:tracePt t="57948" x="1409700" y="6210300"/>
          <p14:tracePt t="57963" x="1409700" y="6203950"/>
          <p14:tracePt t="57999" x="1409700" y="6197600"/>
          <p14:tracePt t="58014" x="1403350" y="6197600"/>
          <p14:tracePt t="58044" x="1397000" y="6197600"/>
          <p14:tracePt t="58073" x="1384300" y="6197600"/>
          <p14:tracePt t="58098" x="1384300" y="6203950"/>
          <p14:tracePt t="58143" x="1377950" y="6203950"/>
          <p14:tracePt t="58169" x="1377950" y="6210300"/>
          <p14:tracePt t="58493" x="1371600" y="6210300"/>
          <p14:tracePt t="58520" x="1365250" y="6203950"/>
          <p14:tracePt t="58528" x="1365250" y="6197600"/>
          <p14:tracePt t="58538" x="1358900" y="6191250"/>
          <p14:tracePt t="58549" x="1352550" y="6153150"/>
          <p14:tracePt t="58582" x="1308100" y="5937250"/>
          <p14:tracePt t="58614" x="1244600" y="5556250"/>
          <p14:tracePt t="58647" x="1187450" y="5168900"/>
          <p14:tracePt t="58664" x="1174750" y="5073650"/>
          <p14:tracePt t="58683" x="1174750" y="5035550"/>
          <p14:tracePt t="58698" x="1168400" y="5003800"/>
          <p14:tracePt t="58714" x="1162050" y="4972050"/>
          <p14:tracePt t="58733" x="1155700" y="4933950"/>
          <p14:tracePt t="58747" x="1136650" y="4883150"/>
          <p14:tracePt t="58768" x="1098550" y="4768850"/>
          <p14:tracePt t="58782" x="1092200" y="4724400"/>
          <p14:tracePt t="58797" x="1085850" y="4705350"/>
          <p14:tracePt t="58814" x="1085850" y="4699000"/>
          <p14:tracePt t="58876" x="1085850" y="4705350"/>
          <p14:tracePt t="58885" x="1085850" y="4724400"/>
          <p14:tracePt t="58898" x="1098550" y="4851400"/>
          <p14:tracePt t="58915" x="1111250" y="4972050"/>
          <p14:tracePt t="58932" x="1111250" y="5130800"/>
          <p14:tracePt t="58950" x="1111250" y="5270500"/>
          <p14:tracePt t="58964" x="1111250" y="5397500"/>
          <p14:tracePt t="58984" x="1123950" y="5613400"/>
          <p14:tracePt t="58997" x="1130300" y="5765800"/>
          <p14:tracePt t="59014" x="1149350" y="5892800"/>
          <p14:tracePt t="59031" x="1187450" y="6127750"/>
          <p14:tracePt t="59048" x="1200150" y="6229350"/>
          <p14:tracePt t="59064" x="1206500" y="6292850"/>
          <p14:tracePt t="59081" x="1225550" y="6375400"/>
          <p14:tracePt t="59098" x="1231900" y="6394450"/>
          <p14:tracePt t="59188" x="1231900" y="6356350"/>
          <p14:tracePt t="59202" x="1231900" y="6318250"/>
          <p14:tracePt t="59214" x="1238250" y="6184900"/>
          <p14:tracePt t="59233" x="1238250" y="6026150"/>
          <p14:tracePt t="59248" x="1250950" y="5816600"/>
          <p14:tracePt t="59267" x="1257300" y="5632450"/>
          <p14:tracePt t="59284" x="1257300" y="5359400"/>
          <p14:tracePt t="59298" x="1250950" y="5257800"/>
          <p14:tracePt t="59304" x="1250950" y="5226050"/>
          <p14:tracePt t="59314" x="1244600" y="5200650"/>
          <p14:tracePt t="59331" x="1244600" y="5168900"/>
          <p14:tracePt t="59404" x="1244600" y="5238750"/>
          <p14:tracePt t="59418" x="1244600" y="5334000"/>
          <p14:tracePt t="59431" x="1289050" y="5657850"/>
          <p14:tracePt t="59448" x="1339850" y="6089650"/>
          <p14:tracePt t="59465" x="1384300" y="6515100"/>
          <p14:tracePt t="59533" x="1454150" y="6851650"/>
          <p14:tracePt t="60056" x="1454150" y="6845300"/>
          <p14:tracePt t="60063" x="1454150" y="6819900"/>
          <p14:tracePt t="60073" x="1460500" y="6800850"/>
          <p14:tracePt t="60082" x="1460500" y="6781800"/>
          <p14:tracePt t="60099" x="1466850" y="6699250"/>
          <p14:tracePt t="60115" x="1466850" y="6616700"/>
          <p14:tracePt t="60132" x="1466850" y="6502400"/>
          <p14:tracePt t="60165" x="1466850" y="6343650"/>
          <p14:tracePt t="60199" x="1460500" y="6165850"/>
          <p14:tracePt t="60232" x="1447800" y="6089650"/>
          <p14:tracePt t="60333" x="1441450" y="6108700"/>
          <p14:tracePt t="60340" x="1441450" y="6127750"/>
          <p14:tracePt t="60357" x="1441450" y="6134100"/>
          <p14:tracePt t="60368" x="1441450" y="6140450"/>
          <p14:tracePt t="60385" x="1441450" y="6153150"/>
          <p14:tracePt t="60884" x="1460500" y="6146800"/>
          <p14:tracePt t="60890" x="1492250" y="6140450"/>
          <p14:tracePt t="60901" x="1549400" y="6134100"/>
          <p14:tracePt t="60916" x="1568450" y="6127750"/>
          <p14:tracePt t="60933" x="1720850" y="6121400"/>
          <p14:tracePt t="60949" x="1879600" y="6127750"/>
          <p14:tracePt t="60966" x="2000250" y="6140450"/>
          <p14:tracePt t="60983" x="2184400" y="6178550"/>
          <p14:tracePt t="61017" x="2463800" y="6242050"/>
          <p14:tracePt t="61050" x="2565400" y="6242050"/>
          <p14:tracePt t="61083" x="2654300" y="6216650"/>
          <p14:tracePt t="61100" x="2698750" y="6203950"/>
          <p14:tracePt t="61117" x="2736850" y="6191250"/>
          <p14:tracePt t="61135" x="2743200" y="6184900"/>
          <p14:tracePt t="61422" x="2736850" y="6184900"/>
          <p14:tracePt t="61429" x="2717800" y="6184900"/>
          <p14:tracePt t="61435" x="2705100" y="6191250"/>
          <p14:tracePt t="61453" x="2667000" y="6191250"/>
          <p14:tracePt t="61467" x="2635250" y="6191250"/>
          <p14:tracePt t="61487" x="2609850" y="6191250"/>
          <p14:tracePt t="61500" x="2584450" y="6197600"/>
          <p14:tracePt t="61536" x="2546350" y="6197600"/>
          <p14:tracePt t="61567" x="2527300" y="6197600"/>
          <p14:tracePt t="61600" x="2520950" y="6197600"/>
          <p14:tracePt t="61644" x="2514600" y="6203950"/>
          <p14:tracePt t="62433" x="2501900" y="6203950"/>
          <p14:tracePt t="62450" x="2489200" y="6203950"/>
          <p14:tracePt t="62468" x="2476500" y="6203950"/>
          <p14:tracePt t="62484" x="2470150" y="6203950"/>
          <p14:tracePt t="62501" x="2463800" y="6203950"/>
          <p14:tracePt t="62518" x="2457450" y="6197600"/>
          <p14:tracePt t="62553" x="2451100" y="5962650"/>
          <p14:tracePt t="62586" x="2444750" y="5689600"/>
          <p14:tracePt t="62618" x="2444750" y="5365750"/>
          <p14:tracePt t="62637" x="2457450" y="5143500"/>
          <p14:tracePt t="62654" x="2476500" y="4965700"/>
          <p14:tracePt t="62669" x="2482850" y="4883150"/>
          <p14:tracePt t="62684" x="2495550" y="4768850"/>
          <p14:tracePt t="62701" x="2508250" y="4692650"/>
          <p14:tracePt t="62718" x="2514600" y="4629150"/>
          <p14:tracePt t="62737" x="2520950" y="4584700"/>
          <p14:tracePt t="62753" x="2520950" y="4540250"/>
          <p14:tracePt t="62768" x="2527300" y="4521200"/>
          <p14:tracePt t="62785" x="2527300" y="4502150"/>
          <p14:tracePt t="62802" x="2527300" y="4489450"/>
          <p14:tracePt t="62812" x="2527300" y="4476750"/>
          <p14:tracePt t="62825" x="2527300" y="4470400"/>
          <p14:tracePt t="62835" x="2527300" y="4464050"/>
          <p14:tracePt t="62855" x="2527300" y="4451350"/>
          <p14:tracePt t="65279" x="2540000" y="4464050"/>
          <p14:tracePt t="65288" x="2571750" y="4495800"/>
          <p14:tracePt t="65295" x="2603500" y="4521200"/>
          <p14:tracePt t="65305" x="2647950" y="4559300"/>
          <p14:tracePt t="65313" x="2679700" y="4597400"/>
          <p14:tracePt t="65339" x="2755900" y="4699000"/>
          <p14:tracePt t="65371" x="2876550" y="4857750"/>
          <p14:tracePt t="65408" x="3105150" y="5099050"/>
          <p14:tracePt t="65420" x="3232150" y="5226050"/>
          <p14:tracePt t="65438" x="3308350" y="5289550"/>
          <p14:tracePt t="65455" x="3359150" y="5346700"/>
          <p14:tracePt t="65471" x="3390900" y="5378450"/>
          <p14:tracePt t="65488" x="3409950" y="5416550"/>
          <p14:tracePt t="65508" x="3454400" y="5505450"/>
          <p14:tracePt t="65522" x="3479800" y="5581650"/>
          <p14:tracePt t="65537" x="3498850" y="5695950"/>
          <p14:tracePt t="65554" x="3505200" y="5784850"/>
          <p14:tracePt t="65572" x="3505200" y="5867400"/>
          <p14:tracePt t="65590" x="3498850" y="5943600"/>
          <p14:tracePt t="65604" x="3486150" y="6038850"/>
          <p14:tracePt t="65621" x="3473450" y="6134100"/>
          <p14:tracePt t="65637" x="3467100" y="6172200"/>
          <p14:tracePt t="65654" x="3448050" y="6210300"/>
          <p14:tracePt t="65671" x="3441700" y="6235700"/>
          <p14:tracePt t="65688" x="3435350" y="6254750"/>
          <p14:tracePt t="65704" x="3422650" y="6261100"/>
          <p14:tracePt t="65721" x="3416300" y="6280150"/>
          <p14:tracePt t="65738" x="3409950" y="6292850"/>
          <p14:tracePt t="65754" x="3403600" y="6299200"/>
          <p14:tracePt t="65788" x="3403600" y="6305550"/>
          <p14:tracePt t="66064" x="3403600" y="6299200"/>
          <p14:tracePt t="66218" x="3403600" y="6292850"/>
          <p14:tracePt t="66257" x="3403600" y="6286500"/>
          <p14:tracePt t="66458" x="3403600" y="6280150"/>
          <p14:tracePt t="66488" x="3403600" y="6273800"/>
          <p14:tracePt t="66503" x="3403600" y="6267450"/>
          <p14:tracePt t="66695" x="3403600" y="6261100"/>
          <p14:tracePt t="66757" x="3403600" y="6254750"/>
          <p14:tracePt t="66766" x="3409950" y="6254750"/>
          <p14:tracePt t="66836" x="3416300" y="6254750"/>
          <p14:tracePt t="66859" x="3416300" y="6248400"/>
          <p14:tracePt t="68362" x="3416300" y="6242050"/>
          <p14:tracePt t="68369" x="3416300" y="6235700"/>
          <p14:tracePt t="68378" x="3416300" y="6229350"/>
          <p14:tracePt t="68390" x="3416300" y="6191250"/>
          <p14:tracePt t="68407" x="3416300" y="6165850"/>
          <p14:tracePt t="68424" x="3409950" y="6102350"/>
          <p14:tracePt t="68440" x="3409950" y="6070600"/>
          <p14:tracePt t="68476" x="3403600" y="5975350"/>
          <p14:tracePt t="68507" x="3403600" y="5930900"/>
          <p14:tracePt t="68540" x="3397250" y="5918200"/>
          <p14:tracePt t="68559" x="3397250" y="5905500"/>
          <p14:tracePt t="68575" x="3397250" y="5892800"/>
          <p14:tracePt t="68591" x="3397250" y="5867400"/>
          <p14:tracePt t="68607" x="3390900" y="5835650"/>
          <p14:tracePt t="68624" x="3378200" y="5784850"/>
          <p14:tracePt t="68643" x="3371850" y="5765800"/>
          <p14:tracePt t="68657" x="3365500" y="5727700"/>
          <p14:tracePt t="68675" x="3359150" y="5664200"/>
          <p14:tracePt t="68690" x="3352800" y="5619750"/>
          <p14:tracePt t="68707" x="3352800" y="5588000"/>
          <p14:tracePt t="68724" x="3346450" y="5543550"/>
          <p14:tracePt t="68741" x="3340100" y="5511800"/>
          <p14:tracePt t="68757" x="3340100" y="5480050"/>
          <p14:tracePt t="68776" x="3340100" y="5435600"/>
          <p14:tracePt t="68790" x="3340100" y="5422900"/>
          <p14:tracePt t="68809" x="3340100" y="5397500"/>
          <p14:tracePt t="68826" x="3340100" y="5378450"/>
          <p14:tracePt t="68834" x="3340100" y="5372100"/>
          <p14:tracePt t="68841" x="3340100" y="5365750"/>
          <p14:tracePt t="68857" x="3340100" y="5359400"/>
          <p14:tracePt t="68913" x="3340100" y="5353050"/>
          <p14:tracePt t="68926" x="3340100" y="5346700"/>
          <p14:tracePt t="68934" x="3346450" y="5340350"/>
          <p14:tracePt t="68957" x="3346450" y="5334000"/>
          <p14:tracePt t="68965" x="3352800" y="5327650"/>
          <p14:tracePt t="69012" x="3359150" y="5327650"/>
          <p14:tracePt t="69020" x="3359150" y="5340350"/>
          <p14:tracePt t="69031" x="3359150" y="5384800"/>
          <p14:tracePt t="69040" x="3359150" y="5429250"/>
          <p14:tracePt t="69058" x="3359150" y="5505450"/>
          <p14:tracePt t="69074" x="3359150" y="5619750"/>
          <p14:tracePt t="69091" x="3359150" y="5740400"/>
          <p14:tracePt t="69108" x="3352800" y="5797550"/>
          <p14:tracePt t="69124" x="3327400" y="5880100"/>
          <p14:tracePt t="69141" x="3314700" y="5943600"/>
          <p14:tracePt t="69158" x="3302000" y="5988050"/>
          <p14:tracePt t="69174" x="3302000" y="6000750"/>
          <p14:tracePt t="69226" x="3302000" y="5994400"/>
          <p14:tracePt t="69233" x="3308350" y="5975350"/>
          <p14:tracePt t="69241" x="3327400" y="5937250"/>
          <p14:tracePt t="69258" x="3365500" y="5873750"/>
          <p14:tracePt t="69277" x="3397250" y="5816600"/>
          <p14:tracePt t="69293" x="3429000" y="5708650"/>
          <p14:tracePt t="69308" x="3448050" y="5651500"/>
          <p14:tracePt t="69324" x="3448050" y="5619750"/>
          <p14:tracePt t="69331" x="3454400" y="5607050"/>
          <p14:tracePt t="69341" x="3454400" y="5600700"/>
          <p14:tracePt t="69395" x="3454400" y="5613400"/>
          <p14:tracePt t="69403" x="3454400" y="5645150"/>
          <p14:tracePt t="69412" x="3454400" y="5702300"/>
          <p14:tracePt t="69424" x="3429000" y="5810250"/>
          <p14:tracePt t="69441" x="3397250" y="5930900"/>
          <p14:tracePt t="69458" x="3365500" y="6038850"/>
          <p14:tracePt t="69478" x="3346450" y="6096000"/>
          <p14:tracePt t="69492" x="3346450" y="6102350"/>
          <p14:tracePt t="69533" x="3346450" y="6096000"/>
          <p14:tracePt t="69541" x="3346450" y="6064250"/>
          <p14:tracePt t="69560" x="3365500" y="5969000"/>
          <p14:tracePt t="69578" x="3390900" y="5854700"/>
          <p14:tracePt t="69592" x="3429000" y="5670550"/>
          <p14:tracePt t="69611" x="3441700" y="5581650"/>
          <p14:tracePt t="69625" x="3448050" y="5556250"/>
          <p14:tracePt t="69681" x="3448050" y="5575300"/>
          <p14:tracePt t="69688" x="3435350" y="5613400"/>
          <p14:tracePt t="69698" x="3422650" y="5689600"/>
          <p14:tracePt t="69708" x="3371850" y="5892800"/>
          <p14:tracePt t="69727" x="3282950" y="6127750"/>
          <p14:tracePt t="69742" x="3213100" y="6305550"/>
          <p14:tracePt t="69762" x="3200400" y="6362700"/>
          <p14:tracePt t="69776" x="3194050" y="6388100"/>
          <p14:tracePt t="69810" x="3200400" y="6337300"/>
          <p14:tracePt t="69828" x="3232150" y="6197600"/>
          <p14:tracePt t="69834" x="3244850" y="6146800"/>
          <p14:tracePt t="69842" x="3276600" y="6057900"/>
          <p14:tracePt t="69859" x="3308350" y="5943600"/>
          <p14:tracePt t="69876" x="3333750" y="5880100"/>
          <p14:tracePt t="69893" x="3352800" y="5835650"/>
          <p14:tracePt t="69941" x="3352800" y="5848350"/>
          <p14:tracePt t="69952" x="3352800" y="5880100"/>
          <p14:tracePt t="69958" x="3352800" y="5905500"/>
          <p14:tracePt t="69975" x="3352800" y="5956300"/>
          <p14:tracePt t="69992" x="3340100" y="6026150"/>
          <p14:tracePt t="70011" x="3340100" y="6032500"/>
          <p14:tracePt t="70937" x="3333750" y="6032500"/>
          <p14:tracePt t="70944" x="3321050" y="6045200"/>
          <p14:tracePt t="70952" x="3314700" y="6045200"/>
          <p14:tracePt t="70960" x="3308350" y="6045200"/>
          <p14:tracePt t="70976" x="3302000" y="6057900"/>
          <p14:tracePt t="71012" x="3213100" y="6045200"/>
          <p14:tracePt t="71043" x="2997200" y="6013450"/>
          <p14:tracePt t="71076" x="2806700" y="6000750"/>
          <p14:tracePt t="71110" x="2635250" y="6000750"/>
          <p14:tracePt t="71126" x="2476500" y="6013450"/>
          <p14:tracePt t="71143" x="2362200" y="6032500"/>
          <p14:tracePt t="71159" x="2241550" y="6051550"/>
          <p14:tracePt t="71177" x="2063750" y="6070600"/>
          <p14:tracePt t="71193" x="1917700" y="6096000"/>
          <p14:tracePt t="71210" x="1809750" y="6115050"/>
          <p14:tracePt t="71228" x="1657350" y="6140450"/>
          <p14:tracePt t="71246" x="1581150" y="6146800"/>
          <p14:tracePt t="71260" x="1562100" y="6153150"/>
          <p14:tracePt t="71415" x="1568450" y="6153150"/>
          <p14:tracePt t="71423" x="1581150" y="6153150"/>
          <p14:tracePt t="71434" x="1606550" y="6153150"/>
          <p14:tracePt t="71443" x="1625600" y="6153150"/>
          <p14:tracePt t="71461" x="1708150" y="6165850"/>
          <p14:tracePt t="71477" x="1778000" y="6178550"/>
          <p14:tracePt t="71497" x="1860550" y="6191250"/>
          <p14:tracePt t="71510" x="1962150" y="6203950"/>
          <p14:tracePt t="71527" x="2012950" y="6210300"/>
          <p14:tracePt t="71544" x="2038350" y="6210300"/>
          <p14:tracePt t="71562" x="2044700" y="6210300"/>
          <p14:tracePt t="71609" x="2051050" y="6210300"/>
          <p14:tracePt t="71715" x="2057400" y="6210300"/>
          <p14:tracePt t="71722" x="2063750" y="6197600"/>
          <p14:tracePt t="71730" x="2082800" y="6184900"/>
          <p14:tracePt t="71745" x="2108200" y="6159500"/>
          <p14:tracePt t="71761" x="2165350" y="6127750"/>
          <p14:tracePt t="71777" x="2298700" y="6076950"/>
          <p14:tracePt t="71794" x="2406650" y="6045200"/>
          <p14:tracePt t="71810" x="2527300" y="6013450"/>
          <p14:tracePt t="71830" x="2717800" y="5969000"/>
          <p14:tracePt t="71844" x="2889250" y="5962650"/>
          <p14:tracePt t="71862" x="3009900" y="5962650"/>
          <p14:tracePt t="71877" x="3111500" y="5962650"/>
          <p14:tracePt t="71893" x="3200400" y="5962650"/>
          <p14:tracePt t="71910" x="3276600" y="5969000"/>
          <p14:tracePt t="71929" x="3371850" y="6000750"/>
          <p14:tracePt t="71947" x="3390900" y="6013450"/>
          <p14:tracePt t="71960" x="3403600" y="6026150"/>
          <p14:tracePt t="71979" x="3409950" y="6038850"/>
          <p14:tracePt t="71994" x="3409950" y="6051550"/>
          <p14:tracePt t="72013" x="3409950" y="6057900"/>
          <p14:tracePt t="72030" x="3416300" y="6070600"/>
          <p14:tracePt t="72046" x="3416300" y="6076950"/>
          <p14:tracePt t="72062" x="3422650" y="6076950"/>
          <p14:tracePt t="72079" x="3429000" y="6089650"/>
          <p14:tracePt t="72094" x="3429000" y="6096000"/>
          <p14:tracePt t="72111" x="3435350" y="6102350"/>
          <p14:tracePt t="72131" x="3441700" y="6121400"/>
          <p14:tracePt t="72160" x="3441700" y="6127750"/>
          <p14:tracePt t="72177" x="3448050" y="6127750"/>
          <p14:tracePt t="72200" x="3448050" y="6134100"/>
          <p14:tracePt t="72216" x="3454400" y="6134100"/>
          <p14:tracePt t="72294" x="3460750" y="6134100"/>
          <p14:tracePt t="72441" x="3467100" y="6134100"/>
          <p14:tracePt t="72464" x="3473450" y="6134100"/>
          <p14:tracePt t="72471" x="3479800" y="6127750"/>
          <p14:tracePt t="72488" x="3486150" y="6121400"/>
          <p14:tracePt t="72503" x="3486150" y="6115050"/>
          <p14:tracePt t="72511" x="3492500" y="6115050"/>
          <p14:tracePt t="72528" x="3498850" y="6108700"/>
          <p14:tracePt t="72544" x="3505200" y="6102350"/>
          <p14:tracePt t="72561" x="3511550" y="6096000"/>
          <p14:tracePt t="72578" x="3517900" y="6089650"/>
          <p14:tracePt t="72595" x="3517900" y="6083300"/>
          <p14:tracePt t="72820" x="3517900" y="6076950"/>
          <p14:tracePt t="72826" x="3517900" y="6070600"/>
          <p14:tracePt t="72843" x="3517900" y="6064250"/>
          <p14:tracePt t="72849" x="3511550" y="6057900"/>
          <p14:tracePt t="72862" x="3505200" y="6051550"/>
          <p14:tracePt t="72878" x="3479800" y="6026150"/>
          <p14:tracePt t="72912" x="3448050" y="5981700"/>
          <p14:tracePt t="72946" x="3403600" y="5911850"/>
          <p14:tracePt t="72980" x="3371850" y="5873750"/>
          <p14:tracePt t="72995" x="3352800" y="5854700"/>
          <p14:tracePt t="73011" x="3327400" y="5835650"/>
          <p14:tracePt t="73028" x="3308350" y="5829300"/>
          <p14:tracePt t="73048" x="3270250" y="5829300"/>
          <p14:tracePt t="73062" x="3244850" y="5829300"/>
          <p14:tracePt t="73081" x="3181350" y="5835650"/>
          <p14:tracePt t="73097" x="3111500" y="5842000"/>
          <p14:tracePt t="73111" x="3028950" y="5854700"/>
          <p14:tracePt t="73130" x="2959100" y="5867400"/>
          <p14:tracePt t="73145" x="2927350" y="5867400"/>
          <p14:tracePt t="73163" x="2876550" y="5873750"/>
          <p14:tracePt t="73179" x="2863850" y="5880100"/>
          <p14:tracePt t="73243" x="2857500" y="5880100"/>
          <p14:tracePt t="73259" x="2851150" y="5886450"/>
          <p14:tracePt t="73265" x="2844800" y="5886450"/>
          <p14:tracePt t="73281" x="2838450" y="5892800"/>
          <p14:tracePt t="73295" x="2832100" y="5899150"/>
          <p14:tracePt t="73314" x="2825750" y="5905500"/>
          <p14:tracePt t="73329" x="2819400" y="5911850"/>
          <p14:tracePt t="73335" x="2819400" y="5918200"/>
          <p14:tracePt t="73358" x="2819400" y="5924550"/>
          <p14:tracePt t="73365" x="2813050" y="5924550"/>
          <p14:tracePt t="73378" x="2813050" y="5930900"/>
          <p14:tracePt t="73768" x="2819400" y="5930900"/>
          <p14:tracePt t="73781" x="2825750" y="5930900"/>
          <p14:tracePt t="73789" x="2832100" y="5924550"/>
          <p14:tracePt t="73814" x="2838450" y="5924550"/>
          <p14:tracePt t="73845" x="2838450" y="5918200"/>
          <p14:tracePt t="73862" x="2844800" y="5918200"/>
          <p14:tracePt t="73943" x="2851150" y="5918200"/>
          <p14:tracePt t="74201" x="2857500" y="5911850"/>
          <p14:tracePt t="74231" x="2863850" y="5911850"/>
          <p14:tracePt t="74262" x="2870200" y="5911850"/>
          <p14:tracePt t="74268" x="2870200" y="5905500"/>
          <p14:tracePt t="74292" x="2876550" y="5905500"/>
          <p14:tracePt t="74336" x="2882900" y="5905500"/>
          <p14:tracePt t="74415" x="2882900" y="5899150"/>
          <p14:tracePt t="74432" x="2889250" y="5899150"/>
          <p14:tracePt t="74923" x="2895600" y="5899150"/>
          <p14:tracePt t="74948" x="2895600" y="5892800"/>
          <p14:tracePt t="74963" x="2901950" y="5892800"/>
          <p14:tracePt t="75305" x="2901950" y="5886450"/>
          <p14:tracePt t="75310" x="2889250" y="5886450"/>
          <p14:tracePt t="75319" x="2882900" y="5886450"/>
          <p14:tracePt t="75330" x="2844800" y="5886450"/>
          <p14:tracePt t="75347" x="2724150" y="5880100"/>
          <p14:tracePt t="75353" x="2673350" y="5873750"/>
          <p14:tracePt t="75364" x="2616200" y="5861050"/>
          <p14:tracePt t="75383" x="2419350" y="5835650"/>
          <p14:tracePt t="75415" x="2063750" y="5803900"/>
          <p14:tracePt t="75447" x="1708150" y="5797550"/>
          <p14:tracePt t="75481" x="1504950" y="5797550"/>
          <p14:tracePt t="75498" x="1390650" y="5803900"/>
          <p14:tracePt t="75514" x="1346200" y="5810250"/>
          <p14:tracePt t="75531" x="1308100" y="5810250"/>
          <p14:tracePt t="75547" x="1282700" y="5816600"/>
          <p14:tracePt t="75564" x="1270000" y="5816600"/>
          <p14:tracePt t="75581" x="1244600" y="5822950"/>
          <p14:tracePt t="75599" x="1200150" y="5842000"/>
          <p14:tracePt t="75615" x="1155700" y="5861050"/>
          <p14:tracePt t="75633" x="1130300" y="5886450"/>
          <p14:tracePt t="75649" x="1085850" y="5911850"/>
          <p14:tracePt t="75665" x="1028700" y="5956300"/>
          <p14:tracePt t="75682" x="1003300" y="5975350"/>
          <p14:tracePt t="75701" x="984250" y="5988050"/>
          <p14:tracePt t="75715" x="984250" y="5994400"/>
          <p14:tracePt t="75747" x="984250" y="6007100"/>
          <p14:tracePt t="75766" x="984250" y="6038850"/>
          <p14:tracePt t="75782" x="984250" y="6083300"/>
          <p14:tracePt t="75798" x="984250" y="6121400"/>
          <p14:tracePt t="75814" x="1003300" y="6153150"/>
          <p14:tracePt t="75848" x="1003300" y="6159500"/>
          <p14:tracePt t="75951" x="1003300" y="6172200"/>
          <p14:tracePt t="75957" x="1003300" y="6178550"/>
          <p14:tracePt t="75965" x="1009650" y="6178550"/>
          <p14:tracePt t="75983" x="1016000" y="6191250"/>
          <p14:tracePt t="76001" x="1022350" y="6197600"/>
          <p14:tracePt t="76017" x="1022350" y="6210300"/>
          <p14:tracePt t="76031" x="1028700" y="6216650"/>
          <p14:tracePt t="76048" x="1035050" y="6223000"/>
          <p14:tracePt t="76066" x="1047750" y="6223000"/>
          <p14:tracePt t="76081" x="1054100" y="6235700"/>
          <p14:tracePt t="76098" x="1066800" y="6242050"/>
          <p14:tracePt t="76115" x="1073150" y="6248400"/>
          <p14:tracePt t="76134" x="1085850" y="6254750"/>
          <p14:tracePt t="76148" x="1111250" y="6261100"/>
          <p14:tracePt t="76165" x="1149350" y="6267450"/>
          <p14:tracePt t="76181" x="1219200" y="6273800"/>
          <p14:tracePt t="76201" x="1289050" y="6273800"/>
          <p14:tracePt t="76217" x="1365250" y="6273800"/>
          <p14:tracePt t="76232" x="1422400" y="6267450"/>
          <p14:tracePt t="76248" x="1473200" y="6254750"/>
          <p14:tracePt t="76265" x="1536700" y="6235700"/>
          <p14:tracePt t="76281" x="1625600" y="6216650"/>
          <p14:tracePt t="76301" x="1746250" y="6210300"/>
          <p14:tracePt t="76315" x="1790700" y="6210300"/>
          <p14:tracePt t="76332" x="1911350" y="6210300"/>
          <p14:tracePt t="76348" x="2019300" y="6235700"/>
          <p14:tracePt t="76355" x="2063750" y="6242050"/>
          <p14:tracePt t="76365" x="2095500" y="6248400"/>
          <p14:tracePt t="76383" x="2171700" y="6267450"/>
          <p14:tracePt t="76398" x="2203450" y="6267450"/>
          <p14:tracePt t="76417" x="2216150" y="6267450"/>
          <p14:tracePt t="76434" x="2247900" y="6267450"/>
          <p14:tracePt t="76452" x="2279650" y="6267450"/>
          <p14:tracePt t="76465" x="2330450" y="6267450"/>
          <p14:tracePt t="76481" x="2393950" y="6267450"/>
          <p14:tracePt t="76498" x="2476500" y="6267450"/>
          <p14:tracePt t="76517" x="2590800" y="6267450"/>
          <p14:tracePt t="76533" x="2647950" y="6267450"/>
          <p14:tracePt t="76552" x="2705100" y="6261100"/>
          <p14:tracePt t="76565" x="2762250" y="6254750"/>
          <p14:tracePt t="76581" x="2832100" y="6248400"/>
          <p14:tracePt t="76598" x="2946400" y="6242050"/>
          <p14:tracePt t="76617" x="3067050" y="6223000"/>
          <p14:tracePt t="76635" x="3175000" y="6203950"/>
          <p14:tracePt t="76651" x="3251200" y="6184900"/>
          <p14:tracePt t="76665" x="3321050" y="6165850"/>
          <p14:tracePt t="76682" x="3365500" y="6159500"/>
          <p14:tracePt t="76699" x="3397250" y="6159500"/>
          <p14:tracePt t="76716" x="3435350" y="6159500"/>
          <p14:tracePt t="76733" x="3460750" y="6159500"/>
          <p14:tracePt t="76752" x="3492500" y="6159500"/>
          <p14:tracePt t="76766" x="3524250" y="6159500"/>
          <p14:tracePt t="76782" x="3543300" y="6159500"/>
          <p14:tracePt t="76798" x="3549650" y="6159500"/>
          <p14:tracePt t="76817" x="3568700" y="6159500"/>
          <p14:tracePt t="76832" x="3575050" y="6159500"/>
          <p14:tracePt t="76849" x="3581400" y="6159500"/>
          <p14:tracePt t="76875" x="3587750" y="6159500"/>
          <p14:tracePt t="76914" x="3587750" y="6153150"/>
          <p14:tracePt t="77032" x="3587750" y="6146800"/>
          <p14:tracePt t="77072" x="3581400" y="6146800"/>
          <p14:tracePt t="77084" x="3575050" y="6146800"/>
          <p14:tracePt t="77133" x="3568700" y="6146800"/>
          <p14:tracePt t="77153" x="3568700" y="6140450"/>
          <p14:tracePt t="77191" x="3562350" y="6134100"/>
          <p14:tracePt t="77205" x="3556000" y="6134100"/>
          <p14:tracePt t="77214" x="3549650" y="6134100"/>
          <p14:tracePt t="77221" x="3543300" y="6127750"/>
          <p14:tracePt t="77237" x="3530600" y="6127750"/>
          <p14:tracePt t="77249" x="3511550" y="6121400"/>
          <p14:tracePt t="77266" x="3479800" y="6108700"/>
          <p14:tracePt t="77282" x="3403600" y="6083300"/>
          <p14:tracePt t="77299" x="3333750" y="6070600"/>
          <p14:tracePt t="77316" x="3244850" y="6064250"/>
          <p14:tracePt t="77333" x="3136900" y="6057900"/>
          <p14:tracePt t="77352" x="2946400" y="6057900"/>
          <p14:tracePt t="77358" x="2882900" y="6057900"/>
          <p14:tracePt t="77369" x="2787650" y="6064250"/>
          <p14:tracePt t="77384" x="2603500" y="6064250"/>
          <p14:tracePt t="77401" x="2419350" y="6070600"/>
          <p14:tracePt t="77416" x="2159000" y="6083300"/>
          <p14:tracePt t="77436" x="1987550" y="6089650"/>
          <p14:tracePt t="77453" x="1790700" y="6108700"/>
          <p14:tracePt t="77467" x="1701800" y="6127750"/>
          <p14:tracePt t="77483" x="1600200" y="6153150"/>
          <p14:tracePt t="77501" x="1524000" y="6184900"/>
          <p14:tracePt t="77519" x="1447800" y="6216650"/>
          <p14:tracePt t="77534" x="1403350" y="6229350"/>
          <p14:tracePt t="77552" x="1384300" y="6235700"/>
          <p14:tracePt t="77566" x="1365250" y="6242050"/>
          <p14:tracePt t="77583" x="1352550" y="6242050"/>
          <p14:tracePt t="77601" x="1327150" y="6242050"/>
          <p14:tracePt t="77616" x="1289050" y="6248400"/>
          <p14:tracePt t="77633" x="1244600" y="6248400"/>
          <p14:tracePt t="77654" x="1143000" y="6248400"/>
          <p14:tracePt t="77667" x="1092200" y="6248400"/>
          <p14:tracePt t="77683" x="1066800" y="6248400"/>
          <p14:tracePt t="77700" x="1060450" y="6248400"/>
          <p14:tracePt t="77757" x="1066800" y="6248400"/>
          <p14:tracePt t="77762" x="1079500" y="6235700"/>
          <p14:tracePt t="77769" x="1092200" y="6223000"/>
          <p14:tracePt t="77783" x="1136650" y="6184900"/>
          <p14:tracePt t="77799" x="1193800" y="6140450"/>
          <p14:tracePt t="77817" x="1263650" y="6089650"/>
          <p14:tracePt t="77836" x="1282700" y="6070600"/>
          <p14:tracePt t="77923" x="1282700" y="6076950"/>
          <p14:tracePt t="77941" x="1282700" y="6083300"/>
          <p14:tracePt t="77948" x="1282700" y="6089650"/>
          <p14:tracePt t="77955" x="1282700" y="6102350"/>
          <p14:tracePt t="77967" x="1282700" y="6140450"/>
          <p14:tracePt t="77985" x="1282700" y="6184900"/>
          <p14:tracePt t="78000" x="1282700" y="6216650"/>
          <p14:tracePt t="78019" x="1276350" y="6223000"/>
          <p14:tracePt t="78051" x="1276350" y="6197600"/>
          <p14:tracePt t="78066" x="1282700" y="6172200"/>
          <p14:tracePt t="78083" x="1282700" y="6153150"/>
          <p14:tracePt t="78101" x="1289050" y="6134100"/>
          <p14:tracePt t="78409" x="1301750" y="6134100"/>
          <p14:tracePt t="78417" x="1333500" y="6134100"/>
          <p14:tracePt t="78425" x="1377950" y="6146800"/>
          <p14:tracePt t="78433" x="1397000" y="6146800"/>
          <p14:tracePt t="78453" x="1549400" y="6184900"/>
          <p14:tracePt t="78484" x="1936750" y="6273800"/>
          <p14:tracePt t="78517" x="2095500" y="6311900"/>
          <p14:tracePt t="78550" x="2108200" y="6311900"/>
          <p14:tracePt t="78567" x="2127250" y="6318250"/>
          <p14:tracePt t="78583" x="2152650" y="6318250"/>
          <p14:tracePt t="78602" x="2165350" y="6318250"/>
          <p14:tracePt t="78618" x="2209800" y="6318250"/>
          <p14:tracePt t="78633" x="2247900" y="6305550"/>
          <p14:tracePt t="78651" x="2298700" y="6273800"/>
          <p14:tracePt t="78668" x="2324100" y="6261100"/>
          <p14:tracePt t="78685" x="2362200" y="6229350"/>
          <p14:tracePt t="78700" x="2374900" y="6203950"/>
          <p14:tracePt t="78718" x="2413000" y="6165850"/>
          <p14:tracePt t="78736" x="2444750" y="6134100"/>
          <p14:tracePt t="78750" x="2457450" y="6121400"/>
          <p14:tracePt t="78768" x="2482850" y="6108700"/>
          <p14:tracePt t="78833" x="2489200" y="6108700"/>
          <p14:tracePt t="78857" x="2495550" y="6115050"/>
          <p14:tracePt t="78863" x="2508250" y="6127750"/>
          <p14:tracePt t="78872" x="2514600" y="6140450"/>
          <p14:tracePt t="78884" x="2533650" y="6184900"/>
          <p14:tracePt t="78901" x="2584450" y="6229350"/>
          <p14:tracePt t="78917" x="2635250" y="6273800"/>
          <p14:tracePt t="78934" x="2679700" y="6305550"/>
          <p14:tracePt t="78950" x="2749550" y="6324600"/>
          <p14:tracePt t="78969" x="2806700" y="6330950"/>
          <p14:tracePt t="78985" x="2851150" y="6330950"/>
          <p14:tracePt t="79001" x="2889250" y="6299200"/>
          <p14:tracePt t="79017" x="2933700" y="6267450"/>
          <p14:tracePt t="79034" x="2978150" y="6242050"/>
          <p14:tracePt t="79050" x="3003550" y="6210300"/>
          <p14:tracePt t="79068" x="3048000" y="6165850"/>
          <p14:tracePt t="79084" x="3079750" y="6121400"/>
          <p14:tracePt t="79101" x="3105150" y="6089650"/>
          <p14:tracePt t="79117" x="3117850" y="6076950"/>
          <p14:tracePt t="79134" x="3124200" y="6070600"/>
          <p14:tracePt t="79150" x="3130550" y="6070600"/>
          <p14:tracePt t="79226" x="3130550" y="6089650"/>
          <p14:tracePt t="79232" x="3130550" y="6108700"/>
          <p14:tracePt t="79241" x="3130550" y="6127750"/>
          <p14:tracePt t="79251" x="3130550" y="6146800"/>
          <p14:tracePt t="79267" x="3117850" y="6197600"/>
          <p14:tracePt t="79284" x="3086100" y="6248400"/>
          <p14:tracePt t="79301" x="3060700" y="6267450"/>
          <p14:tracePt t="79317" x="3035300" y="6280150"/>
          <p14:tracePt t="79334" x="3003550" y="6286500"/>
          <p14:tracePt t="79351" x="2965450" y="6286500"/>
          <p14:tracePt t="79355" x="2940050" y="6286500"/>
          <p14:tracePt t="79367" x="2901950" y="6267450"/>
          <p14:tracePt t="79384" x="2781300" y="6197600"/>
          <p14:tracePt t="79401" x="2692400" y="6134100"/>
          <p14:tracePt t="79417" x="2609850" y="6083300"/>
          <p14:tracePt t="79434" x="2571750" y="6057900"/>
          <p14:tracePt t="79451" x="2546350" y="6032500"/>
          <p14:tracePt t="79467" x="2540000" y="6032500"/>
          <p14:tracePt t="79484" x="2533650" y="6026150"/>
          <p14:tracePt t="79587" x="2546350" y="6038850"/>
          <p14:tracePt t="79592" x="2609850" y="6096000"/>
          <p14:tracePt t="79603" x="2622550" y="6121400"/>
          <p14:tracePt t="79619" x="2736850" y="6223000"/>
          <p14:tracePt t="79635" x="2832100" y="6299200"/>
          <p14:tracePt t="79654" x="2895600" y="6330950"/>
          <p14:tracePt t="79668" x="2959100" y="6350000"/>
          <p14:tracePt t="79685" x="3009900" y="6356350"/>
          <p14:tracePt t="79701" x="3041650" y="6356350"/>
          <p14:tracePt t="79718" x="3079750" y="6330950"/>
          <p14:tracePt t="79734" x="3117850" y="6299200"/>
          <p14:tracePt t="79751" x="3155950" y="6248400"/>
          <p14:tracePt t="79768" x="3200400" y="6203950"/>
          <p14:tracePt t="79784" x="3225800" y="6146800"/>
          <p14:tracePt t="79801" x="3232150" y="6127750"/>
          <p14:tracePt t="79853" x="3232150" y="6134100"/>
          <p14:tracePt t="79860" x="3232150" y="6146800"/>
          <p14:tracePt t="79870" x="3213100" y="6178550"/>
          <p14:tracePt t="79886" x="3175000" y="6229350"/>
          <p14:tracePt t="79903" x="3130550" y="6286500"/>
          <p14:tracePt t="79919" x="3092450" y="6324600"/>
          <p14:tracePt t="79936" x="3054350" y="6343650"/>
          <p14:tracePt t="79953" x="3022600" y="6356350"/>
          <p14:tracePt t="79970" x="2933700" y="6356350"/>
          <p14:tracePt t="79987" x="2819400" y="6318250"/>
          <p14:tracePt t="80002" x="2724150" y="6273800"/>
          <p14:tracePt t="80018" x="2647950" y="6242050"/>
          <p14:tracePt t="80035" x="2635250" y="6242050"/>
          <p14:tracePt t="80052" x="2635250" y="6235700"/>
          <p14:tracePt t="80087" x="2667000" y="6216650"/>
          <p14:tracePt t="80103" x="2717800" y="6210300"/>
          <p14:tracePt t="80118" x="2806700" y="6223000"/>
          <p14:tracePt t="80135" x="2889250" y="6248400"/>
          <p14:tracePt t="80152" x="2940050" y="6254750"/>
          <p14:tracePt t="80168" x="2990850" y="6254750"/>
          <p14:tracePt t="80186" x="3035300" y="6261100"/>
          <p14:tracePt t="80201" x="3048000" y="6261100"/>
          <p14:tracePt t="80218" x="3054350" y="6261100"/>
          <p14:tracePt t="80235" x="3060700" y="6261100"/>
          <p14:tracePt t="80317" x="3054350" y="6261100"/>
          <p14:tracePt t="80334" x="3041650" y="6261100"/>
          <p14:tracePt t="80339" x="3035300" y="6261100"/>
          <p14:tracePt t="80352" x="3028950" y="6261100"/>
          <p14:tracePt t="80368" x="3022600" y="6261100"/>
          <p14:tracePt t="80385" x="3016250" y="6261100"/>
          <p14:tracePt t="80402" x="3009900" y="6261100"/>
          <p14:tracePt t="80923" x="3016250" y="6261100"/>
          <p14:tracePt t="81193" x="3022600" y="6261100"/>
          <p14:tracePt t="81370" x="3028950" y="6261100"/>
          <p14:tracePt t="81821" x="3035300" y="6261100"/>
          <p14:tracePt t="81956" x="3041650" y="6261100"/>
          <p14:tracePt t="82066" x="3041650" y="6267450"/>
          <p14:tracePt t="82108" x="3041650" y="6273800"/>
          <p14:tracePt t="82172" x="3048000" y="6273800"/>
          <p14:tracePt t="82265" x="3054350" y="6273800"/>
          <p14:tracePt t="82737" x="3067050" y="6273800"/>
          <p14:tracePt t="82746" x="3073400" y="6267450"/>
          <p14:tracePt t="82754" x="3092450" y="6242050"/>
          <p14:tracePt t="82774" x="3092450" y="6223000"/>
          <p14:tracePt t="82788" x="3092450" y="6197600"/>
          <p14:tracePt t="82805" x="3086100" y="6191250"/>
          <p14:tracePt t="82838" x="3086100" y="6223000"/>
          <p14:tracePt t="82871" x="3041650" y="6235700"/>
          <p14:tracePt t="83042" x="3022600" y="6235700"/>
          <p14:tracePt t="83050" x="3003550" y="6235700"/>
          <p14:tracePt t="83064" x="2984500" y="6235700"/>
          <p14:tracePt t="83072" x="2971800" y="6235700"/>
          <p14:tracePt t="83090" x="2959100" y="6235700"/>
          <p14:tracePt t="83106" x="2952750" y="6254750"/>
          <p14:tracePt t="83122" x="2946400" y="6261100"/>
          <p14:tracePt t="83138" x="2946400" y="6254750"/>
          <p14:tracePt t="83183" x="2946400" y="6248400"/>
          <p14:tracePt t="83190" x="2952750" y="6248400"/>
          <p14:tracePt t="83206" x="2959100" y="6248400"/>
          <p14:tracePt t="83222" x="2965450" y="6248400"/>
          <p14:tracePt t="83238" x="2978150" y="6248400"/>
          <p14:tracePt t="83258" x="3067050" y="6229350"/>
          <p14:tracePt t="83274" x="3181350" y="6216650"/>
          <p14:tracePt t="83288" x="3460750" y="6159500"/>
          <p14:tracePt t="83305" x="3759200" y="6076950"/>
          <p14:tracePt t="83322" x="3975100" y="5994400"/>
          <p14:tracePt t="83338" x="4298950" y="5861050"/>
          <p14:tracePt t="83357" x="4699000" y="5689600"/>
          <p14:tracePt t="83372" x="4946650" y="5600700"/>
          <p14:tracePt t="83388" x="5365750" y="5467350"/>
          <p14:tracePt t="83405" x="5715000" y="5410200"/>
          <p14:tracePt t="83422" x="5943600" y="5384800"/>
          <p14:tracePt t="83438" x="6096000" y="5384800"/>
          <p14:tracePt t="83456" x="6305550" y="5384800"/>
          <p14:tracePt t="83472" x="6470650" y="5403850"/>
          <p14:tracePt t="83488" x="6661150" y="5429250"/>
          <p14:tracePt t="83506" x="6788150" y="5441950"/>
          <p14:tracePt t="83525" x="6902450" y="5454650"/>
          <p14:tracePt t="83539" x="7004050" y="5461000"/>
          <p14:tracePt t="83559" x="7143750" y="5461000"/>
          <p14:tracePt t="83572" x="7213600" y="5441950"/>
          <p14:tracePt t="83589" x="7258050" y="5422900"/>
          <p14:tracePt t="83607" x="7277100" y="5422900"/>
          <p14:tracePt t="83623" x="7283450" y="5416550"/>
          <p14:tracePt t="85697" x="7264400" y="5397500"/>
          <p14:tracePt t="85704" x="7232650" y="5372100"/>
          <p14:tracePt t="85713" x="7194550" y="5340350"/>
          <p14:tracePt t="85725" x="7092950" y="5251450"/>
          <p14:tracePt t="85742" x="6921500" y="5111750"/>
          <p14:tracePt t="85758" x="6731000" y="4953000"/>
          <p14:tracePt t="85774" x="6483350" y="4762500"/>
          <p14:tracePt t="85810" x="6045200" y="4470400"/>
          <p14:tracePt t="85842" x="5873750" y="4375150"/>
          <p14:tracePt t="85876" x="5772150" y="4330700"/>
          <p14:tracePt t="85891" x="5721350" y="4311650"/>
          <p14:tracePt t="85911" x="5613400" y="4267200"/>
          <p14:tracePt t="85917" x="5568950" y="4248150"/>
          <p14:tracePt t="85929" x="5549900" y="4241800"/>
          <p14:tracePt t="85941" x="5480050" y="4203700"/>
          <p14:tracePt t="85958" x="5422900" y="4165600"/>
          <p14:tracePt t="85974" x="5327650" y="4108450"/>
          <p14:tracePt t="85995" x="5245100" y="4019550"/>
          <p14:tracePt t="86008" x="5200650" y="3981450"/>
          <p14:tracePt t="86026" x="5111750" y="3841750"/>
          <p14:tracePt t="86041" x="5048250" y="3740150"/>
          <p14:tracePt t="86058" x="4991100" y="3657600"/>
          <p14:tracePt t="86074" x="4940300" y="3587750"/>
          <p14:tracePt t="86095" x="4845050" y="3498850"/>
          <p14:tracePt t="86110" x="4826000" y="3492500"/>
          <p14:tracePt t="86125" x="4806950" y="3479800"/>
          <p14:tracePt t="86161" x="4806950" y="3486150"/>
          <p14:tracePt t="86175" x="4838700" y="3600450"/>
          <p14:tracePt t="86191" x="4889500" y="3727450"/>
          <p14:tracePt t="86208" x="4978400" y="3905250"/>
          <p14:tracePt t="86225" x="5156200" y="4165600"/>
          <p14:tracePt t="86243" x="5645150" y="4610100"/>
          <p14:tracePt t="86258" x="6178550" y="4953000"/>
          <p14:tracePt t="86278" x="6667500" y="5232400"/>
          <p14:tracePt t="86292" x="6877050" y="5314950"/>
          <p14:tracePt t="86310" x="6985000" y="5365750"/>
          <p14:tracePt t="86325" x="7016750" y="5372100"/>
          <p14:tracePt t="86343" x="7023100" y="5372100"/>
          <p14:tracePt t="86463" x="7023100" y="5378450"/>
          <p14:tracePt t="86470" x="7029450" y="5391150"/>
          <p14:tracePt t="86477" x="7029450" y="5397500"/>
          <p14:tracePt t="86493" x="7029450" y="5416550"/>
          <p14:tracePt t="86508" x="7029450" y="5429250"/>
          <p14:tracePt t="86652" x="7035800" y="5429250"/>
          <p14:tracePt t="86659" x="7048500" y="5416550"/>
          <p14:tracePt t="86675" x="7080250" y="5384800"/>
          <p14:tracePt t="86692" x="7105650" y="5346700"/>
          <p14:tracePt t="86709" x="7124700" y="5321300"/>
          <p14:tracePt t="86728" x="7137400" y="5289550"/>
          <p14:tracePt t="86742" x="7143750" y="5264150"/>
          <p14:tracePt t="86760" x="7143750" y="5251450"/>
          <p14:tracePt t="86775" x="7143750" y="5232400"/>
          <p14:tracePt t="86794" x="7143750" y="5213350"/>
          <p14:tracePt t="86809" x="7143750" y="5181600"/>
          <p14:tracePt t="86828" x="7143750" y="5130800"/>
          <p14:tracePt t="86842" x="7143750" y="5105400"/>
          <p14:tracePt t="86861" x="7137400" y="5086350"/>
          <p14:tracePt t="86875" x="7137400" y="5067300"/>
          <p14:tracePt t="86892" x="7131050" y="5054600"/>
          <p14:tracePt t="86909" x="7131050" y="5041900"/>
          <p14:tracePt t="86926" x="7118350" y="5022850"/>
          <p14:tracePt t="86942" x="7112000" y="5003800"/>
          <p14:tracePt t="86959" x="7099300" y="4978400"/>
          <p14:tracePt t="86978" x="7086600" y="4953000"/>
          <p14:tracePt t="86992" x="7067550" y="4921250"/>
          <p14:tracePt t="87009" x="7048500" y="4895850"/>
          <p14:tracePt t="87027" x="7029450" y="4870450"/>
          <p14:tracePt t="87045" x="6997700" y="4832350"/>
          <p14:tracePt t="87060" x="6965950" y="4813300"/>
          <p14:tracePt t="87077" x="6921500" y="4781550"/>
          <p14:tracePt t="87092" x="6870700" y="4756150"/>
          <p14:tracePt t="87113" x="6813550" y="4730750"/>
          <p14:tracePt t="87126" x="6743700" y="4724400"/>
          <p14:tracePt t="87142" x="6629400" y="4711700"/>
          <p14:tracePt t="87160" x="6559550" y="4705350"/>
          <p14:tracePt t="87175" x="6483350" y="4705350"/>
          <p14:tracePt t="87193" x="6432550" y="4705350"/>
          <p14:tracePt t="87209" x="6400800" y="4705350"/>
          <p14:tracePt t="87229" x="6375400" y="4705350"/>
          <p14:tracePt t="87242" x="6356350" y="4705350"/>
          <p14:tracePt t="87260" x="6337300" y="4711700"/>
          <p14:tracePt t="87276" x="6311900" y="4730750"/>
          <p14:tracePt t="87294" x="6261100" y="4762500"/>
          <p14:tracePt t="87309" x="6210300" y="4794250"/>
          <p14:tracePt t="87326" x="6172200" y="4826000"/>
          <p14:tracePt t="87343" x="6153150" y="4838700"/>
          <p14:tracePt t="87360" x="6134100" y="4864100"/>
          <p14:tracePt t="87376" x="6127750" y="4883150"/>
          <p14:tracePt t="87393" x="6121400" y="4914900"/>
          <p14:tracePt t="87413" x="6121400" y="4965700"/>
          <p14:tracePt t="87426" x="6121400" y="4978400"/>
          <p14:tracePt t="87434" x="6121400" y="4991100"/>
          <p14:tracePt t="87445" x="6127750" y="5022850"/>
          <p14:tracePt t="87459" x="6140450" y="5060950"/>
          <p14:tracePt t="87476" x="6178550" y="5111750"/>
          <p14:tracePt t="87492" x="6203950" y="5130800"/>
          <p14:tracePt t="87509" x="6235700" y="5149850"/>
          <p14:tracePt t="87526" x="6261100" y="5168900"/>
          <p14:tracePt t="87544" x="6305550" y="5194300"/>
          <p14:tracePt t="87559" x="6388100" y="5232400"/>
          <p14:tracePt t="87576" x="6483350" y="5270500"/>
          <p14:tracePt t="87593" x="6572250" y="5289550"/>
          <p14:tracePt t="87609" x="6642100" y="5295900"/>
          <p14:tracePt t="87626" x="6724650" y="5302250"/>
          <p14:tracePt t="87645" x="6819900" y="5302250"/>
          <p14:tracePt t="87661" x="6902450" y="5295900"/>
          <p14:tracePt t="87676" x="7010400" y="5283200"/>
          <p14:tracePt t="87695" x="7156450" y="5270500"/>
          <p14:tracePt t="87710" x="7270750" y="5257800"/>
          <p14:tracePt t="87729" x="7429500" y="5257800"/>
          <p14:tracePt t="87745" x="7588250" y="5257800"/>
          <p14:tracePt t="87761" x="7677150" y="5264150"/>
          <p14:tracePt t="87778" x="7715250" y="5270500"/>
          <p14:tracePt t="87797" x="7740650" y="5270500"/>
          <p14:tracePt t="87811" x="7778750" y="5270500"/>
          <p14:tracePt t="87829" x="7854950" y="5283200"/>
          <p14:tracePt t="87845" x="7969250" y="5295900"/>
          <p14:tracePt t="87863" x="8077200" y="5308600"/>
          <p14:tracePt t="87876" x="8128000" y="5314950"/>
          <p14:tracePt t="87893" x="8159750" y="5314950"/>
          <p14:tracePt t="87910" x="8191500" y="5314950"/>
          <p14:tracePt t="87927" x="8229600" y="5314950"/>
          <p14:tracePt t="87934" x="8248650" y="5314950"/>
          <p14:tracePt t="87946" x="8299450" y="5314950"/>
          <p14:tracePt t="87961" x="8356600" y="5302250"/>
          <p14:tracePt t="87979" x="8439150" y="5270500"/>
          <p14:tracePt t="87993" x="8489950" y="5232400"/>
          <p14:tracePt t="88010" x="8528050" y="5187950"/>
          <p14:tracePt t="88028" x="8547100" y="5156200"/>
          <p14:tracePt t="88046" x="8553450" y="5105400"/>
          <p14:tracePt t="88060" x="8553450" y="5073650"/>
          <p14:tracePt t="88078" x="8553450" y="5048250"/>
          <p14:tracePt t="88094" x="8553450" y="5010150"/>
          <p14:tracePt t="88112" x="8528050" y="4965700"/>
          <p14:tracePt t="88127" x="8489950" y="4921250"/>
          <p14:tracePt t="88144" x="8420100" y="4870450"/>
          <p14:tracePt t="88160" x="8356600" y="4845050"/>
          <p14:tracePt t="88176" x="8274050" y="4813300"/>
          <p14:tracePt t="88195" x="8216900" y="4800600"/>
          <p14:tracePt t="88210" x="8134350" y="4781550"/>
          <p14:tracePt t="88227" x="8058150" y="4775200"/>
          <p14:tracePt t="88247" x="8001000" y="4762500"/>
          <p14:tracePt t="88260" x="7893050" y="4749800"/>
          <p14:tracePt t="88277" x="7785100" y="4749800"/>
          <p14:tracePt t="88296" x="7689850" y="4749800"/>
          <p14:tracePt t="88312" x="7531100" y="4749800"/>
          <p14:tracePt t="88329" x="7416800" y="4756150"/>
          <p14:tracePt t="88344" x="7245350" y="4775200"/>
          <p14:tracePt t="88363" x="7042150" y="4813300"/>
          <p14:tracePt t="88378" x="6927850" y="4832350"/>
          <p14:tracePt t="88393" x="6826250" y="4857750"/>
          <p14:tracePt t="88410" x="6756400" y="4895850"/>
          <p14:tracePt t="88428" x="6699250" y="4927600"/>
          <p14:tracePt t="88434" x="6686550" y="4946650"/>
          <p14:tracePt t="88444" x="6667500" y="4953000"/>
          <p14:tracePt t="88460" x="6654800" y="4978400"/>
          <p14:tracePt t="88478" x="6648450" y="5029200"/>
          <p14:tracePt t="88494" x="6648450" y="5099050"/>
          <p14:tracePt t="88510" x="6661150" y="5162550"/>
          <p14:tracePt t="88527" x="6686550" y="5238750"/>
          <p14:tracePt t="88544" x="6731000" y="5295900"/>
          <p14:tracePt t="88560" x="6781800" y="5359400"/>
          <p14:tracePt t="88577" x="6877050" y="5429250"/>
          <p14:tracePt t="88594" x="6997700" y="5467350"/>
          <p14:tracePt t="88611" x="7124700" y="5473700"/>
          <p14:tracePt t="88627" x="7289800" y="5473700"/>
          <p14:tracePt t="88644" x="7448550" y="5473700"/>
          <p14:tracePt t="88664" x="7715250" y="5429250"/>
          <p14:tracePt t="88677" x="7842250" y="5410200"/>
          <p14:tracePt t="88694" x="7956550" y="5378450"/>
          <p14:tracePt t="88710" x="8058150" y="5359400"/>
          <p14:tracePt t="88727" x="8153400" y="5340350"/>
          <p14:tracePt t="88744" x="8210550" y="5334000"/>
          <p14:tracePt t="88760" x="8255000" y="5314950"/>
          <p14:tracePt t="88778" x="8305800" y="5295900"/>
          <p14:tracePt t="88794" x="8350250" y="5270500"/>
          <p14:tracePt t="88810" x="8375650" y="5251450"/>
          <p14:tracePt t="88828" x="8394700" y="5232400"/>
          <p14:tracePt t="88844" x="8401050" y="5219700"/>
          <p14:tracePt t="88862" x="8401050" y="5187950"/>
          <p14:tracePt t="88879" x="8401050" y="5149850"/>
          <p14:tracePt t="88894" x="8382000" y="5099050"/>
          <p14:tracePt t="88911" x="8369300" y="5067300"/>
          <p14:tracePt t="88929" x="8362950" y="5041900"/>
          <p14:tracePt t="88935" x="8350250" y="5029200"/>
          <p14:tracePt t="88946" x="8343900" y="5016500"/>
          <p14:tracePt t="88961" x="8337550" y="4991100"/>
          <p14:tracePt t="88981" x="8318500" y="4959350"/>
          <p14:tracePt t="88996" x="8286750" y="4927600"/>
          <p14:tracePt t="89012" x="8223250" y="4883150"/>
          <p14:tracePt t="89029" x="8159750" y="4838700"/>
          <p14:tracePt t="89046" x="8077200" y="4806950"/>
          <p14:tracePt t="89061" x="7918450" y="4768850"/>
          <p14:tracePt t="89080" x="7708900" y="4730750"/>
          <p14:tracePt t="89094" x="7493000" y="4718050"/>
          <p14:tracePt t="89112" x="7315200" y="4718050"/>
          <p14:tracePt t="89128" x="7207250" y="4718050"/>
          <p14:tracePt t="89144" x="7112000" y="4730750"/>
          <p14:tracePt t="89163" x="6985000" y="4775200"/>
          <p14:tracePt t="89181" x="6908800" y="4819650"/>
          <p14:tracePt t="89196" x="6845300" y="4857750"/>
          <p14:tracePt t="89211" x="6769100" y="4933950"/>
          <p14:tracePt t="89228" x="6718300" y="4984750"/>
          <p14:tracePt t="89244" x="6673850" y="5054600"/>
          <p14:tracePt t="89263" x="6635750" y="5118100"/>
          <p14:tracePt t="89280" x="6635750" y="5149850"/>
          <p14:tracePt t="89296" x="6642100" y="5187950"/>
          <p14:tracePt t="89313" x="6673850" y="5232400"/>
          <p14:tracePt t="89328" x="6750050" y="5295900"/>
          <p14:tracePt t="89344" x="6858000" y="5340350"/>
          <p14:tracePt t="89361" x="6965950" y="5378450"/>
          <p14:tracePt t="89380" x="7131050" y="5416550"/>
          <p14:tracePt t="89394" x="7283450" y="5422900"/>
          <p14:tracePt t="89411" x="7423150" y="5422900"/>
          <p14:tracePt t="89428" x="7658100" y="5422900"/>
          <p14:tracePt t="89435" x="7778750" y="5416550"/>
          <p14:tracePt t="89446" x="7880350" y="5403850"/>
          <p14:tracePt t="89462" x="8147050" y="5365750"/>
          <p14:tracePt t="89482" x="8407400" y="5302250"/>
          <p14:tracePt t="89495" x="8477250" y="5283200"/>
          <p14:tracePt t="89512" x="8515350" y="5270500"/>
          <p14:tracePt t="89529" x="8528050" y="5264150"/>
          <p14:tracePt t="89622" x="8502650" y="5270500"/>
          <p14:tracePt t="89628" x="8458200" y="5295900"/>
          <p14:tracePt t="89637" x="8420100" y="5327650"/>
          <p14:tracePt t="89645" x="8343900" y="5384800"/>
          <p14:tracePt t="89661" x="8229600" y="5467350"/>
          <p14:tracePt t="89678" x="8007350" y="5562600"/>
          <p14:tracePt t="89969" x="8013700" y="5562600"/>
          <p14:tracePt t="89977" x="8020050" y="5562600"/>
          <p14:tracePt t="89983" x="8020050" y="5568950"/>
          <p14:tracePt t="89998" x="8051800" y="5568950"/>
          <p14:tracePt t="90012" x="8089900" y="5556250"/>
          <p14:tracePt t="90030" x="8153400" y="5537200"/>
          <p14:tracePt t="90047" x="8197850" y="5511800"/>
          <p14:tracePt t="90082" x="8235950" y="5511800"/>
          <p14:tracePt t="90117" x="8293100" y="5530850"/>
          <p14:tracePt t="90146" x="8464550" y="5556250"/>
          <p14:tracePt t="90165" x="8566150" y="5556250"/>
          <p14:tracePt t="90179" x="8705850" y="5556250"/>
          <p14:tracePt t="90197" x="8870950" y="5524500"/>
          <p14:tracePt t="90214" x="9004300" y="5499100"/>
          <p14:tracePt t="90229" x="9105900" y="5473700"/>
          <p14:tracePt t="90245" x="9213850" y="5448300"/>
          <p14:tracePt t="90262" x="9321800" y="5435600"/>
          <p14:tracePt t="90282" x="9423400" y="5422900"/>
          <p14:tracePt t="90299" x="9525000" y="5422900"/>
          <p14:tracePt t="90316" x="9626600" y="5422900"/>
          <p14:tracePt t="90329" x="9740900" y="5422900"/>
          <p14:tracePt t="90346" x="9836150" y="5416550"/>
          <p14:tracePt t="90362" x="9944100" y="5403850"/>
          <p14:tracePt t="90379" x="10013950" y="5391150"/>
          <p14:tracePt t="90398" x="10096500" y="5359400"/>
          <p14:tracePt t="90415" x="10128250" y="5340350"/>
          <p14:tracePt t="90421" x="10140950" y="5327650"/>
          <p14:tracePt t="90430" x="10153650" y="5314950"/>
          <p14:tracePt t="90447" x="10172700" y="5289550"/>
          <p14:tracePt t="90463" x="10191750" y="5264150"/>
          <p14:tracePt t="90482" x="10204450" y="5238750"/>
          <p14:tracePt t="90498" x="10204450" y="5226050"/>
          <p14:tracePt t="90512" x="10210800" y="5219700"/>
          <p14:tracePt t="90530" x="10210800" y="5213350"/>
          <p14:tracePt t="90569" x="10210800" y="5207000"/>
          <p14:tracePt t="90586" x="10217150" y="5207000"/>
          <p14:tracePt t="90597" x="10217150" y="5200650"/>
          <p14:tracePt t="90614" x="10223500" y="5187950"/>
          <p14:tracePt t="90629" x="10236200" y="5175250"/>
          <p14:tracePt t="90647" x="10261600" y="5162550"/>
          <p14:tracePt t="90663" x="10287000" y="5156200"/>
          <p14:tracePt t="90679" x="10306050" y="5149850"/>
          <p14:tracePt t="90696" x="10331450" y="5149850"/>
          <p14:tracePt t="90713" x="10375900" y="5149850"/>
          <p14:tracePt t="90730" x="10407650" y="5149850"/>
          <p14:tracePt t="90746" x="10477500" y="5149850"/>
          <p14:tracePt t="90763" x="10509250" y="5149850"/>
          <p14:tracePt t="90779" x="10534650" y="5156200"/>
          <p14:tracePt t="90796" x="10566400" y="5156200"/>
          <p14:tracePt t="90815" x="10610850" y="5156200"/>
          <p14:tracePt t="90829" x="10648950" y="5143500"/>
          <p14:tracePt t="90846" x="10687050" y="5137150"/>
          <p14:tracePt t="90863" x="10750550" y="5130800"/>
          <p14:tracePt t="90879" x="10788650" y="5118100"/>
          <p14:tracePt t="90896" x="10814050" y="5118100"/>
          <p14:tracePt t="90913" x="10839450" y="5118100"/>
          <p14:tracePt t="90933" x="10845800" y="5118100"/>
          <p14:tracePt t="90956" x="10852150" y="5118100"/>
          <p14:tracePt t="90979" x="10858500" y="5118100"/>
          <p14:tracePt t="90987" x="10864850" y="5118100"/>
          <p14:tracePt t="90996" x="10871200" y="5118100"/>
          <p14:tracePt t="91013" x="10896600" y="5111750"/>
          <p14:tracePt t="91030" x="10934700" y="5111750"/>
          <p14:tracePt t="91046" x="10960100" y="5111750"/>
          <p14:tracePt t="91063" x="10998200" y="5105400"/>
          <p14:tracePt t="91080" x="11042650" y="5092700"/>
          <p14:tracePt t="91096" x="11061700" y="5092700"/>
          <p14:tracePt t="91113" x="11068050" y="5092700"/>
          <p14:tracePt t="91311" x="11061700" y="5092700"/>
          <p14:tracePt t="91335" x="11061700" y="5099050"/>
          <p14:tracePt t="91341" x="11055350" y="5099050"/>
          <p14:tracePt t="91348" x="11049000" y="5099050"/>
          <p14:tracePt t="91363" x="11036300" y="5105400"/>
          <p14:tracePt t="91380" x="11029950" y="5105400"/>
          <p14:tracePt t="91455" x="11023600" y="5105400"/>
          <p14:tracePt t="93688" x="11029950" y="5105400"/>
          <p14:tracePt t="93769" x="11036300" y="5105400"/>
          <p14:tracePt t="94326" x="11036300" y="5124450"/>
          <p14:tracePt t="94333" x="11036300" y="5137150"/>
          <p14:tracePt t="94340" x="11029950" y="5149850"/>
          <p14:tracePt t="94352" x="11023600" y="5162550"/>
          <p14:tracePt t="94366" x="11010900" y="5187950"/>
          <p14:tracePt t="94383" x="10953750" y="5251450"/>
          <p14:tracePt t="94400" x="10858500" y="5353050"/>
          <p14:tracePt t="94433" x="10579100" y="5581650"/>
          <p14:tracePt t="94439" x="10534650" y="5619750"/>
          <p14:tracePt t="94466" x="10191750" y="5829300"/>
          <p14:tracePt t="94500" x="9652000" y="6108700"/>
          <p14:tracePt t="94516" x="9474200" y="6172200"/>
          <p14:tracePt t="94533" x="9302750" y="6210300"/>
          <p14:tracePt t="94550" x="9163050" y="6229350"/>
          <p14:tracePt t="94566" x="9042400" y="6242050"/>
          <p14:tracePt t="94583" x="8972550" y="6242050"/>
          <p14:tracePt t="94600" x="8928100" y="6242050"/>
          <p14:tracePt t="94616" x="8902700" y="6242050"/>
          <p14:tracePt t="94633" x="8870950" y="6242050"/>
          <p14:tracePt t="94650" x="8839200" y="6242050"/>
          <p14:tracePt t="94666" x="8788400" y="6235700"/>
          <p14:tracePt t="94686" x="8705850" y="6235700"/>
          <p14:tracePt t="94702" x="8642350" y="6242050"/>
          <p14:tracePt t="94719" x="8540750" y="6254750"/>
          <p14:tracePt t="94734" x="8432800" y="6280150"/>
          <p14:tracePt t="94750" x="8318500" y="6305550"/>
          <p14:tracePt t="94769" x="8267700" y="6330950"/>
          <p14:tracePt t="94785" x="8235950" y="6350000"/>
          <p14:tracePt t="95843" x="8223250" y="6350000"/>
          <p14:tracePt t="95852" x="8216900" y="6356350"/>
          <p14:tracePt t="95859" x="8204200" y="6356350"/>
          <p14:tracePt t="95868" x="8185150" y="6356350"/>
          <p14:tracePt t="95887" x="8140700" y="6362700"/>
          <p14:tracePt t="95904" x="8045450" y="6362700"/>
          <p14:tracePt t="95919" x="7975600" y="6362700"/>
          <p14:tracePt t="95953" x="7874000" y="6362700"/>
          <p14:tracePt t="95959" x="7854950" y="6362700"/>
          <p14:tracePt t="95984" x="7753350" y="6362700"/>
          <p14:tracePt t="96021" x="7613650" y="6362700"/>
          <p14:tracePt t="96035" x="7550150" y="6362700"/>
          <p14:tracePt t="96051" x="7486650" y="6369050"/>
          <p14:tracePt t="96072" x="7435850" y="6375400"/>
          <p14:tracePt t="96084" x="7346950" y="6388100"/>
          <p14:tracePt t="96104" x="7232650" y="6407150"/>
          <p14:tracePt t="96121" x="7150100" y="6413500"/>
          <p14:tracePt t="96135" x="7073900" y="6419850"/>
          <p14:tracePt t="96151" x="6997700" y="6419850"/>
          <p14:tracePt t="96168" x="6946900" y="6419850"/>
          <p14:tracePt t="96185" x="6908800" y="6419850"/>
          <p14:tracePt t="96202" x="6858000" y="6407150"/>
          <p14:tracePt t="96219" x="6826250" y="6394450"/>
          <p14:tracePt t="96237" x="6800850" y="6375400"/>
          <p14:tracePt t="96251" x="6788150" y="6369050"/>
          <p14:tracePt t="96270" x="6762750" y="6362700"/>
          <p14:tracePt t="96284" x="6743700" y="6350000"/>
          <p14:tracePt t="96321" x="6737350" y="6343650"/>
          <p14:tracePt t="96375" x="6737350" y="6337300"/>
          <p14:tracePt t="96385" x="6737350" y="6330950"/>
          <p14:tracePt t="96391" x="6731000" y="6330950"/>
          <p14:tracePt t="96402" x="6731000" y="6324600"/>
          <p14:tracePt t="96420" x="6724650" y="6311900"/>
          <p14:tracePt t="96436" x="6724650" y="6305550"/>
          <p14:tracePt t="96458" x="6724650" y="6299200"/>
          <p14:tracePt t="96509" x="6724650" y="6292850"/>
          <p14:tracePt t="96791" x="6724650" y="6286500"/>
          <p14:tracePt t="96799" x="6718300" y="6286500"/>
          <p14:tracePt t="96807" x="6718300" y="6280150"/>
          <p14:tracePt t="96819" x="6718300" y="6273800"/>
          <p14:tracePt t="96839" x="6711950" y="6254750"/>
          <p14:tracePt t="96852" x="6705600" y="6242050"/>
          <p14:tracePt t="96869" x="6705600" y="6210300"/>
          <p14:tracePt t="96906" x="6705600" y="6153150"/>
          <p14:tracePt t="96939" x="6731000" y="6108700"/>
          <p14:tracePt t="96969" x="6762750" y="6076950"/>
          <p14:tracePt t="96975" x="6775450" y="6076950"/>
          <p14:tracePt t="96985" x="6794500" y="6064250"/>
          <p14:tracePt t="97002" x="6826250" y="6057900"/>
          <p14:tracePt t="97020" x="6915150" y="6032500"/>
          <p14:tracePt t="97037" x="6985000" y="6026150"/>
          <p14:tracePt t="97054" x="7023100" y="6026150"/>
          <p14:tracePt t="97069" x="7042150" y="6026150"/>
          <p14:tracePt t="97087" x="7061200" y="6026150"/>
          <p14:tracePt t="97105" x="7073900" y="6038850"/>
          <p14:tracePt t="97121" x="7092950" y="6064250"/>
          <p14:tracePt t="97138" x="7099300" y="6083300"/>
          <p14:tracePt t="97154" x="7105650" y="6102350"/>
          <p14:tracePt t="97169" x="7112000" y="6127750"/>
          <p14:tracePt t="97185" x="7118350" y="6153150"/>
          <p14:tracePt t="97202" x="7118350" y="6172200"/>
          <p14:tracePt t="97223" x="7118350" y="6223000"/>
          <p14:tracePt t="97239" x="7118350" y="6235700"/>
          <p14:tracePt t="97252" x="7112000" y="6248400"/>
          <p14:tracePt t="97269" x="7105650" y="6261100"/>
          <p14:tracePt t="97286" x="7092950" y="6267450"/>
          <p14:tracePt t="97304" x="7086600" y="6273800"/>
          <p14:tracePt t="97319" x="7080250" y="6280150"/>
          <p14:tracePt t="97336" x="7073900" y="6280150"/>
          <p14:tracePt t="97354" x="7067550" y="6286500"/>
          <p14:tracePt t="97369" x="7054850" y="6292850"/>
          <p14:tracePt t="97386" x="7029450" y="6305550"/>
          <p14:tracePt t="97402" x="7004050" y="6318250"/>
          <p14:tracePt t="97419" x="6978650" y="6324600"/>
          <p14:tracePt t="97436" x="6940550" y="6324600"/>
          <p14:tracePt t="97453" x="6915150" y="6324600"/>
          <p14:tracePt t="97469" x="6908800" y="6324600"/>
          <p14:tracePt t="97495" x="6902450" y="6324600"/>
          <p14:tracePt t="97509" x="6896100" y="6324600"/>
          <p14:tracePt t="97519" x="6889750" y="6324600"/>
          <p14:tracePt t="97537" x="6864350" y="6324600"/>
          <p14:tracePt t="97554" x="6826250" y="6324600"/>
          <p14:tracePt t="97569" x="6769100" y="6324600"/>
          <p14:tracePt t="97588" x="6737350" y="6324600"/>
          <p14:tracePt t="97606" x="6711950" y="6318250"/>
          <p14:tracePt t="97622" x="6686550" y="6311900"/>
          <p14:tracePt t="97636" x="6667500" y="6311900"/>
          <p14:tracePt t="97656" x="6661150" y="6299200"/>
          <p14:tracePt t="97669" x="6654800" y="6292850"/>
          <p14:tracePt t="97688" x="6642100" y="6254750"/>
          <p14:tracePt t="97704" x="6642100" y="6229350"/>
          <p14:tracePt t="97722" x="6635750" y="6191250"/>
          <p14:tracePt t="97736" x="6629400" y="6146800"/>
          <p14:tracePt t="97753" x="6629400" y="6102350"/>
          <p14:tracePt t="97769" x="6635750" y="6083300"/>
          <p14:tracePt t="97786" x="6661150" y="6064250"/>
          <p14:tracePt t="97803" x="6692900" y="6045200"/>
          <p14:tracePt t="97820" x="6743700" y="6013450"/>
          <p14:tracePt t="97839" x="6845300" y="5988050"/>
          <p14:tracePt t="97854" x="7004050" y="5969000"/>
          <p14:tracePt t="97872" x="7067550" y="5969000"/>
          <p14:tracePt t="97887" x="7124700" y="5994400"/>
          <p14:tracePt t="97906" x="7169150" y="6032500"/>
          <p14:tracePt t="97920" x="7200900" y="6051550"/>
          <p14:tracePt t="97939" x="7213600" y="6070600"/>
          <p14:tracePt t="97953" x="7226300" y="6115050"/>
          <p14:tracePt t="97972" x="7226300" y="6159500"/>
          <p14:tracePt t="97978" x="7219950" y="6178550"/>
          <p14:tracePt t="97987" x="7213600" y="6203950"/>
          <p14:tracePt t="98003" x="7200900" y="6229350"/>
          <p14:tracePt t="98020" x="7175500" y="6261100"/>
          <p14:tracePt t="98039" x="7150100" y="6292850"/>
          <p14:tracePt t="98053" x="7124700" y="6311900"/>
          <p14:tracePt t="98069" x="7086600" y="6337300"/>
          <p14:tracePt t="98088" x="7042150" y="6356350"/>
          <p14:tracePt t="98103" x="6972300" y="6369050"/>
          <p14:tracePt t="98123" x="6908800" y="6375400"/>
          <p14:tracePt t="98137" x="6832600" y="6375400"/>
          <p14:tracePt t="98156" x="6781800" y="6362700"/>
          <p14:tracePt t="98170" x="6762750" y="6337300"/>
          <p14:tracePt t="98187" x="6756400" y="6292850"/>
          <p14:tracePt t="98203" x="6762750" y="6229350"/>
          <p14:tracePt t="98220" x="6838950" y="6134100"/>
          <p14:tracePt t="98237" x="6896100" y="6076950"/>
          <p14:tracePt t="98254" x="7029450" y="5994400"/>
          <p14:tracePt t="98270" x="7086600" y="5975350"/>
          <p14:tracePt t="98287" x="7131050" y="5969000"/>
          <p14:tracePt t="98306" x="7169150" y="5981700"/>
          <p14:tracePt t="98320" x="7194550" y="6013450"/>
          <p14:tracePt t="98339" x="7226300" y="6064250"/>
          <p14:tracePt t="98355" x="7258050" y="6153150"/>
          <p14:tracePt t="98372" x="7258050" y="6242050"/>
          <p14:tracePt t="98387" x="7239000" y="6299200"/>
          <p14:tracePt t="98403" x="7219950" y="6324600"/>
          <p14:tracePt t="98420" x="7181850" y="6375400"/>
          <p14:tracePt t="98440" x="7086600" y="6413500"/>
          <p14:tracePt t="98456" x="7004050" y="6426200"/>
          <p14:tracePt t="98472" x="6959600" y="6426200"/>
          <p14:tracePt t="98487" x="6908800" y="6419850"/>
          <p14:tracePt t="98505" x="6877050" y="6400800"/>
          <p14:tracePt t="98521" x="6851650" y="6369050"/>
          <p14:tracePt t="98539" x="6838950" y="6242050"/>
          <p14:tracePt t="98556" x="6889750" y="6146800"/>
          <p14:tracePt t="98572" x="6959600" y="6064250"/>
          <p14:tracePt t="98587" x="7073900" y="5988050"/>
          <p14:tracePt t="98604" x="7124700" y="5962650"/>
          <p14:tracePt t="98620" x="7175500" y="5962650"/>
          <p14:tracePt t="98637" x="7207250" y="5975350"/>
          <p14:tracePt t="98657" x="7251700" y="6019800"/>
          <p14:tracePt t="98671" x="7264400" y="6076950"/>
          <p14:tracePt t="98687" x="7264400" y="6134100"/>
          <p14:tracePt t="98704" x="7239000" y="6191250"/>
          <p14:tracePt t="98720" x="7194550" y="6248400"/>
          <p14:tracePt t="98737" x="7175500" y="6273800"/>
          <p14:tracePt t="98754" x="7118350" y="6292850"/>
          <p14:tracePt t="98770" x="7086600" y="6292850"/>
          <p14:tracePt t="98787" x="7067550" y="6286500"/>
          <p14:tracePt t="98804" x="7048500" y="6261100"/>
          <p14:tracePt t="98824" x="7042150" y="6203950"/>
          <p14:tracePt t="98840" x="7042150" y="6191250"/>
          <p14:tracePt t="99090" x="7048500" y="6191250"/>
          <p14:tracePt t="99097" x="7048500" y="6184900"/>
          <p14:tracePt t="99106" x="7054850" y="6178550"/>
          <p14:tracePt t="99125" x="7061200" y="6178550"/>
          <p14:tracePt t="99143" x="7067550" y="6172200"/>
          <p14:tracePt t="99229" x="7073900" y="6172200"/>
          <p14:tracePt t="99235" x="7073900" y="6165850"/>
          <p14:tracePt t="99253" x="7080250" y="6165850"/>
          <p14:tracePt t="99296" x="7086600" y="6165850"/>
          <p14:tracePt t="99307" x="7086600" y="6159500"/>
          <p14:tracePt t="99313" x="7092950" y="6153150"/>
          <p14:tracePt t="99321" x="7099300" y="6153150"/>
          <p14:tracePt t="99340" x="7131050" y="6146800"/>
          <p14:tracePt t="99355" x="7181850" y="6134100"/>
          <p14:tracePt t="99374" x="7378700" y="6108700"/>
          <p14:tracePt t="99388" x="7550150" y="6076950"/>
          <p14:tracePt t="99406" x="7791450" y="6051550"/>
          <p14:tracePt t="99421" x="8140700" y="6026150"/>
          <p14:tracePt t="99438" x="8509000" y="6007100"/>
          <p14:tracePt t="99455" x="8890000" y="6007100"/>
          <p14:tracePt t="99472" x="9442450" y="6007100"/>
          <p14:tracePt t="99488" x="9664700" y="6007100"/>
          <p14:tracePt t="99505" x="9956800" y="6000750"/>
          <p14:tracePt t="99524" x="10172700" y="6000750"/>
          <p14:tracePt t="99538" x="10363200" y="6000750"/>
          <p14:tracePt t="99555" x="10483850" y="6000750"/>
          <p14:tracePt t="99572" x="10674350" y="6013450"/>
          <p14:tracePt t="99592" x="10763250" y="6026150"/>
          <p14:tracePt t="99607" x="10833100" y="6038850"/>
          <p14:tracePt t="99623" x="10883900" y="6051550"/>
          <p14:tracePt t="99638" x="10909300" y="6064250"/>
          <p14:tracePt t="99658" x="10922000" y="6070600"/>
          <p14:tracePt t="99673" x="10928350" y="6070600"/>
          <p14:tracePt t="99690" x="10928350" y="6076950"/>
          <p14:tracePt t="99730" x="10934700" y="6076950"/>
          <p14:tracePt t="99746" x="10934700" y="6083300"/>
          <p14:tracePt t="99767" x="10934700" y="6089650"/>
          <p14:tracePt t="99799" x="10934700" y="6096000"/>
          <p14:tracePt t="99891" x="10941050" y="6096000"/>
          <p14:tracePt t="100148" x="10941050" y="6102350"/>
          <p14:tracePt t="100154" x="10953750" y="6108700"/>
          <p14:tracePt t="100161" x="10953750" y="6121400"/>
          <p14:tracePt t="100180" x="10953750" y="6127750"/>
          <p14:tracePt t="100189" x="10953750" y="6153150"/>
          <p14:tracePt t="100222" x="10877550" y="6242050"/>
          <p14:tracePt t="100256" x="10566400" y="6356350"/>
          <p14:tracePt t="100291" x="10223500" y="6394450"/>
          <p14:tracePt t="100307" x="10191750" y="6381750"/>
          <p14:tracePt t="100322" x="10166350" y="6337300"/>
          <p14:tracePt t="100339" x="10153650" y="6235700"/>
          <p14:tracePt t="100358" x="10147300" y="6172200"/>
          <p14:tracePt t="100375" x="10147300" y="6102350"/>
          <p14:tracePt t="100391" x="10172700" y="6026150"/>
          <p14:tracePt t="100406" x="10210800" y="5981700"/>
          <p14:tracePt t="100422" x="10255250" y="5956300"/>
          <p14:tracePt t="100439" x="10287000" y="5949950"/>
          <p14:tracePt t="100455" x="10356850" y="5949950"/>
          <p14:tracePt t="100472" x="10458450" y="5949950"/>
          <p14:tracePt t="100479" x="10509250" y="5949950"/>
          <p14:tracePt t="100492" x="10604500" y="5988050"/>
          <p14:tracePt t="100506" x="10655300" y="6045200"/>
          <p14:tracePt t="100523" x="10693400" y="6108700"/>
          <p14:tracePt t="100540" x="10712450" y="6165850"/>
          <p14:tracePt t="100556" x="10712450" y="6203950"/>
          <p14:tracePt t="100575" x="10680700" y="6254750"/>
          <p14:tracePt t="100590" x="10629900" y="6299200"/>
          <p14:tracePt t="100608" x="10604500" y="6311900"/>
          <p14:tracePt t="100625" x="10598150" y="6311900"/>
          <p14:tracePt t="100640" x="10591800" y="6311900"/>
          <p14:tracePt t="100659" x="10585450" y="6311900"/>
          <p14:tracePt t="100989" x="10579100" y="6311900"/>
          <p14:tracePt t="100995" x="10560050" y="6305550"/>
          <p14:tracePt t="101007" x="10521950" y="6280150"/>
          <p14:tracePt t="101024" x="10439400" y="6242050"/>
          <p14:tracePt t="101060" x="10102850" y="6153150"/>
          <p14:tracePt t="101090" x="9569450" y="6089650"/>
          <p14:tracePt t="101123" x="8769350" y="5994400"/>
          <p14:tracePt t="101139" x="8274050" y="5937250"/>
          <p14:tracePt t="101158" x="7874000" y="5886450"/>
          <p14:tracePt t="101173" x="7442200" y="5822950"/>
          <p14:tracePt t="101192" x="7061200" y="5772150"/>
          <p14:tracePt t="101206" x="6534150" y="5651500"/>
          <p14:tracePt t="101223" x="6394450" y="5607050"/>
          <p14:tracePt t="101239" x="6235700" y="5556250"/>
          <p14:tracePt t="101256" x="6159500" y="5524500"/>
          <p14:tracePt t="101273" x="6127750" y="5511800"/>
          <p14:tracePt t="101290" x="6121400" y="5499100"/>
          <p14:tracePt t="101307" x="6108700" y="5480050"/>
          <p14:tracePt t="101324" x="6108700" y="5454650"/>
          <p14:tracePt t="101340" x="6102350" y="5422900"/>
          <p14:tracePt t="101357" x="6102350" y="5403850"/>
          <p14:tracePt t="101373" x="6102350" y="5359400"/>
          <p14:tracePt t="101390" x="6102350" y="5321300"/>
          <p14:tracePt t="101407" x="6102350" y="5295900"/>
          <p14:tracePt t="101423" x="6102350" y="5251450"/>
          <p14:tracePt t="101440" x="6108700" y="5226050"/>
          <p14:tracePt t="101456" x="6115050" y="5213350"/>
          <p14:tracePt t="101473" x="6127750" y="5200650"/>
          <p14:tracePt t="101490" x="6140450" y="5187950"/>
          <p14:tracePt t="101496" x="6159500" y="5175250"/>
          <p14:tracePt t="101507" x="6172200" y="5175250"/>
          <p14:tracePt t="101525" x="6254750" y="5149850"/>
          <p14:tracePt t="101541" x="6337300" y="5118100"/>
          <p14:tracePt t="101560" x="6381750" y="5111750"/>
          <p14:tracePt t="101575" x="6394450" y="5099050"/>
          <p14:tracePt t="101590" x="6413500" y="5092700"/>
          <p14:tracePt t="101610" x="6432550" y="5086350"/>
          <p14:tracePt t="101626" x="6489700" y="5092700"/>
          <p14:tracePt t="101641" x="6629400" y="5200650"/>
          <p14:tracePt t="101657" x="6743700" y="5321300"/>
          <p14:tracePt t="101673" x="6807200" y="5422900"/>
          <p14:tracePt t="101690" x="6889750" y="5568950"/>
          <p14:tracePt t="101707" x="6915150" y="5657850"/>
          <p14:tracePt t="101725" x="6915150" y="5842000"/>
          <p14:tracePt t="101742" x="6902450" y="5924550"/>
          <p14:tracePt t="101759" x="6896100" y="5962650"/>
          <p14:tracePt t="101773" x="6877050" y="6013450"/>
          <p14:tracePt t="101790" x="6870700" y="6057900"/>
          <p14:tracePt t="101810" x="6864350" y="6096000"/>
          <p14:tracePt t="101826" x="6858000" y="6184900"/>
          <p14:tracePt t="101840" x="6858000" y="6229350"/>
          <p14:tracePt t="101857" x="6858000" y="6267450"/>
          <p14:tracePt t="101874" x="6858000" y="6299200"/>
          <p14:tracePt t="101890" x="6858000" y="6305550"/>
          <p14:tracePt t="101910" x="6858000" y="6311900"/>
          <p14:tracePt t="101988" x="6858000" y="6324600"/>
          <p14:tracePt t="101996" x="6858000" y="6330950"/>
          <p14:tracePt t="102008" x="6858000" y="6337300"/>
          <p14:tracePt t="102026" x="6858000" y="6350000"/>
          <p14:tracePt t="102208" x="6858000" y="6343650"/>
          <p14:tracePt t="102237" x="6858000" y="6337300"/>
          <p14:tracePt t="102243" x="6858000" y="6330950"/>
          <p14:tracePt t="102265" x="6858000" y="6324600"/>
          <p14:tracePt t="102274" x="6858000" y="6311900"/>
          <p14:tracePt t="102291" x="6858000" y="6292850"/>
          <p14:tracePt t="102308" x="6858000" y="6216650"/>
          <p14:tracePt t="102326" x="6864350" y="6102350"/>
          <p14:tracePt t="102341" x="6864350" y="5981700"/>
          <p14:tracePt t="102358" x="6877050" y="5829300"/>
          <p14:tracePt t="102375" x="6877050" y="5702300"/>
          <p14:tracePt t="102391" x="6883400" y="5568950"/>
          <p14:tracePt t="102407" x="6883400" y="5461000"/>
          <p14:tracePt t="102424" x="6883400" y="5340350"/>
          <p14:tracePt t="102441" x="6896100" y="5308600"/>
          <p14:tracePt t="102457" x="6896100" y="5295900"/>
          <p14:tracePt t="102544" x="6896100" y="5314950"/>
          <p14:tracePt t="102551" x="6896100" y="5365750"/>
          <p14:tracePt t="102560" x="6896100" y="5410200"/>
          <p14:tracePt t="102574" x="6896100" y="5581650"/>
          <p14:tracePt t="102591" x="6896100" y="5772150"/>
          <p14:tracePt t="102608" x="6870700" y="5943600"/>
          <p14:tracePt t="102624" x="6851650" y="6070600"/>
          <p14:tracePt t="102643" x="6838950" y="6216650"/>
          <p14:tracePt t="102658" x="6838950" y="6286500"/>
          <p14:tracePt t="102674" x="6832600" y="6330950"/>
          <p14:tracePt t="102691" x="6832600" y="6362700"/>
          <p14:tracePt t="102708" x="6826250" y="6381750"/>
          <p14:tracePt t="102725" x="6826250" y="6400800"/>
          <p14:tracePt t="102783" x="6826250" y="6394450"/>
          <p14:tracePt t="102791" x="6826250" y="6381750"/>
          <p14:tracePt t="102797" x="6826250" y="6369050"/>
          <p14:tracePt t="102811" x="6832600" y="6350000"/>
          <p14:tracePt t="102824" x="6838950" y="6330950"/>
          <p14:tracePt t="102842" x="6838950" y="6299200"/>
          <p14:tracePt t="102861" x="6845300" y="6267450"/>
          <p14:tracePt t="102875" x="6845300" y="6235700"/>
          <p14:tracePt t="102894" x="6845300" y="6197600"/>
          <p14:tracePt t="102908" x="6845300" y="6191250"/>
          <p14:tracePt t="102926" x="6845300" y="6178550"/>
          <p14:tracePt t="102942" x="6845300" y="6172200"/>
          <p14:tracePt t="102958" x="6832600" y="6159500"/>
          <p14:tracePt t="102977" x="6819900" y="6159500"/>
          <p14:tracePt t="102984" x="6800850" y="6153150"/>
          <p14:tracePt t="102991" x="6794500" y="6153150"/>
          <p14:tracePt t="103008" x="6769100" y="6153150"/>
          <p14:tracePt t="103028" x="6737350" y="6153150"/>
          <p14:tracePt t="103043" x="6724650" y="6153150"/>
          <p14:tracePt t="103059" x="6711950" y="6153150"/>
          <p14:tracePt t="103075" x="6711950" y="6165850"/>
          <p14:tracePt t="103091" x="6705600" y="6191250"/>
          <p14:tracePt t="103108" x="6705600" y="6229350"/>
          <p14:tracePt t="103126" x="6711950" y="6292850"/>
          <p14:tracePt t="103142" x="6731000" y="6330950"/>
          <p14:tracePt t="103159" x="6750050" y="6362700"/>
          <p14:tracePt t="103175" x="6781800" y="6381750"/>
          <p14:tracePt t="103192" x="6845300" y="6381750"/>
          <p14:tracePt t="103208" x="6940550" y="6356350"/>
          <p14:tracePt t="103229" x="7042150" y="6292850"/>
          <p14:tracePt t="103244" x="7061200" y="6267450"/>
          <p14:tracePt t="103261" x="7061200" y="6248400"/>
          <p14:tracePt t="103276" x="7061200" y="6242050"/>
          <p14:tracePt t="103292" x="7061200" y="6235700"/>
          <p14:tracePt t="103677" x="7073900" y="6229350"/>
          <p14:tracePt t="103684" x="7092950" y="6223000"/>
          <p14:tracePt t="103696" x="7105650" y="6210300"/>
          <p14:tracePt t="103709" x="7131050" y="6203950"/>
          <p14:tracePt t="103728" x="7162800" y="6184900"/>
          <p14:tracePt t="103742" x="7194550" y="6178550"/>
          <p14:tracePt t="103759" x="7277100" y="6153150"/>
          <p14:tracePt t="103792" x="7435850" y="6115050"/>
          <p14:tracePt t="103828" x="7702550" y="6083300"/>
          <p14:tracePt t="103861" x="8128000" y="6032500"/>
          <p14:tracePt t="103875" x="8267700" y="6026150"/>
          <p14:tracePt t="103892" x="8483600" y="6013450"/>
          <p14:tracePt t="103909" x="8674100" y="6007100"/>
          <p14:tracePt t="103926" x="8807450" y="6007100"/>
          <p14:tracePt t="103943" x="8991600" y="6007100"/>
          <p14:tracePt t="103959" x="9251950" y="6038850"/>
          <p14:tracePt t="103978" x="9410700" y="6051550"/>
          <p14:tracePt t="103984" x="9455150" y="6057900"/>
          <p14:tracePt t="103993" x="9525000" y="6064250"/>
          <p14:tracePt t="104010" x="9626600" y="6076950"/>
          <p14:tracePt t="104027" x="9702800" y="6089650"/>
          <p14:tracePt t="104046" x="9747250" y="6089650"/>
          <p14:tracePt t="104062" x="9798050" y="6089650"/>
          <p14:tracePt t="104077" x="9836150" y="6089650"/>
          <p14:tracePt t="104093" x="9855200" y="6089650"/>
          <p14:tracePt t="104110" x="9886950" y="6083300"/>
          <p14:tracePt t="104126" x="9912350" y="6070600"/>
          <p14:tracePt t="104144" x="9944100" y="6064250"/>
          <p14:tracePt t="104162" x="10033000" y="6051550"/>
          <p14:tracePt t="104176" x="10090150" y="6051550"/>
          <p14:tracePt t="104193" x="10147300" y="6045200"/>
          <p14:tracePt t="104209" x="10185400" y="6045200"/>
          <p14:tracePt t="104226" x="10210800" y="6038850"/>
          <p14:tracePt t="104243" x="10236200" y="6032500"/>
          <p14:tracePt t="104261" x="10261600" y="6026150"/>
          <p14:tracePt t="104277" x="10280650" y="6026150"/>
          <p14:tracePt t="104293" x="10287000" y="6026150"/>
          <p14:tracePt t="105373" x="10293350" y="6026150"/>
          <p14:tracePt t="105413" x="10299700" y="6026150"/>
          <p14:tracePt t="105435" x="10306050" y="6026150"/>
          <p14:tracePt t="105759" x="10306050" y="6019800"/>
          <p14:tracePt t="105767" x="10306050" y="5975350"/>
          <p14:tracePt t="105780" x="10306050" y="5930900"/>
          <p14:tracePt t="105794" x="10306050" y="5861050"/>
          <p14:tracePt t="105828" x="10306050" y="5670550"/>
          <p14:tracePt t="105862" x="10306050" y="5511800"/>
          <p14:tracePt t="105894" x="10306050" y="5403850"/>
          <p14:tracePt t="105911" x="10306050" y="5378450"/>
          <p14:tracePt t="105929" x="10306050" y="5372100"/>
          <p14:tracePt t="105964" x="10306050" y="5365750"/>
          <p14:tracePt t="105980" x="10312400" y="5359400"/>
          <p14:tracePt t="105984" x="10312400" y="5353050"/>
          <p14:tracePt t="105999" x="10312400" y="5346700"/>
          <p14:tracePt t="106011" x="10312400" y="5334000"/>
          <p14:tracePt t="106029" x="10312400" y="5308600"/>
          <p14:tracePt t="106045" x="10312400" y="5302250"/>
          <p14:tracePt t="106065" x="10312400" y="5257800"/>
          <p14:tracePt t="106081" x="10312400" y="5232400"/>
          <p14:tracePt t="106095" x="10312400" y="5194300"/>
          <p14:tracePt t="106113" x="10312400" y="5175250"/>
          <p14:tracePt t="106145" x="10312400" y="5162550"/>
          <p14:tracePt t="106162" x="10318750" y="5156200"/>
          <p14:tracePt t="106178" x="10331450" y="5149850"/>
          <p14:tracePt t="106195" x="10344150" y="5143500"/>
          <p14:tracePt t="106213" x="10350500" y="5137150"/>
          <p14:tracePt t="106228" x="10356850" y="5137150"/>
          <p14:tracePt t="106245" x="10369550" y="5130800"/>
          <p14:tracePt t="106261" x="10382250" y="5130800"/>
          <p14:tracePt t="106278" x="10407650" y="5130800"/>
          <p14:tracePt t="106295" x="10439400" y="5130800"/>
          <p14:tracePt t="106311" x="10534650" y="5168900"/>
          <p14:tracePt t="106328" x="10598150" y="5200650"/>
          <p14:tracePt t="106345" x="10699750" y="5251450"/>
          <p14:tracePt t="106362" x="10795000" y="5321300"/>
          <p14:tracePt t="106378" x="10896600" y="5397500"/>
          <p14:tracePt t="106395" x="10960100" y="5461000"/>
          <p14:tracePt t="106412" x="11017250" y="5524500"/>
          <p14:tracePt t="106430" x="11049000" y="5575300"/>
          <p14:tracePt t="106445" x="11068050" y="5619750"/>
          <p14:tracePt t="106462" x="11074400" y="5657850"/>
          <p14:tracePt t="106478" x="11087100" y="5708650"/>
          <p14:tracePt t="106498" x="11099800" y="5791200"/>
          <p14:tracePt t="106505" x="11106150" y="5829300"/>
          <p14:tracePt t="106512" x="11106150" y="5867400"/>
          <p14:tracePt t="106529" x="11106150" y="5911850"/>
          <p14:tracePt t="106545" x="11112500" y="5943600"/>
          <p14:tracePt t="106562" x="11112500" y="5975350"/>
          <p14:tracePt t="106579" x="11112500" y="6007100"/>
          <p14:tracePt t="106596" x="11112500" y="6057900"/>
          <p14:tracePt t="106614" x="11106150" y="6108700"/>
          <p14:tracePt t="106629" x="11087100" y="6191250"/>
          <p14:tracePt t="106645" x="11055350" y="6254750"/>
          <p14:tracePt t="106662" x="11029950" y="6337300"/>
          <p14:tracePt t="106681" x="11010900" y="6400800"/>
          <p14:tracePt t="106697" x="10998200" y="6426200"/>
          <p14:tracePt t="106716" x="10985500" y="6451600"/>
          <p14:tracePt t="106730" x="10979150" y="6477000"/>
          <p14:tracePt t="106745" x="10966450" y="6489700"/>
          <p14:tracePt t="106762" x="10953750" y="6508750"/>
          <p14:tracePt t="106779" x="10934700" y="6540500"/>
          <p14:tracePt t="106796" x="10915650" y="6565900"/>
          <p14:tracePt t="106816" x="10902950" y="6591300"/>
          <p14:tracePt t="106830" x="10883900" y="6610350"/>
          <p14:tracePt t="106848" x="10871200" y="6623050"/>
          <p14:tracePt t="106862" x="10858500" y="6642100"/>
          <p14:tracePt t="106882" x="10845800" y="6642100"/>
          <p14:tracePt t="106896" x="10839450" y="6648450"/>
          <p14:tracePt t="106913" x="10826750" y="6648450"/>
          <p14:tracePt t="106930" x="10814050" y="6648450"/>
          <p14:tracePt t="106947" x="10788650" y="6648450"/>
          <p14:tracePt t="106965" x="10769600" y="6648450"/>
          <p14:tracePt t="106980" x="10744200" y="6648450"/>
          <p14:tracePt t="106987" x="10731500" y="6648450"/>
          <p14:tracePt t="106997" x="10712450" y="6648450"/>
          <p14:tracePt t="107012" x="10687050" y="6648450"/>
          <p14:tracePt t="107031" x="10661650" y="6642100"/>
          <p14:tracePt t="107045" x="10636250" y="6635750"/>
          <p14:tracePt t="107062" x="10598150" y="6635750"/>
          <p14:tracePt t="107079" x="10585450" y="6629400"/>
          <p14:tracePt t="107095" x="10553700" y="6629400"/>
          <p14:tracePt t="107113" x="10496550" y="6623050"/>
          <p14:tracePt t="107129" x="10477500" y="6623050"/>
          <p14:tracePt t="107145" x="10464800" y="6623050"/>
          <p14:tracePt t="107162" x="10458450" y="6623050"/>
          <p14:tracePt t="107325" x="10452100" y="6623050"/>
          <p14:tracePt t="107357" x="10445750" y="6623050"/>
          <p14:tracePt t="107375" x="10426700" y="6623050"/>
          <p14:tracePt t="107396" x="10407650" y="6623050"/>
          <p14:tracePt t="107413" x="10375900" y="6623050"/>
          <p14:tracePt t="107431" x="10344150" y="6623050"/>
          <p14:tracePt t="107448" x="10331450" y="6623050"/>
          <p14:tracePt t="107464" x="10325100" y="6623050"/>
          <p14:tracePt t="108313" x="10318750" y="6623050"/>
          <p14:tracePt t="108321" x="10299700" y="6623050"/>
          <p14:tracePt t="108330" x="10280650" y="6616700"/>
          <p14:tracePt t="108347" x="10274300" y="6616700"/>
          <p14:tracePt t="108363" x="10267950" y="6616700"/>
          <p14:tracePt t="108419" x="10267950" y="6610350"/>
          <p14:tracePt t="108431" x="10255250" y="6610350"/>
          <p14:tracePt t="108464" x="10217150" y="6597650"/>
          <p14:tracePt t="108497" x="10185400" y="6597650"/>
          <p14:tracePt t="108505" x="10179050" y="6597650"/>
          <p14:tracePt t="108514" x="10172700" y="6597650"/>
          <p14:tracePt t="108533" x="10134600" y="6597650"/>
          <p14:tracePt t="108547" x="10102850" y="6597650"/>
          <p14:tracePt t="108563" x="10052050" y="6597650"/>
          <p14:tracePt t="108580" x="10013950" y="6597650"/>
          <p14:tracePt t="108597" x="10001250" y="6597650"/>
          <p14:tracePt t="108917" x="10001250" y="6584950"/>
          <p14:tracePt t="108930" x="10007600" y="6584950"/>
          <p14:tracePt t="108950" x="10026650" y="6584950"/>
          <p14:tracePt t="108989" x="10026650" y="6591300"/>
          <p14:tracePt t="108997" x="10013950" y="6597650"/>
          <p14:tracePt t="109033" x="9969500" y="6610350"/>
          <p14:tracePt t="109064" x="9963150" y="6610350"/>
          <p14:tracePt t="109189" x="9975850" y="6610350"/>
          <p14:tracePt t="109197" x="9994900" y="6610350"/>
          <p14:tracePt t="109205" x="10020300" y="6610350"/>
          <p14:tracePt t="109214" x="10052050" y="6610350"/>
          <p14:tracePt t="109231" x="10121900" y="6610350"/>
          <p14:tracePt t="109251" x="10299700" y="6610350"/>
          <p14:tracePt t="109264" x="10356850" y="6610350"/>
          <p14:tracePt t="109282" x="10407650" y="6604000"/>
          <p14:tracePt t="109299" x="10420350" y="6604000"/>
          <p14:tracePt t="109315" x="10433050" y="6597650"/>
          <p14:tracePt t="109332" x="10452100" y="6597650"/>
          <p14:tracePt t="109349" x="10477500" y="6591300"/>
          <p14:tracePt t="109364" x="10483850" y="6591300"/>
          <p14:tracePt t="109555" x="10490200" y="6591300"/>
          <p14:tracePt t="109561" x="10496550" y="6591300"/>
          <p14:tracePt t="109567" x="10509250" y="6591300"/>
          <p14:tracePt t="109582" x="10541000" y="6591300"/>
          <p14:tracePt t="109598" x="10566400" y="6591300"/>
          <p14:tracePt t="109618" x="10591800" y="6591300"/>
          <p14:tracePt t="109632" x="10617200" y="6584950"/>
          <p14:tracePt t="109648" x="10636250" y="6578600"/>
          <p14:tracePt t="109666" x="10661650" y="6578600"/>
          <p14:tracePt t="109683" x="10668000" y="6578600"/>
          <p14:tracePt t="109698" x="10680700" y="6578600"/>
          <p14:tracePt t="109715" x="10687050" y="6578600"/>
          <p14:tracePt t="109732" x="10699750" y="6578600"/>
          <p14:tracePt t="109748" x="10725150" y="6578600"/>
          <p14:tracePt t="109767" x="10763250" y="6572250"/>
          <p14:tracePt t="109782" x="10775950" y="6572250"/>
          <p14:tracePt t="109798" x="10788650" y="6572250"/>
          <p14:tracePt t="109815" x="10795000" y="6572250"/>
          <p14:tracePt t="109832" x="10801350" y="6572250"/>
          <p14:tracePt t="109849" x="10814050" y="6572250"/>
          <p14:tracePt t="109869" x="10833100" y="6565900"/>
          <p14:tracePt t="109882" x="10845800" y="6565900"/>
          <p14:tracePt t="109900" x="10858500" y="6565900"/>
          <p14:tracePt t="109915" x="10871200" y="6565900"/>
          <p14:tracePt t="109935" x="10883900" y="6565900"/>
          <p14:tracePt t="110243" x="10896600" y="6565900"/>
          <p14:tracePt t="110250" x="10922000" y="6565900"/>
          <p14:tracePt t="110267" x="10960100" y="6565900"/>
          <p14:tracePt t="110286" x="10979150" y="6559550"/>
          <p14:tracePt t="110316" x="11029950" y="6553200"/>
          <p14:tracePt t="110349" x="11055350" y="6546850"/>
          <p14:tracePt t="110387" x="11080750" y="6546850"/>
          <p14:tracePt t="110400" x="11093450" y="6546850"/>
          <p14:tracePt t="110416" x="11106150" y="6546850"/>
          <p14:tracePt t="110433" x="11118850" y="6546850"/>
          <p14:tracePt t="110451" x="11125200" y="6546850"/>
          <p14:tracePt t="110467" x="11156950" y="6546850"/>
          <p14:tracePt t="110486" x="11176000" y="6540500"/>
          <p14:tracePt t="110500" x="11195050" y="6540500"/>
          <p14:tracePt t="110516" x="11226800" y="6527800"/>
          <p14:tracePt t="110522" x="11239500" y="6527800"/>
          <p14:tracePt t="110555" x="11239500" y="6521450"/>
          <p14:tracePt t="110562" x="11245850" y="6521450"/>
          <p14:tracePt t="110579" x="11245850" y="6515100"/>
          <p14:tracePt t="110795" x="11245850" y="6521450"/>
          <p14:tracePt t="110801" x="11239500" y="6521450"/>
          <p14:tracePt t="110811" x="11226800" y="6534150"/>
          <p14:tracePt t="110817" x="11214100" y="6546850"/>
          <p14:tracePt t="110833" x="11182350" y="6565900"/>
          <p14:tracePt t="110869" x="11055350" y="6610350"/>
          <p14:tracePt t="110902" x="10788650" y="6661150"/>
          <p14:tracePt t="110935" x="10629900" y="6680200"/>
          <p14:tracePt t="110950" x="10509250" y="6692900"/>
          <p14:tracePt t="110968" x="10382250" y="6692900"/>
          <p14:tracePt t="110986" x="10204450" y="6699250"/>
          <p14:tracePt t="111001" x="10096500" y="6699250"/>
          <p14:tracePt t="111016" x="9944100" y="6699250"/>
          <p14:tracePt t="111033" x="9766300" y="6699250"/>
          <p14:tracePt t="111050" x="9664700" y="6705600"/>
          <p14:tracePt t="111066" x="9525000" y="6718300"/>
          <p14:tracePt t="111083" x="9429750" y="6731000"/>
          <p14:tracePt t="111101" x="9328150" y="6743700"/>
          <p14:tracePt t="111117" x="9258300" y="6756400"/>
          <p14:tracePt t="111133" x="9169400" y="6762750"/>
          <p14:tracePt t="111152" x="9105900" y="6769100"/>
          <p14:tracePt t="111166" x="9048750" y="6769100"/>
          <p14:tracePt t="111187" x="8978900" y="6769100"/>
          <p14:tracePt t="111202" x="8909050" y="6775450"/>
          <p14:tracePt t="111218" x="8870950" y="6781800"/>
          <p14:tracePt t="111234" x="8832850" y="6788150"/>
          <p14:tracePt t="111250" x="8801100" y="6788150"/>
          <p14:tracePt t="111268" x="8769350" y="6794500"/>
          <p14:tracePt t="111288" x="8705850" y="6800850"/>
          <p14:tracePt t="111301" x="8667750" y="6807200"/>
          <p14:tracePt t="111317" x="8655050" y="6807200"/>
          <p14:tracePt t="111374" x="8648700" y="6807200"/>
          <p14:tracePt t="111387" x="8648700" y="6794500"/>
          <p14:tracePt t="111394" x="8655050" y="6794500"/>
          <p14:tracePt t="111405" x="8667750" y="6794500"/>
          <p14:tracePt t="111416" x="8693150" y="6794500"/>
          <p14:tracePt t="111433" x="8724900" y="6794500"/>
          <p14:tracePt t="111589" x="8737600" y="6794500"/>
          <p14:tracePt t="111595" x="8775700" y="6769100"/>
          <p14:tracePt t="111605" x="8788400" y="6743700"/>
          <p14:tracePt t="111616" x="8801100" y="6711950"/>
          <p14:tracePt t="111634" x="8801100" y="6686550"/>
          <p14:tracePt t="111652" x="8724900" y="6648450"/>
          <p14:tracePt t="111668" x="8616950" y="6629400"/>
          <p14:tracePt t="111686" x="8350250" y="6623050"/>
          <p14:tracePt t="111702" x="7969250" y="6623050"/>
          <p14:tracePt t="111718" x="7600950" y="6623050"/>
          <p14:tracePt t="111734" x="7219950" y="6623050"/>
          <p14:tracePt t="111751" x="6750050" y="6635750"/>
          <p14:tracePt t="111767" x="6337300" y="6635750"/>
          <p14:tracePt t="111784" x="6019800" y="6635750"/>
          <p14:tracePt t="111800" x="5778500" y="6635750"/>
          <p14:tracePt t="111817" x="5492750" y="6635750"/>
          <p14:tracePt t="111835" x="5391150" y="6635750"/>
          <p14:tracePt t="111852" x="5359400" y="6635750"/>
          <p14:tracePt t="111867" x="5340350" y="6635750"/>
          <p14:tracePt t="111885" x="5334000" y="6635750"/>
          <p14:tracePt t="111903" x="5327650" y="6635750"/>
          <p14:tracePt t="111918" x="5321300" y="6635750"/>
          <p14:tracePt t="112081" x="5327650" y="6642100"/>
          <p14:tracePt t="112089" x="5346700" y="6654800"/>
          <p14:tracePt t="112101" x="5359400" y="6661150"/>
          <p14:tracePt t="112117" x="5410200" y="6673850"/>
          <p14:tracePt t="112134" x="5480050" y="6686550"/>
          <p14:tracePt t="112150" x="5530850" y="6686550"/>
          <p14:tracePt t="112167" x="5581650" y="6692900"/>
          <p14:tracePt t="112184" x="5664200" y="6692900"/>
          <p14:tracePt t="112201" x="5721350" y="6692900"/>
          <p14:tracePt t="112218" x="5816600" y="6692900"/>
          <p14:tracePt t="112234" x="5842000" y="6692900"/>
          <p14:tracePt t="112251" x="5861050" y="6692900"/>
          <p14:tracePt t="112267" x="5867400" y="6692900"/>
          <p14:tracePt t="112699" x="5861050" y="6692900"/>
          <p14:tracePt t="112705" x="5861050" y="6699250"/>
          <p14:tracePt t="112723" x="5854700" y="6699250"/>
          <p14:tracePt t="112737" x="5848350" y="6699250"/>
          <p14:tracePt t="112751" x="5842000" y="6699250"/>
          <p14:tracePt t="112777" x="5835650" y="6699250"/>
          <p14:tracePt t="118064" x="5842000" y="6648450"/>
          <p14:tracePt t="118075" x="5848350" y="6604000"/>
          <p14:tracePt t="118081" x="5854700" y="6553200"/>
          <p14:tracePt t="118090" x="5854700" y="6508750"/>
          <p14:tracePt t="118108" x="5854700" y="6381750"/>
          <p14:tracePt t="118126" x="5842000" y="6108700"/>
          <p14:tracePt t="118141" x="5816600" y="5899150"/>
          <p14:tracePt t="118173" x="5791200" y="5645150"/>
          <p14:tracePt t="118207" x="5746750" y="5543550"/>
          <p14:tracePt t="118241" x="5683250" y="5499100"/>
          <p14:tracePt t="118258" x="5651500" y="5492750"/>
          <p14:tracePt t="118273" x="5626100" y="5492750"/>
          <p14:tracePt t="118292" x="5562600" y="5486400"/>
          <p14:tracePt t="118308" x="5505450" y="5486400"/>
          <p14:tracePt t="118326" x="5403850" y="5486400"/>
          <p14:tracePt t="118341" x="5372100" y="5486400"/>
          <p14:tracePt t="118357" x="5359400" y="5486400"/>
          <p14:tracePt t="118415" x="5365750" y="5486400"/>
          <p14:tracePt t="118423" x="5378450" y="5473700"/>
          <p14:tracePt t="118434" x="5435600" y="5441950"/>
          <p14:tracePt t="118443" x="5492750" y="5397500"/>
          <p14:tracePt t="118457" x="5600700" y="5308600"/>
          <p14:tracePt t="118473" x="5683250" y="5213350"/>
          <p14:tracePt t="118490" x="5727700" y="5130800"/>
          <p14:tracePt t="118507" x="5740400" y="5067300"/>
          <p14:tracePt t="118524" x="5740400" y="5016500"/>
          <p14:tracePt t="118543" x="5746750" y="4972050"/>
          <p14:tracePt t="118557" x="5753100" y="4972050"/>
          <p14:tracePt t="118629" x="5753100" y="4978400"/>
          <p14:tracePt t="118638" x="5753100" y="4984750"/>
          <p14:tracePt t="118651" x="5753100" y="4991100"/>
          <p14:tracePt t="118680" x="5759450" y="4997450"/>
          <p14:tracePt t="118688" x="5772150" y="4997450"/>
          <p14:tracePt t="118698" x="5791200" y="5003800"/>
          <p14:tracePt t="118707" x="5816600" y="5003800"/>
          <p14:tracePt t="118724" x="5880100" y="5003800"/>
          <p14:tracePt t="118741" x="6032500" y="5003800"/>
          <p14:tracePt t="118757" x="6629400" y="4946650"/>
          <p14:tracePt t="118775" x="7099300" y="4921250"/>
          <p14:tracePt t="118794" x="7461250" y="4921250"/>
          <p14:tracePt t="118811" x="7645400" y="4921250"/>
          <p14:tracePt t="118827" x="7778750" y="4921250"/>
          <p14:tracePt t="118841" x="7797800" y="4921250"/>
          <p14:tracePt t="118860" x="7835900" y="4921250"/>
          <p14:tracePt t="118874" x="7861300" y="4921250"/>
          <p14:tracePt t="118890" x="7893050" y="4927600"/>
          <p14:tracePt t="118908" x="7937500" y="4946650"/>
          <p14:tracePt t="118927" x="7956550" y="4953000"/>
          <p14:tracePt t="118941" x="7988300" y="4965700"/>
          <p14:tracePt t="118959" x="8013700" y="4984750"/>
          <p14:tracePt t="118975" x="8026400" y="4991100"/>
          <p14:tracePt t="119030" x="8032750" y="4991100"/>
          <p14:tracePt t="119371" x="8039100" y="4991100"/>
          <p14:tracePt t="120217" x="8039100" y="4997450"/>
          <p14:tracePt t="120233" x="8032750" y="4997450"/>
          <p14:tracePt t="120262" x="8032750" y="5003800"/>
          <p14:tracePt t="120287" x="8026400" y="5003800"/>
          <p14:tracePt t="123003" x="8013700" y="5003800"/>
          <p14:tracePt t="123010" x="8007350" y="5003800"/>
          <p14:tracePt t="123017" x="7988300" y="5003800"/>
          <p14:tracePt t="123028" x="7950200" y="4984750"/>
          <p14:tracePt t="123047" x="7893050" y="4953000"/>
          <p14:tracePt t="123078" x="7753350" y="4851400"/>
          <p14:tracePt t="123112" x="7556500" y="4692650"/>
          <p14:tracePt t="123118" x="7524750" y="4673600"/>
          <p14:tracePt t="123145" x="7232650" y="4476750"/>
          <p14:tracePt t="123164" x="7029450" y="4362450"/>
          <p14:tracePt t="123180" x="6819900" y="4248150"/>
          <p14:tracePt t="123195" x="6553200" y="4114800"/>
          <p14:tracePt t="123212" x="6223000" y="3975100"/>
          <p14:tracePt t="123229" x="6057900" y="3892550"/>
          <p14:tracePt t="123245" x="5778500" y="3790950"/>
          <p14:tracePt t="123262" x="5695950" y="3771900"/>
          <p14:tracePt t="123278" x="5626100" y="3759200"/>
          <p14:tracePt t="123299" x="5581650" y="3752850"/>
          <p14:tracePt t="123312" x="5537200" y="3746500"/>
          <p14:tracePt t="123331" x="5499100" y="3746500"/>
          <p14:tracePt t="123345" x="5461000" y="3746500"/>
          <p14:tracePt t="123363" x="5441950" y="3746500"/>
          <p14:tracePt t="123379" x="5422900" y="3746500"/>
          <p14:tracePt t="123395" x="5410200" y="3746500"/>
          <p14:tracePt t="123412" x="5403850" y="3746500"/>
          <p14:tracePt t="123447" x="5397500" y="3746500"/>
          <p14:tracePt t="123920" x="5391150" y="3746500"/>
          <p14:tracePt t="124127" x="5378450" y="3746500"/>
          <p14:tracePt t="124135" x="5365750" y="3759200"/>
          <p14:tracePt t="124148" x="5314950" y="3784600"/>
          <p14:tracePt t="124163" x="5207000" y="3829050"/>
          <p14:tracePt t="124179" x="5060950" y="3867150"/>
          <p14:tracePt t="124196" x="4921250" y="3911600"/>
          <p14:tracePt t="124215" x="4768850" y="3975100"/>
          <p14:tracePt t="124248" x="4565650" y="4165600"/>
          <p14:tracePt t="124280" x="4616450" y="4654550"/>
          <p14:tracePt t="124315" x="4870450" y="5219700"/>
          <p14:tracePt t="124330" x="4921250" y="5353050"/>
          <p14:tracePt t="124346" x="4946650" y="5435600"/>
          <p14:tracePt t="124363" x="4946650" y="5454650"/>
          <p14:tracePt t="124411" x="4946650" y="5441950"/>
          <p14:tracePt t="124419" x="4946650" y="5378450"/>
          <p14:tracePt t="124434" x="4946650" y="5245100"/>
          <p14:tracePt t="124446" x="4953000" y="5149850"/>
          <p14:tracePt t="124464" x="5060950" y="4743450"/>
          <p14:tracePt t="124479" x="5245100" y="4470400"/>
          <p14:tracePt t="124496" x="5422900" y="4298950"/>
          <p14:tracePt t="124513" x="5549900" y="4235450"/>
          <p14:tracePt t="124530" x="5594350" y="4222750"/>
          <p14:tracePt t="124546" x="5632450" y="4222750"/>
          <p14:tracePt t="124564" x="5721350" y="4248150"/>
          <p14:tracePt t="124579" x="5918200" y="4362450"/>
          <p14:tracePt t="124596" x="6273800" y="4578350"/>
          <p14:tracePt t="124613" x="6686550" y="4851400"/>
          <p14:tracePt t="124630" x="7010400" y="5124450"/>
          <p14:tracePt t="124636" x="7156450" y="5257800"/>
          <p14:tracePt t="124649" x="7251700" y="5346700"/>
          <p14:tracePt t="124664" x="7340600" y="5461000"/>
          <p14:tracePt t="124680" x="7340600" y="5486400"/>
          <p14:tracePt t="124696" x="7334250" y="5518150"/>
          <p14:tracePt t="124713" x="7308850" y="5537200"/>
          <p14:tracePt t="124732" x="7302500" y="5537200"/>
          <p14:tracePt t="124749" x="7296150" y="5537200"/>
          <p14:tracePt t="124789" x="7289800" y="5537200"/>
          <p14:tracePt t="124797" x="7270750" y="5518150"/>
          <p14:tracePt t="124813" x="7188200" y="5410200"/>
          <p14:tracePt t="124830" x="7092950" y="5283200"/>
          <p14:tracePt t="124849" x="6927850" y="5048250"/>
          <p14:tracePt t="124864" x="6629400" y="4730750"/>
          <p14:tracePt t="124880" x="6477000" y="4597400"/>
          <p14:tracePt t="124899" x="6337300" y="4495800"/>
          <p14:tracePt t="124914" x="6235700" y="4425950"/>
          <p14:tracePt t="124932" x="6108700" y="4387850"/>
          <p14:tracePt t="124946" x="6032500" y="4375150"/>
          <p14:tracePt t="124966" x="5956300" y="4394200"/>
          <p14:tracePt t="124982" x="5848350" y="4489450"/>
          <p14:tracePt t="124997" x="5765800" y="4603750"/>
          <p14:tracePt t="125013" x="5664200" y="4756150"/>
          <p14:tracePt t="125030" x="5537200" y="4953000"/>
          <p14:tracePt t="125048" x="5492750" y="5016500"/>
          <p14:tracePt t="125064" x="5454650" y="5054600"/>
          <p14:tracePt t="125082" x="5448300" y="5067300"/>
          <p14:tracePt t="125154" x="5467350" y="5048250"/>
          <p14:tracePt t="125159" x="5518150" y="5003800"/>
          <p14:tracePt t="125168" x="5575300" y="4940300"/>
          <p14:tracePt t="125181" x="5651500" y="4851400"/>
          <p14:tracePt t="125197" x="5772150" y="4737100"/>
          <p14:tracePt t="125213" x="5873750" y="4673600"/>
          <p14:tracePt t="125230" x="6045200" y="4610100"/>
          <p14:tracePt t="125247" x="6121400" y="4610100"/>
          <p14:tracePt t="125264" x="6172200" y="4616450"/>
          <p14:tracePt t="125282" x="6184900" y="4629150"/>
          <p14:tracePt t="125297" x="6197600" y="4641850"/>
          <p14:tracePt t="125314" x="6197600" y="4667250"/>
          <p14:tracePt t="125330" x="6216650" y="4730750"/>
          <p14:tracePt t="125347" x="6235700" y="4762500"/>
          <p14:tracePt t="125364" x="6248400" y="4787900"/>
          <p14:tracePt t="125762" x="6248400" y="4781550"/>
          <p14:tracePt t="125769" x="6248400" y="4762500"/>
          <p14:tracePt t="125782" x="6248400" y="4737100"/>
          <p14:tracePt t="125798" x="6248400" y="4711700"/>
          <p14:tracePt t="125831" x="6248400" y="4699000"/>
          <p14:tracePt t="125969" x="6248400" y="4692650"/>
          <p14:tracePt t="125978" x="6254750" y="4686300"/>
          <p14:tracePt t="125993" x="6254750" y="4679950"/>
          <p14:tracePt t="126101" x="6254750" y="4667250"/>
          <p14:tracePt t="126109" x="6254750" y="4654550"/>
          <p14:tracePt t="126118" x="6254750" y="4648200"/>
          <p14:tracePt t="126131" x="6254750" y="4635500"/>
          <p14:tracePt t="126151" x="6254750" y="4616450"/>
          <p14:tracePt t="126166" x="6254750" y="4597400"/>
          <p14:tracePt t="126184" x="6254750" y="4591050"/>
          <p14:tracePt t="126331" x="6254750" y="4584700"/>
          <p14:tracePt t="126341" x="6254750" y="4578350"/>
          <p14:tracePt t="126356" x="6254750" y="4572000"/>
          <p14:tracePt t="126387" x="6254750" y="4565650"/>
          <p14:tracePt t="126742" x="6254750" y="4559300"/>
          <p14:tracePt t="126749" x="6254750" y="4552950"/>
          <p14:tracePt t="126791" x="6254750" y="4546600"/>
          <p14:tracePt t="126812" x="6261100" y="4546600"/>
          <p14:tracePt t="126825" x="6261100" y="4540250"/>
          <p14:tracePt t="126842" x="6261100" y="4533900"/>
          <p14:tracePt t="126867" x="6261100" y="4521200"/>
          <p14:tracePt t="126882" x="6261100" y="4514850"/>
          <p14:tracePt t="126901" x="6261100" y="4502150"/>
          <p14:tracePt t="129611" x="6254750" y="4508500"/>
          <p14:tracePt t="129636" x="6248400" y="4514850"/>
          <p14:tracePt t="129649" x="6242050" y="4521200"/>
          <p14:tracePt t="129663" x="6235700" y="4521200"/>
          <p14:tracePt t="129680" x="6235700" y="4527550"/>
          <p14:tracePt t="129703" x="6235700" y="4533900"/>
          <p14:tracePt t="129717" x="6229350" y="4533900"/>
          <p14:tracePt t="131993" x="6223000" y="4533900"/>
          <p14:tracePt t="132000" x="6216650" y="4533900"/>
          <p14:tracePt t="132009" x="6210300" y="4540250"/>
          <p14:tracePt t="132025" x="6197600" y="4546600"/>
          <p14:tracePt t="132039" x="6159500" y="4578350"/>
          <p14:tracePt t="132055" x="6102350" y="4629150"/>
          <p14:tracePt t="132087" x="5797550" y="4965700"/>
          <p14:tracePt t="132122" x="5086350" y="5638800"/>
          <p14:tracePt t="132154" x="4775200" y="5937250"/>
          <p14:tracePt t="132170" x="4737100" y="6013450"/>
          <p14:tracePt t="132190" x="4737100" y="6172200"/>
          <p14:tracePt t="132204" x="4749800" y="6210300"/>
          <p14:tracePt t="132221" x="4794250" y="6280150"/>
          <p14:tracePt t="132238" x="4806950" y="6286500"/>
          <p14:tracePt t="132254" x="4813300" y="6286500"/>
          <p14:tracePt t="132347" x="4819650" y="6286500"/>
          <p14:tracePt t="132363" x="4826000" y="6286500"/>
          <p14:tracePt t="132370" x="4832350" y="6286500"/>
          <p14:tracePt t="132384" x="4851400" y="6280150"/>
          <p14:tracePt t="132391" x="4857750" y="6273800"/>
          <p14:tracePt t="132406" x="4864100" y="6267450"/>
          <p14:tracePt t="132425" x="4889500" y="6248400"/>
          <p14:tracePt t="132437" x="4908550" y="6235700"/>
          <p14:tracePt t="132454" x="4914900" y="6229350"/>
          <p14:tracePt t="132473" x="4921250" y="6229350"/>
          <p14:tracePt t="132509" x="4927600" y="6229350"/>
          <p14:tracePt t="132522" x="4940300" y="6229350"/>
          <p14:tracePt t="132540" x="4946650" y="6229350"/>
          <p14:tracePt t="132593" x="4946650" y="6235700"/>
          <p14:tracePt t="132611" x="4946650" y="6242050"/>
          <p14:tracePt t="132635" x="4946650" y="6248400"/>
          <p14:tracePt t="132656" x="4946650" y="6254750"/>
          <p14:tracePt t="132665" x="4946650" y="6261100"/>
          <p14:tracePt t="132680" x="4946650" y="6267450"/>
          <p14:tracePt t="132688" x="4946650" y="6273800"/>
          <p14:tracePt t="132705" x="4946650" y="6280150"/>
          <p14:tracePt t="132723" x="4953000" y="6286500"/>
          <p14:tracePt t="132863" x="4946650" y="6286500"/>
          <p14:tracePt t="132879" x="4933950" y="6286500"/>
          <p14:tracePt t="132887" x="4927600" y="6292850"/>
          <p14:tracePt t="132894" x="4921250" y="6292850"/>
          <p14:tracePt t="132904" x="4914900" y="6292850"/>
          <p14:tracePt t="132921" x="4902200" y="6292850"/>
          <p14:tracePt t="132988" x="4895850" y="6292850"/>
          <p14:tracePt t="132997" x="4895850" y="6280150"/>
          <p14:tracePt t="133005" x="4895850" y="6267450"/>
          <p14:tracePt t="133024" x="4914900" y="6229350"/>
          <p14:tracePt t="133040" x="4953000" y="6216650"/>
          <p14:tracePt t="133057" x="4972050" y="6216650"/>
          <p14:tracePt t="133072" x="5003800" y="6235700"/>
          <p14:tracePt t="133088" x="5086350" y="6280150"/>
          <p14:tracePt t="133105" x="5124450" y="6299200"/>
          <p14:tracePt t="133179" x="5187950" y="6273800"/>
          <p14:tracePt t="133184" x="5219700" y="6254750"/>
          <p14:tracePt t="133205" x="5270500" y="6197600"/>
          <p14:tracePt t="133222" x="5302250" y="6153150"/>
          <p14:tracePt t="133238" x="5321300" y="6089650"/>
          <p14:tracePt t="133304" x="5308600" y="6089650"/>
          <p14:tracePt t="133310" x="5302250" y="6089650"/>
          <p14:tracePt t="133322" x="5295900" y="6089650"/>
          <p14:tracePt t="133339" x="5257800" y="6108700"/>
          <p14:tracePt t="133356" x="5232400" y="6115050"/>
          <p14:tracePt t="133372" x="5194300" y="6121400"/>
          <p14:tracePt t="133388" x="5124450" y="6140450"/>
          <p14:tracePt t="133405" x="5060950" y="6153150"/>
          <p14:tracePt t="133426" x="4984750" y="6159500"/>
          <p14:tracePt t="133439" x="4965700" y="6159500"/>
          <p14:tracePt t="133455" x="4946650" y="6159500"/>
          <p14:tracePt t="133472" x="4933950" y="6159500"/>
          <p14:tracePt t="133488" x="4927600" y="6159500"/>
          <p14:tracePt t="133506" x="4914900" y="6172200"/>
          <p14:tracePt t="133522" x="4883150" y="6178550"/>
          <p14:tracePt t="133540" x="4851400" y="6197600"/>
          <p14:tracePt t="133555" x="4781550" y="6261100"/>
          <p14:tracePt t="133572" x="4737100" y="6324600"/>
          <p14:tracePt t="133589" x="4699000" y="6388100"/>
          <p14:tracePt t="133608" x="4667250" y="6432550"/>
          <p14:tracePt t="133625" x="4654550" y="6464300"/>
          <p14:tracePt t="133641" x="4654550" y="6470650"/>
          <p14:tracePt t="133782" x="4654550" y="6457950"/>
          <p14:tracePt t="133790" x="4667250" y="6426200"/>
          <p14:tracePt t="133797" x="4679950" y="6400800"/>
          <p14:tracePt t="133807" x="4692650" y="6369050"/>
          <p14:tracePt t="133825" x="4730750" y="6305550"/>
          <p14:tracePt t="133840" x="4902200" y="6089650"/>
          <p14:tracePt t="133860" x="5003800" y="6013450"/>
          <p14:tracePt t="133877" x="5105400" y="5956300"/>
          <p14:tracePt t="133889" x="5219700" y="5924550"/>
          <p14:tracePt t="133906" x="5308600" y="5911850"/>
          <p14:tracePt t="133923" x="5410200" y="5911850"/>
          <p14:tracePt t="133941" x="5492750" y="5911850"/>
          <p14:tracePt t="133956" x="5568950" y="5918200"/>
          <p14:tracePt t="133973" x="5708650" y="5956300"/>
          <p14:tracePt t="133989" x="5886450" y="6045200"/>
          <p14:tracePt t="134006" x="6032500" y="6134100"/>
          <p14:tracePt t="134024" x="6191250" y="6229350"/>
          <p14:tracePt t="134042" x="6356350" y="6337300"/>
          <p14:tracePt t="134058" x="6394450" y="6369050"/>
          <p14:tracePt t="134073" x="6394450" y="6375400"/>
          <p14:tracePt t="134089" x="6394450" y="6381750"/>
          <p14:tracePt t="134123" x="6394450" y="6388100"/>
          <p14:tracePt t="134221" x="6394450" y="6381750"/>
          <p14:tracePt t="134231" x="6381750" y="6356350"/>
          <p14:tracePt t="134240" x="6375400" y="6330950"/>
          <p14:tracePt t="134258" x="6280150" y="6210300"/>
          <p14:tracePt t="134275" x="6203950" y="6121400"/>
          <p14:tracePt t="134290" x="6076950" y="6032500"/>
          <p14:tracePt t="134306" x="5975350" y="5981700"/>
          <p14:tracePt t="134322" x="5829300" y="5930900"/>
          <p14:tracePt t="134339" x="5708650" y="5911850"/>
          <p14:tracePt t="134357" x="5568950" y="5930900"/>
          <p14:tracePt t="134373" x="5480050" y="5994400"/>
          <p14:tracePt t="134390" x="5435600" y="6038850"/>
          <p14:tracePt t="134406" x="5378450" y="6102350"/>
          <p14:tracePt t="134423" x="5321300" y="6165850"/>
          <p14:tracePt t="134439" x="5276850" y="6223000"/>
          <p14:tracePt t="134457" x="5207000" y="6337300"/>
          <p14:tracePt t="134473" x="5187950" y="6369050"/>
          <p14:tracePt t="134489" x="5181600" y="6381750"/>
          <p14:tracePt t="134506" x="5175250" y="6394450"/>
          <p14:tracePt t="134523" x="5175250" y="6400800"/>
          <p14:tracePt t="134542" x="5175250" y="6407150"/>
          <p14:tracePt t="134591" x="5181600" y="6400800"/>
          <p14:tracePt t="134602" x="5187950" y="6381750"/>
          <p14:tracePt t="134608" x="5207000" y="6356350"/>
          <p14:tracePt t="134623" x="5245100" y="6280150"/>
          <p14:tracePt t="134641" x="5327650" y="6165850"/>
          <p14:tracePt t="134659" x="5403850" y="6076950"/>
          <p14:tracePt t="134667" x="5543550" y="5969000"/>
          <p14:tracePt t="134674" x="5594350" y="5943600"/>
          <p14:tracePt t="134690" x="5695950" y="5924550"/>
          <p14:tracePt t="134706" x="5746750" y="5924550"/>
          <p14:tracePt t="134723" x="5810250" y="5930900"/>
          <p14:tracePt t="134743" x="5886450" y="5975350"/>
          <p14:tracePt t="134756" x="5975350" y="6051550"/>
          <p14:tracePt t="134776" x="6121400" y="6146800"/>
          <p14:tracePt t="134792" x="6210300" y="6229350"/>
          <p14:tracePt t="134809" x="6248400" y="6267450"/>
          <p14:tracePt t="134825" x="6267450" y="6292850"/>
          <p14:tracePt t="134840" x="6273800" y="6324600"/>
          <p14:tracePt t="134859" x="6273800" y="6343650"/>
          <p14:tracePt t="134873" x="6280150" y="6350000"/>
          <p14:tracePt t="134890" x="6280150" y="6356350"/>
          <p14:tracePt t="134961" x="6267450" y="6337300"/>
          <p14:tracePt t="134969" x="6248400" y="6324600"/>
          <p14:tracePt t="134982" x="6197600" y="6280150"/>
          <p14:tracePt t="134990" x="6172200" y="6254750"/>
          <p14:tracePt t="135007" x="6057900" y="6172200"/>
          <p14:tracePt t="135025" x="5943600" y="6108700"/>
          <p14:tracePt t="135043" x="5797550" y="6064250"/>
          <p14:tracePt t="135057" x="5664200" y="6045200"/>
          <p14:tracePt t="135079" x="5334000" y="6007100"/>
          <p14:tracePt t="135090" x="5175250" y="6007100"/>
          <p14:tracePt t="135107" x="5060950" y="6026150"/>
          <p14:tracePt t="135123" x="4984750" y="6096000"/>
          <p14:tracePt t="135140" x="4933950" y="6210300"/>
          <p14:tracePt t="135159" x="4902200" y="6343650"/>
          <p14:tracePt t="135177" x="4902200" y="6388100"/>
          <p14:tracePt t="135190" x="4902200" y="6394450"/>
          <p14:tracePt t="135247" x="4914900" y="6394450"/>
          <p14:tracePt t="135255" x="4927600" y="6388100"/>
          <p14:tracePt t="135261" x="4940300" y="6369050"/>
          <p14:tracePt t="135275" x="5041900" y="6273800"/>
          <p14:tracePt t="135293" x="5181600" y="6121400"/>
          <p14:tracePt t="135307" x="5295900" y="6032500"/>
          <p14:tracePt t="135325" x="5448300" y="5949950"/>
          <p14:tracePt t="135340" x="5588000" y="5930900"/>
          <p14:tracePt t="135358" x="5689600" y="5924550"/>
          <p14:tracePt t="135378" x="5803900" y="5949950"/>
          <p14:tracePt t="135390" x="5873750" y="5981700"/>
          <p14:tracePt t="135407" x="5975350" y="6051550"/>
          <p14:tracePt t="135427" x="6064250" y="6108700"/>
          <p14:tracePt t="135441" x="6121400" y="6172200"/>
          <p14:tracePt t="135457" x="6153150" y="6216650"/>
          <p14:tracePt t="135478" x="6191250" y="6305550"/>
          <p14:tracePt t="135491" x="6197600" y="6343650"/>
          <p14:tracePt t="135507" x="6197600" y="6362700"/>
          <p14:tracePt t="135524" x="6197600" y="6369050"/>
          <p14:tracePt t="135593" x="6197600" y="6362700"/>
          <p14:tracePt t="135602" x="6197600" y="6343650"/>
          <p14:tracePt t="135608" x="6197600" y="6324600"/>
          <p14:tracePt t="135624" x="6191250" y="6311900"/>
          <p14:tracePt t="135642" x="6184900" y="6292850"/>
          <p14:tracePt t="135657" x="6172200" y="6280150"/>
          <p14:tracePt t="135664" x="6172200" y="6267450"/>
          <p14:tracePt t="135675" x="6165850" y="6267450"/>
          <p14:tracePt t="135691" x="6153150" y="6248400"/>
          <p14:tracePt t="135707" x="6140450" y="6242050"/>
          <p14:tracePt t="135728" x="6108700" y="6229350"/>
          <p14:tracePt t="135741" x="6064250" y="6210300"/>
          <p14:tracePt t="135757" x="6007100" y="6203950"/>
          <p14:tracePt t="135774" x="5873750" y="6184900"/>
          <p14:tracePt t="135793" x="5683250" y="6153150"/>
          <p14:tracePt t="135807" x="5499100" y="6153150"/>
          <p14:tracePt t="135824" x="5384800" y="6153150"/>
          <p14:tracePt t="135841" x="5232400" y="6184900"/>
          <p14:tracePt t="135858" x="5130800" y="6216650"/>
          <p14:tracePt t="135874" x="5060950" y="6261100"/>
          <p14:tracePt t="135893" x="5010150" y="6330950"/>
          <p14:tracePt t="135908" x="4991100" y="6375400"/>
          <p14:tracePt t="135924" x="4978400" y="6426200"/>
          <p14:tracePt t="135941" x="4965700" y="6470650"/>
          <p14:tracePt t="135958" x="4959350" y="6502400"/>
          <p14:tracePt t="135975" x="4959350" y="6515100"/>
          <p14:tracePt t="135991" x="4959350" y="6521450"/>
          <p14:tracePt t="136107" x="4959350" y="6496050"/>
          <p14:tracePt t="136125" x="4978400" y="6419850"/>
          <p14:tracePt t="136141" x="5010150" y="6337300"/>
          <p14:tracePt t="136158" x="5118100" y="6197600"/>
          <p14:tracePt t="136164" x="5149850" y="6165850"/>
          <p14:tracePt t="136175" x="5213350" y="6115050"/>
          <p14:tracePt t="136192" x="5391150" y="6019800"/>
          <p14:tracePt t="136209" x="5556250" y="5962650"/>
          <p14:tracePt t="136227" x="5670550" y="5949950"/>
          <p14:tracePt t="136243" x="5772150" y="5949950"/>
          <p14:tracePt t="136258" x="5873750" y="5962650"/>
          <p14:tracePt t="136275" x="5956300" y="6007100"/>
          <p14:tracePt t="136294" x="6032500" y="6070600"/>
          <p14:tracePt t="136310" x="6083300" y="6115050"/>
          <p14:tracePt t="136325" x="6108700" y="6140450"/>
          <p14:tracePt t="136342" x="6127750" y="6159500"/>
          <p14:tracePt t="136358" x="6146800" y="6184900"/>
          <p14:tracePt t="136375" x="6159500" y="6197600"/>
          <p14:tracePt t="136393" x="6165850" y="6210300"/>
          <p14:tracePt t="136641" x="6165850" y="6203950"/>
          <p14:tracePt t="136719" x="6165850" y="6197600"/>
          <p14:tracePt t="136734" x="6159500" y="6197600"/>
          <p14:tracePt t="136743" x="6153150" y="6184900"/>
          <p14:tracePt t="136749" x="6146800" y="6184900"/>
          <p14:tracePt t="136759" x="6127750" y="6172200"/>
          <p14:tracePt t="136776" x="6102350" y="6159500"/>
          <p14:tracePt t="136795" x="6007100" y="6140450"/>
          <p14:tracePt t="136825" x="5727700" y="6115050"/>
          <p14:tracePt t="136859" x="5378450" y="6146800"/>
          <p14:tracePt t="136892" x="5118100" y="6261100"/>
          <p14:tracePt t="136908" x="5022850" y="6388100"/>
          <p14:tracePt t="136925" x="5010150" y="6438900"/>
          <p14:tracePt t="136942" x="5010150" y="6489700"/>
          <p14:tracePt t="136959" x="5010150" y="6521450"/>
          <p14:tracePt t="136976" x="5016500" y="6534150"/>
          <p14:tracePt t="136992" x="5022850" y="6540500"/>
          <p14:tracePt t="137011" x="5086350" y="6534150"/>
          <p14:tracePt t="137027" x="5143500" y="6502400"/>
          <p14:tracePt t="137044" x="5232400" y="6445250"/>
          <p14:tracePt t="137059" x="5372100" y="6350000"/>
          <p14:tracePt t="137079" x="5461000" y="6286500"/>
          <p14:tracePt t="137092" x="5530850" y="6229350"/>
          <p14:tracePt t="137112" x="5632450" y="6159500"/>
          <p14:tracePt t="137125" x="5695950" y="6127750"/>
          <p14:tracePt t="137142" x="5746750" y="6108700"/>
          <p14:tracePt t="137159" x="5765800" y="6108700"/>
          <p14:tracePt t="137179" x="5784850" y="6108700"/>
          <p14:tracePt t="137189" x="5803900" y="6127750"/>
          <p14:tracePt t="137198" x="5810250" y="6140450"/>
          <p14:tracePt t="137210" x="5848350" y="6203950"/>
          <p14:tracePt t="137227" x="5873750" y="6267450"/>
          <p14:tracePt t="137242" x="5892800" y="6330950"/>
          <p14:tracePt t="137259" x="5911850" y="6400800"/>
          <p14:tracePt t="137276" x="5918200" y="6426200"/>
          <p14:tracePt t="137293" x="5918200" y="6445250"/>
          <p14:tracePt t="137309" x="5918200" y="6457950"/>
          <p14:tracePt t="137948" x="5905500" y="6457950"/>
          <p14:tracePt t="137954" x="5892800" y="6457950"/>
          <p14:tracePt t="137961" x="5873750" y="6457950"/>
          <p14:tracePt t="137977" x="5810250" y="6470650"/>
          <p14:tracePt t="137993" x="5753100" y="6477000"/>
          <p14:tracePt t="138012" x="5708650" y="6483350"/>
          <p14:tracePt t="138028" x="5626100" y="6489700"/>
          <p14:tracePt t="138060" x="5562600" y="6489700"/>
          <p14:tracePt t="138093" x="5486400" y="6489700"/>
          <p14:tracePt t="138126" x="5422900" y="6489700"/>
          <p14:tracePt t="138144" x="5397500" y="6489700"/>
          <p14:tracePt t="138160" x="5391150" y="6489700"/>
          <p14:tracePt t="138177" x="5384800" y="6489700"/>
          <p14:tracePt t="138193" x="5372100" y="6489700"/>
          <p14:tracePt t="138210" x="5365750" y="6489700"/>
          <p14:tracePt t="138229" x="5353050" y="6489700"/>
          <p14:tracePt t="138244" x="5327650" y="6489700"/>
          <p14:tracePt t="138263" x="5308600" y="6483350"/>
          <p14:tracePt t="138278" x="5289550" y="6464300"/>
          <p14:tracePt t="138294" x="5270500" y="6457950"/>
          <p14:tracePt t="138311" x="5264150" y="6445250"/>
          <p14:tracePt t="138329" x="5251450" y="6445250"/>
          <p14:tracePt t="138344" x="5245100" y="6438900"/>
          <p14:tracePt t="138362" x="5245100" y="6432550"/>
          <p14:tracePt t="138447" x="5245100" y="6426200"/>
          <p14:tracePt t="138455" x="5238750" y="6419850"/>
          <p14:tracePt t="138462" x="5238750" y="6407150"/>
          <p14:tracePt t="138477" x="5238750" y="6375400"/>
          <p14:tracePt t="138494" x="5238750" y="6330950"/>
          <p14:tracePt t="138510" x="5245100" y="6229350"/>
          <p14:tracePt t="138528" x="5251450" y="6127750"/>
          <p14:tracePt t="138545" x="5270500" y="5924550"/>
          <p14:tracePt t="138561" x="5283200" y="5816600"/>
          <p14:tracePt t="138577" x="5308600" y="5708650"/>
          <p14:tracePt t="138594" x="5334000" y="5619750"/>
          <p14:tracePt t="138610" x="5359400" y="5543550"/>
          <p14:tracePt t="138628" x="5391150" y="5467350"/>
          <p14:tracePt t="138645" x="5422900" y="5397500"/>
          <p14:tracePt t="138660" x="5435600" y="5378450"/>
          <p14:tracePt t="138679" x="5441950" y="5365750"/>
          <p14:tracePt t="138695" x="5448300" y="5365750"/>
          <p14:tracePt t="138711" x="5448300" y="5359400"/>
          <p14:tracePt t="138789" x="5448300" y="5365750"/>
          <p14:tracePt t="138796" x="5454650" y="5384800"/>
          <p14:tracePt t="138814" x="5467350" y="5448300"/>
          <p14:tracePt t="138829" x="5473700" y="5568950"/>
          <p14:tracePt t="138845" x="5473700" y="5721350"/>
          <p14:tracePt t="138863" x="5461000" y="5911850"/>
          <p14:tracePt t="138877" x="5448300" y="6032500"/>
          <p14:tracePt t="138896" x="5441950" y="6153150"/>
          <p14:tracePt t="138911" x="5441950" y="6280150"/>
          <p14:tracePt t="138927" x="5441950" y="6426200"/>
          <p14:tracePt t="138946" x="5435600" y="6496050"/>
          <p14:tracePt t="138961" x="5435600" y="6502400"/>
          <p14:tracePt t="139327" x="5435600" y="6489700"/>
          <p14:tracePt t="139333" x="5435600" y="6470650"/>
          <p14:tracePt t="139345" x="5435600" y="6457950"/>
          <p14:tracePt t="139365" x="5441950" y="6445250"/>
          <p14:tracePt t="140764" x="5441950" y="6426200"/>
          <p14:tracePt t="140781" x="5454650" y="6407150"/>
          <p14:tracePt t="140798" x="5461000" y="6381750"/>
          <p14:tracePt t="140830" x="5505450" y="6261100"/>
          <p14:tracePt t="140866" x="5556250" y="6102350"/>
          <p14:tracePt t="140901" x="5594350" y="5899150"/>
          <p14:tracePt t="140913" x="5594350" y="5867400"/>
          <p14:tracePt t="140930" x="5594350" y="5861050"/>
          <p14:tracePt t="140978" x="5594350" y="5867400"/>
          <p14:tracePt t="140984" x="5575300" y="5892800"/>
          <p14:tracePt t="140998" x="5530850" y="5969000"/>
          <p14:tracePt t="141013" x="5448300" y="6140450"/>
          <p14:tracePt t="141029" x="5397500" y="6248400"/>
          <p14:tracePt t="141046" x="5327650" y="6400800"/>
          <p14:tracePt t="141063" x="5302250" y="6470650"/>
          <p14:tracePt t="141080" x="5283200" y="6572250"/>
          <p14:tracePt t="141097" x="5276850" y="6584950"/>
          <p14:tracePt t="141113" x="5276850" y="6591300"/>
          <p14:tracePt t="141209" x="5276850" y="6584950"/>
          <p14:tracePt t="141802" x="5276850" y="6578600"/>
          <p14:tracePt t="141822" x="5276850" y="6572250"/>
          <p14:tracePt t="141833" x="5276850" y="6565900"/>
          <p14:tracePt t="141840" x="5276850" y="6559550"/>
          <p14:tracePt t="141847" x="5283200" y="6559550"/>
          <p14:tracePt t="141865" x="5283200" y="6553200"/>
          <p14:tracePt t="141894" x="5283200" y="6546850"/>
          <p14:tracePt t="141925" x="5289550" y="6546850"/>
          <p14:tracePt t="141950" x="5289550" y="6540500"/>
          <p14:tracePt t="141971" x="5289550" y="6534150"/>
          <p14:tracePt t="141993" x="5289550" y="6527800"/>
          <p14:tracePt t="142012" x="5295900" y="6527800"/>
          <p14:tracePt t="142025" x="5295900" y="6521450"/>
          <p14:tracePt t="142227" x="5302250" y="6521450"/>
          <p14:tracePt t="142233" x="5302250" y="6515100"/>
          <p14:tracePt t="142250" x="5308600" y="6515100"/>
          <p14:tracePt t="142386" x="5295900" y="6515100"/>
          <p14:tracePt t="142394" x="5270500" y="6515100"/>
          <p14:tracePt t="142405" x="5257800" y="6515100"/>
          <p14:tracePt t="142431" x="4978400" y="6534150"/>
          <p14:tracePt t="142447" x="4768850" y="6534150"/>
          <p14:tracePt t="142464" x="4546600" y="6534150"/>
          <p14:tracePt t="142481" x="4375150" y="6540500"/>
          <p14:tracePt t="142498" x="4222750" y="6540500"/>
          <p14:tracePt t="142514" x="4051300" y="6540500"/>
          <p14:tracePt t="142532" x="3917950" y="6540500"/>
          <p14:tracePt t="142548" x="3860800" y="6527800"/>
          <p14:tracePt t="142564" x="3816350" y="6521450"/>
          <p14:tracePt t="142581" x="3784600" y="6508750"/>
          <p14:tracePt t="142598" x="3778250" y="6502400"/>
          <p14:tracePt t="142615" x="3771900" y="6496050"/>
          <p14:tracePt t="142631" x="3765550" y="6496050"/>
          <p14:tracePt t="142650" x="3759200" y="6489700"/>
          <p14:tracePt t="142664" x="3759200" y="6483350"/>
          <p14:tracePt t="142682" x="3752850" y="6483350"/>
          <p14:tracePt t="142698" x="3752850" y="6477000"/>
          <p14:tracePt t="142718" x="3746500" y="6470650"/>
          <p14:tracePt t="142724" x="3740150" y="6464300"/>
          <p14:tracePt t="142735" x="3740150" y="6451600"/>
          <p14:tracePt t="142748" x="3727450" y="6426200"/>
          <p14:tracePt t="142764" x="3727450" y="6381750"/>
          <p14:tracePt t="142783" x="3733800" y="6337300"/>
          <p14:tracePt t="142798" x="3752850" y="6280150"/>
          <p14:tracePt t="142816" x="3759200" y="6223000"/>
          <p14:tracePt t="142833" x="3771900" y="6153150"/>
          <p14:tracePt t="142848" x="3778250" y="6121400"/>
          <p14:tracePt t="142864" x="3778250" y="6102350"/>
          <p14:tracePt t="142881" x="3778250" y="6089650"/>
          <p14:tracePt t="142902" x="3771900" y="6076950"/>
          <p14:tracePt t="142915" x="3759200" y="6076950"/>
          <p14:tracePt t="142936" x="3740150" y="6076950"/>
          <p14:tracePt t="142949" x="3708400" y="6159500"/>
          <p14:tracePt t="142967" x="3683000" y="6286500"/>
          <p14:tracePt t="142982" x="3670300" y="6432550"/>
          <p14:tracePt t="143000" x="3670300" y="6502400"/>
          <p14:tracePt t="143015" x="3670300" y="6521450"/>
          <p14:tracePt t="143032" x="3670300" y="6527800"/>
          <p14:tracePt t="143067" x="3670300" y="6508750"/>
          <p14:tracePt t="143073" x="3683000" y="6464300"/>
          <p14:tracePt t="143083" x="3695700" y="6432550"/>
          <p14:tracePt t="143098" x="3727450" y="6311900"/>
          <p14:tracePt t="143118" x="3752850" y="6146800"/>
          <p14:tracePt t="143133" x="3765550" y="6083300"/>
          <p14:tracePt t="143151" x="3771900" y="6032500"/>
          <p14:tracePt t="143165" x="3778250" y="6019800"/>
          <p14:tracePt t="143183" x="3784600" y="6019800"/>
          <p14:tracePt t="143198" x="3803650" y="6013450"/>
          <p14:tracePt t="143218" x="3873500" y="6007100"/>
          <p14:tracePt t="143232" x="3981450" y="6000750"/>
          <p14:tracePt t="143249" x="4146550" y="6000750"/>
          <p14:tracePt t="143265" x="4318000" y="6000750"/>
          <p14:tracePt t="143283" x="4489450" y="6013450"/>
          <p14:tracePt t="143299" x="4762500" y="6038850"/>
          <p14:tracePt t="143315" x="5022850" y="6083300"/>
          <p14:tracePt t="143334" x="5251450" y="6127750"/>
          <p14:tracePt t="143349" x="5403850" y="6178550"/>
          <p14:tracePt t="143367" x="5511800" y="6223000"/>
          <p14:tracePt t="143382" x="5581650" y="6261100"/>
          <p14:tracePt t="143401" x="5689600" y="6305550"/>
          <p14:tracePt t="143415" x="5829300" y="6343650"/>
          <p14:tracePt t="143435" x="5930900" y="6400800"/>
          <p14:tracePt t="143448" x="5962650" y="6413500"/>
          <p14:tracePt t="143484" x="5969000" y="6413500"/>
          <p14:tracePt t="143536" x="5962650" y="6413500"/>
          <p14:tracePt t="143542" x="5943600" y="6400800"/>
          <p14:tracePt t="143552" x="5905500" y="6388100"/>
          <p14:tracePt t="143565" x="5816600" y="6350000"/>
          <p14:tracePt t="143582" x="5600700" y="6280150"/>
          <p14:tracePt t="143599" x="5194300" y="6184900"/>
          <p14:tracePt t="143617" x="4800600" y="6153150"/>
          <p14:tracePt t="143632" x="4419600" y="6153150"/>
          <p14:tracePt t="143650" x="4032250" y="6210300"/>
          <p14:tracePt t="143665" x="3968750" y="6229350"/>
          <p14:tracePt t="143682" x="3962400" y="6229350"/>
          <p14:tracePt t="143719" x="3968750" y="6242050"/>
          <p14:tracePt t="143727" x="4019550" y="6261100"/>
          <p14:tracePt t="143749" x="4203700" y="6280150"/>
          <p14:tracePt t="143765" x="4591050" y="6235700"/>
          <p14:tracePt t="143782" x="5156200" y="6165850"/>
          <p14:tracePt t="143799" x="5397500" y="6153150"/>
          <p14:tracePt t="143817" x="5505450" y="6140450"/>
          <p14:tracePt t="143853" x="5486400" y="6146800"/>
          <p14:tracePt t="143867" x="5410200" y="6178550"/>
          <p14:tracePt t="143882" x="5295900" y="6229350"/>
          <p14:tracePt t="143902" x="5219700" y="6273800"/>
          <p14:tracePt t="143916" x="5181600" y="6299200"/>
          <p14:tracePt t="143933" x="5181600" y="6305550"/>
          <p14:tracePt t="143950" x="5187950" y="6311900"/>
          <p14:tracePt t="143967" x="5200650" y="6311900"/>
          <p14:tracePt t="143982" x="5219700" y="6311900"/>
          <p14:tracePt t="143999" x="5264150" y="6311900"/>
          <p14:tracePt t="144016" x="5327650" y="6299200"/>
          <p14:tracePt t="144033" x="5505450" y="6286500"/>
          <p14:tracePt t="144051" x="5956300" y="6267450"/>
          <p14:tracePt t="144067" x="6115050" y="6254750"/>
          <p14:tracePt t="144082" x="6273800" y="6242050"/>
          <p14:tracePt t="144101" x="6369050" y="6229350"/>
          <p14:tracePt t="144116" x="6489700" y="6210300"/>
          <p14:tracePt t="144133" x="6553200" y="6197600"/>
          <p14:tracePt t="144154" x="6680200" y="6184900"/>
          <p14:tracePt t="144166" x="6756400" y="6184900"/>
          <p14:tracePt t="144183" x="6813550" y="6184900"/>
          <p14:tracePt t="144199" x="6915150" y="6184900"/>
          <p14:tracePt t="144219" x="7029450" y="6197600"/>
          <p14:tracePt t="144224" x="7080250" y="6197600"/>
          <p14:tracePt t="144233" x="7150100" y="6197600"/>
          <p14:tracePt t="144252" x="7315200" y="6197600"/>
          <p14:tracePt t="144266" x="7486650" y="6178550"/>
          <p14:tracePt t="144285" x="7620000" y="6165850"/>
          <p14:tracePt t="144300" x="7867650" y="6159500"/>
          <p14:tracePt t="144316" x="8115300" y="6153150"/>
          <p14:tracePt t="144333" x="8350250" y="6153150"/>
          <p14:tracePt t="144352" x="8585200" y="6165850"/>
          <p14:tracePt t="144367" x="8661400" y="6197600"/>
          <p14:tracePt t="144383" x="8667750" y="6216650"/>
          <p14:tracePt t="144404" x="8680450" y="6261100"/>
          <p14:tracePt t="144416" x="8680450" y="6337300"/>
          <p14:tracePt t="144433" x="8667750" y="6445250"/>
          <p14:tracePt t="144452" x="8597900" y="6635750"/>
          <p14:tracePt t="144468" x="8597900" y="6680200"/>
          <p14:tracePt t="144486" x="8597900" y="6692900"/>
          <p14:tracePt t="144516" x="8648700" y="6578600"/>
          <p14:tracePt t="144536" x="8750300" y="6381750"/>
          <p14:tracePt t="144551" x="8915400" y="6045200"/>
          <p14:tracePt t="144567" x="9036050" y="5842000"/>
          <p14:tracePt t="144583" x="9137650" y="5715000"/>
          <p14:tracePt t="144601" x="9175750" y="5683250"/>
          <p14:tracePt t="144635" x="9175750" y="5689600"/>
          <p14:tracePt t="144652" x="9163050" y="5994400"/>
          <p14:tracePt t="144667" x="9156700" y="6197600"/>
          <p14:tracePt t="144685" x="9163050" y="6311900"/>
          <p14:tracePt t="144700" x="9201150" y="6388100"/>
          <p14:tracePt t="144716" x="9213850" y="6388100"/>
          <p14:tracePt t="144723" x="9226550" y="6381750"/>
          <p14:tracePt t="144733" x="9245600" y="6356350"/>
          <p14:tracePt t="144750" x="9340850" y="6216650"/>
          <p14:tracePt t="144767" x="9499600" y="6013450"/>
          <p14:tracePt t="144785" x="9556750" y="5962650"/>
          <p14:tracePt t="144823" x="9556750" y="5988050"/>
          <p14:tracePt t="144838" x="9588500" y="6108700"/>
          <p14:tracePt t="144850" x="9607550" y="6146800"/>
          <p14:tracePt t="144867" x="9791700" y="6318250"/>
          <p14:tracePt t="144883" x="9855200" y="6343650"/>
          <p14:tracePt t="144917" x="9861550" y="6267450"/>
          <p14:tracePt t="144937" x="9874250" y="6216650"/>
          <p14:tracePt t="144951" x="9893300" y="6134100"/>
          <p14:tracePt t="144968" x="9899650" y="6102350"/>
          <p14:tracePt t="145009" x="9906000" y="6102350"/>
          <p14:tracePt t="145029" x="9912350" y="6121400"/>
          <p14:tracePt t="145050" x="9918700" y="6140450"/>
          <p14:tracePt t="145067" x="9931400" y="6159500"/>
          <p14:tracePt t="145086" x="9944100" y="6172200"/>
          <p14:tracePt t="145118" x="9956800" y="6153150"/>
          <p14:tracePt t="145134" x="9975850" y="6121400"/>
          <p14:tracePt t="145154" x="9988550" y="6096000"/>
          <p14:tracePt t="145168" x="9988550" y="6083300"/>
          <p14:tracePt t="145242" x="9982200" y="6089650"/>
          <p14:tracePt t="145247" x="9950450" y="6108700"/>
          <p14:tracePt t="145255" x="9931400" y="6127750"/>
          <p14:tracePt t="145268" x="9766300" y="6172200"/>
          <p14:tracePt t="145287" x="9588500" y="6184900"/>
          <p14:tracePt t="145300" x="9347200" y="6184900"/>
          <p14:tracePt t="145550" x="9340850" y="6184900"/>
          <p14:tracePt t="145561" x="9334500" y="6184900"/>
          <p14:tracePt t="145572" x="9328150" y="6184900"/>
          <p14:tracePt t="145586" x="9321800" y="6178550"/>
          <p14:tracePt t="145603" x="9309100" y="6172200"/>
          <p14:tracePt t="145617" x="9309100" y="6165850"/>
          <p14:tracePt t="145634" x="9302750" y="6165850"/>
          <p14:tracePt t="145651" x="9290050" y="6159500"/>
          <p14:tracePt t="145668" x="9271000" y="6153150"/>
          <p14:tracePt t="145708" x="9264650" y="6146800"/>
          <p14:tracePt t="145735" x="9258300" y="6146800"/>
          <p14:tracePt t="145840" x="9251950" y="6146800"/>
          <p14:tracePt t="145848" x="9245600" y="6146800"/>
          <p14:tracePt t="145866" x="9239250" y="6146800"/>
          <p14:tracePt t="145873" x="9232900" y="6146800"/>
          <p14:tracePt t="145885" x="9226550" y="6146800"/>
          <p14:tracePt t="145936" x="9220200" y="6146800"/>
          <p14:tracePt t="145957" x="9213850" y="6146800"/>
          <p14:tracePt t="145988" x="9207500" y="6146800"/>
          <p14:tracePt t="146057" x="9201150" y="6146800"/>
          <p14:tracePt t="146111" x="9201150" y="6153150"/>
          <p14:tracePt t="146150" x="9194800" y="6153150"/>
          <p14:tracePt t="146174" x="9188450" y="6153150"/>
          <p14:tracePt t="146189" x="9188450" y="6159500"/>
          <p14:tracePt t="146212" x="9188450" y="6165850"/>
          <p14:tracePt t="146220" x="9182100" y="6165850"/>
          <p14:tracePt t="146816" x="9175750" y="6165850"/>
          <p14:tracePt t="146822" x="9156700" y="6165850"/>
          <p14:tracePt t="146838" x="9105900" y="6165850"/>
          <p14:tracePt t="146853" x="9010650" y="6165850"/>
          <p14:tracePt t="146871" x="8858250" y="6184900"/>
          <p14:tracePt t="146886" x="8547100" y="6210300"/>
          <p14:tracePt t="146906" x="7886700" y="6273800"/>
          <p14:tracePt t="146936" x="6902450" y="6350000"/>
          <p14:tracePt t="146972" x="6515100" y="6337300"/>
          <p14:tracePt t="147007" x="6362700" y="6292850"/>
          <p14:tracePt t="147019" x="6375400" y="6292850"/>
          <p14:tracePt t="147035" x="6413500" y="6305550"/>
          <p14:tracePt t="147054" x="6457950" y="6324600"/>
          <p14:tracePt t="147069" x="6483350" y="6324600"/>
          <p14:tracePt t="147202" x="6502400" y="6324600"/>
          <p14:tracePt t="147207" x="6515100" y="6318250"/>
          <p14:tracePt t="147219" x="6521450" y="6267450"/>
          <p14:tracePt t="147236" x="6489700" y="6254750"/>
          <p14:tracePt t="147253" x="6464300" y="6254750"/>
          <p14:tracePt t="147269" x="6419850" y="6254750"/>
          <p14:tracePt t="147286" x="6324600" y="6254750"/>
          <p14:tracePt t="147305" x="6203950" y="6254750"/>
          <p14:tracePt t="147323" x="5899150" y="6261100"/>
          <p14:tracePt t="147338" x="5626100" y="6267450"/>
          <p14:tracePt t="147352" x="5289550" y="6280150"/>
          <p14:tracePt t="147369" x="4908550" y="6280150"/>
          <p14:tracePt t="147386" x="4546600" y="6280150"/>
          <p14:tracePt t="147407" x="3892550" y="6280150"/>
          <p14:tracePt t="147421" x="3575050" y="6286500"/>
          <p14:tracePt t="147436" x="3397250" y="6286500"/>
          <p14:tracePt t="147453" x="3321050" y="6299200"/>
          <p14:tracePt t="147469" x="3295650" y="6305550"/>
          <p14:tracePt t="147486" x="3289300" y="6305550"/>
          <p14:tracePt t="147507" x="3282950" y="6318250"/>
          <p14:tracePt t="147521" x="3282950" y="6324600"/>
          <p14:tracePt t="147536" x="3302000" y="6330950"/>
          <p14:tracePt t="147554" x="3340100" y="6337300"/>
          <p14:tracePt t="147569" x="3422650" y="6369050"/>
          <p14:tracePt t="147588" x="3530600" y="6407150"/>
          <p14:tracePt t="147720" x="3594100" y="6362700"/>
          <p14:tracePt t="147737" x="3619500" y="6343650"/>
          <p14:tracePt t="147753" x="3619500" y="6318250"/>
          <p14:tracePt t="147769" x="3613150" y="6311900"/>
          <p14:tracePt t="147786" x="3575050" y="6305550"/>
          <p14:tracePt t="147807" x="3435350" y="6305550"/>
          <p14:tracePt t="147822" x="3333750" y="6305550"/>
          <p14:tracePt t="147839" x="3238500" y="6305550"/>
          <p14:tracePt t="147854" x="3130550" y="6305550"/>
          <p14:tracePt t="147869" x="3098800" y="6305550"/>
          <p14:tracePt t="147886" x="3079750" y="6305550"/>
          <p14:tracePt t="147904" x="3048000" y="6292850"/>
          <p14:tracePt t="147921" x="3003550" y="6261100"/>
          <p14:tracePt t="147937" x="2914650" y="6197600"/>
          <p14:tracePt t="147953" x="2851150" y="6146800"/>
          <p14:tracePt t="147969" x="2768600" y="6096000"/>
          <p14:tracePt t="147987" x="2711450" y="6064250"/>
          <p14:tracePt t="148003" x="2635250" y="6019800"/>
          <p14:tracePt t="148021" x="2552700" y="5962650"/>
          <p14:tracePt t="148037" x="2533650" y="5956300"/>
          <p14:tracePt t="148053" x="2514600" y="5937250"/>
          <p14:tracePt t="148070" x="2495550" y="5905500"/>
          <p14:tracePt t="148087" x="2470150" y="5880100"/>
          <p14:tracePt t="148103" x="2413000" y="5829300"/>
          <p14:tracePt t="148120" x="2343150" y="5765800"/>
          <p14:tracePt t="148138" x="2292350" y="5727700"/>
          <p14:tracePt t="148155" x="2266950" y="5708650"/>
          <p14:tracePt t="148170" x="2254250" y="5702300"/>
          <p14:tracePt t="148186" x="2235200" y="5695950"/>
          <p14:tracePt t="148203" x="2228850" y="5695950"/>
          <p14:tracePt t="148240" x="2222500" y="5695950"/>
          <p14:tracePt t="148254" x="2184400" y="5721350"/>
          <p14:tracePt t="148270" x="2108200" y="5746750"/>
          <p14:tracePt t="148286" x="2006600" y="5759450"/>
          <p14:tracePt t="148304" x="1898650" y="5759450"/>
          <p14:tracePt t="148323" x="1771650" y="5740400"/>
          <p14:tracePt t="148339" x="1714500" y="5708650"/>
          <p14:tracePt t="148354" x="1708150" y="5689600"/>
          <p14:tracePt t="148370" x="1676400" y="5638800"/>
          <p14:tracePt t="148387" x="1651000" y="5588000"/>
          <p14:tracePt t="148403" x="1638300" y="5556250"/>
          <p14:tracePt t="148420" x="1600200" y="5505450"/>
          <p14:tracePt t="148437" x="1562100" y="5441950"/>
          <p14:tracePt t="148453" x="1504950" y="5359400"/>
          <p14:tracePt t="148470" x="1479550" y="5327650"/>
          <p14:tracePt t="148487" x="1460500" y="5302250"/>
          <p14:tracePt t="148504" x="1454150" y="5295900"/>
          <p14:tracePt t="148607" x="1441450" y="5295900"/>
          <p14:tracePt t="148620" x="1435100" y="5295900"/>
          <p14:tracePt t="148639" x="1416050" y="5283200"/>
          <p14:tracePt t="148655" x="1403350" y="5257800"/>
          <p14:tracePt t="148670" x="1365250" y="5207000"/>
          <p14:tracePt t="148687" x="1346200" y="5181600"/>
          <p14:tracePt t="148707" x="1339850" y="5181600"/>
          <p14:tracePt t="148743" x="1333500" y="5187950"/>
          <p14:tracePt t="148755" x="1314450" y="5283200"/>
          <p14:tracePt t="148770" x="1295400" y="5365750"/>
          <p14:tracePt t="148788" x="1276350" y="5486400"/>
          <p14:tracePt t="148804" x="1270000" y="5588000"/>
          <p14:tracePt t="148822" x="1270000" y="5708650"/>
          <p14:tracePt t="148840" x="1301750" y="5822950"/>
          <p14:tracePt t="148856" x="1320800" y="5899150"/>
          <p14:tracePt t="148871" x="1339850" y="5943600"/>
          <p14:tracePt t="148887" x="1339850" y="5949950"/>
          <p14:tracePt t="148967" x="1339850" y="5943600"/>
          <p14:tracePt t="148973" x="1339850" y="5918200"/>
          <p14:tracePt t="148988" x="1320800" y="5835650"/>
          <p14:tracePt t="149004" x="1308100" y="5759450"/>
          <p14:tracePt t="149024" x="1295400" y="5676900"/>
          <p14:tracePt t="149039" x="1282700" y="5499100"/>
          <p14:tracePt t="149055" x="1263650" y="5410200"/>
          <p14:tracePt t="149071" x="1244600" y="5353050"/>
          <p14:tracePt t="149087" x="1225550" y="5321300"/>
          <p14:tracePt t="149104" x="1219200" y="5308600"/>
          <p14:tracePt t="149121" x="1212850" y="5308600"/>
          <p14:tracePt t="149139" x="1212850" y="5302250"/>
          <p14:tracePt t="149373" x="1212850" y="5295900"/>
          <p14:tracePt t="149382" x="1212850" y="5283200"/>
          <p14:tracePt t="149400" x="1206500" y="5270500"/>
          <p14:tracePt t="149408" x="1206500" y="5245100"/>
          <p14:tracePt t="149439" x="1200150" y="5207000"/>
          <p14:tracePt t="149473" x="1193800" y="5143500"/>
          <p14:tracePt t="149488" x="1187450" y="5118100"/>
          <p14:tracePt t="149526" x="1187450" y="5105400"/>
          <p14:tracePt t="150423" x="1187450" y="5099050"/>
          <p14:tracePt t="150431" x="1193800" y="5092700"/>
          <p14:tracePt t="150439" x="1212850" y="5086350"/>
          <p14:tracePt t="150456" x="1225550" y="5073650"/>
          <p14:tracePt t="150472" x="1263650" y="5054600"/>
          <p14:tracePt t="150489" x="1295400" y="5041900"/>
          <p14:tracePt t="150525" x="1365250" y="5003800"/>
          <p14:tracePt t="150556" x="1498600" y="4927600"/>
          <p14:tracePt t="150590" x="1657350" y="4851400"/>
          <p14:tracePt t="150606" x="1708150" y="4819650"/>
          <p14:tracePt t="150624" x="1758950" y="4794250"/>
          <p14:tracePt t="150640" x="1847850" y="4743450"/>
          <p14:tracePt t="150659" x="1905000" y="4705350"/>
          <p14:tracePt t="150673" x="1968500" y="4667250"/>
          <p14:tracePt t="150689" x="2063750" y="4597400"/>
          <p14:tracePt t="150706" x="2120900" y="4572000"/>
          <p14:tracePt t="150722" x="2235200" y="4527550"/>
          <p14:tracePt t="150742" x="2317750" y="4502150"/>
          <p14:tracePt t="150748" x="2387600" y="4489450"/>
          <p14:tracePt t="150757" x="2432050" y="4476750"/>
          <p14:tracePt t="150773" x="2508250" y="4464050"/>
          <p14:tracePt t="150789" x="2616200" y="4445000"/>
          <p14:tracePt t="150808" x="2679700" y="4438650"/>
          <p14:tracePt t="150823" x="2705100" y="4432300"/>
          <p14:tracePt t="150839" x="2724150" y="4425950"/>
          <p14:tracePt t="150856" x="2730500" y="4425950"/>
          <p14:tracePt t="150910" x="2736850" y="4445000"/>
          <p14:tracePt t="150917" x="2749550" y="4483100"/>
          <p14:tracePt t="150925" x="2762250" y="4559300"/>
          <p14:tracePt t="150940" x="2762250" y="4660900"/>
          <p14:tracePt t="150956" x="2762250" y="4794250"/>
          <p14:tracePt t="150973" x="2768600" y="4965700"/>
          <p14:tracePt t="150992" x="2794000" y="5168900"/>
          <p14:tracePt t="151006" x="2813050" y="5359400"/>
          <p14:tracePt t="151022" x="2813050" y="5499100"/>
          <p14:tracePt t="151039" x="2813050" y="5632450"/>
          <p14:tracePt t="151056" x="2813050" y="5702300"/>
          <p14:tracePt t="151074" x="2819400" y="5734050"/>
          <p14:tracePt t="151125" x="2825750" y="5727700"/>
          <p14:tracePt t="151132" x="2825750" y="5702300"/>
          <p14:tracePt t="151139" x="2851150" y="5626100"/>
          <p14:tracePt t="151156" x="2876550" y="5505450"/>
          <p14:tracePt t="151173" x="2901950" y="5372100"/>
          <p14:tracePt t="151190" x="2959100" y="5137150"/>
          <p14:tracePt t="151207" x="3003550" y="4965700"/>
          <p14:tracePt t="151224" x="3028950" y="4870450"/>
          <p14:tracePt t="151242" x="3048000" y="4819650"/>
          <p14:tracePt t="151248" x="3048000" y="4800600"/>
          <p14:tracePt t="151263" x="3054350" y="4800600"/>
          <p14:tracePt t="151323" x="3054350" y="4806950"/>
          <p14:tracePt t="151331" x="3054350" y="4826000"/>
          <p14:tracePt t="151341" x="3054350" y="4845050"/>
          <p14:tracePt t="151356" x="3054350" y="4857750"/>
          <p14:tracePt t="151374" x="3054350" y="4908550"/>
          <p14:tracePt t="151390" x="3054350" y="4959350"/>
          <p14:tracePt t="151410" x="3060700" y="4972050"/>
          <p14:tracePt t="151423" x="3067050" y="4991100"/>
          <p14:tracePt t="151440" x="3067050" y="5003800"/>
          <p14:tracePt t="151457" x="3073400" y="5029200"/>
          <p14:tracePt t="151473" x="3073400" y="5054600"/>
          <p14:tracePt t="151493" x="3079750" y="5067300"/>
          <p14:tracePt t="151507" x="3079750" y="5080000"/>
          <p14:tracePt t="151627" x="3079750" y="5099050"/>
          <p14:tracePt t="151635" x="3067050" y="5124450"/>
          <p14:tracePt t="151642" x="3048000" y="5162550"/>
          <p14:tracePt t="151657" x="2984500" y="5270500"/>
          <p14:tracePt t="151674" x="2901950" y="5403850"/>
          <p14:tracePt t="151690" x="2692400" y="5702300"/>
          <p14:tracePt t="151707" x="2508250" y="5937250"/>
          <p14:tracePt t="151723" x="2292350" y="6172200"/>
          <p14:tracePt t="151741" x="2171700" y="6280150"/>
          <p14:tracePt t="151749" x="2089150" y="6350000"/>
          <p14:tracePt t="151756" x="2032000" y="6394450"/>
          <p14:tracePt t="151774" x="1930400" y="6457950"/>
          <p14:tracePt t="151790" x="1835150" y="6515100"/>
          <p14:tracePt t="151808" x="1790700" y="6540500"/>
          <p14:tracePt t="151823" x="1771650" y="6540500"/>
          <p14:tracePt t="151841" x="1746250" y="6546850"/>
          <p14:tracePt t="151857" x="1733550" y="6546850"/>
          <p14:tracePt t="151875" x="1727200" y="6546850"/>
          <p14:tracePt t="151890" x="1708150" y="6527800"/>
          <p14:tracePt t="151909" x="1644650" y="6464300"/>
          <p14:tracePt t="151923" x="1600200" y="6451600"/>
          <p14:tracePt t="151940" x="1574800" y="6438900"/>
          <p14:tracePt t="151957" x="1543050" y="6438900"/>
          <p14:tracePt t="151973" x="1511300" y="6438900"/>
          <p14:tracePt t="151993" x="1441450" y="6438900"/>
          <p14:tracePt t="152007" x="1384300" y="6438900"/>
          <p14:tracePt t="152023" x="1358900" y="6445250"/>
          <p14:tracePt t="152040" x="1346200" y="6445250"/>
          <p14:tracePt t="152057" x="1333500" y="6445250"/>
          <p14:tracePt t="152074" x="1327150" y="6445250"/>
          <p14:tracePt t="152090" x="1320800" y="6445250"/>
          <p14:tracePt t="152108" x="1301750" y="6432550"/>
          <p14:tracePt t="152124" x="1282700" y="6426200"/>
          <p14:tracePt t="152141" x="1263650" y="6413500"/>
          <p14:tracePt t="152158" x="1250950" y="6407150"/>
          <p14:tracePt t="152174" x="1244600" y="6407150"/>
          <p14:tracePt t="152191" x="1238250" y="6400800"/>
          <p14:tracePt t="152208" x="1238250" y="6394450"/>
          <p14:tracePt t="152225" x="1231900" y="6388100"/>
          <p14:tracePt t="152230" x="1231900" y="6381750"/>
          <p14:tracePt t="152244" x="1225550" y="6369050"/>
          <p14:tracePt t="152258" x="1225550" y="6356350"/>
          <p14:tracePt t="152278" x="1219200" y="6324600"/>
          <p14:tracePt t="152292" x="1212850" y="6305550"/>
          <p14:tracePt t="152310" x="1212850" y="6299200"/>
          <p14:tracePt t="152326" x="1212850" y="6292850"/>
          <p14:tracePt t="152822" x="1219200" y="6292850"/>
          <p14:tracePt t="152857" x="1225550" y="6292850"/>
          <p14:tracePt t="152899" x="1231900" y="6292850"/>
          <p14:tracePt t="152919" x="1244600" y="6292850"/>
          <p14:tracePt t="152927" x="1257300" y="6292850"/>
          <p14:tracePt t="152934" x="1276350" y="6292850"/>
          <p14:tracePt t="152958" x="1447800" y="6292850"/>
          <p14:tracePt t="152994" x="1803400" y="6292850"/>
          <p14:tracePt t="153008" x="1873250" y="6286500"/>
          <p14:tracePt t="153025" x="1892300" y="6280150"/>
          <p14:tracePt t="153062" x="1892300" y="6273800"/>
          <p14:tracePt t="153205" x="1905000" y="6273800"/>
          <p14:tracePt t="153214" x="1924050" y="6273800"/>
          <p14:tracePt t="153225" x="1949450" y="6273800"/>
          <p14:tracePt t="153243" x="2032000" y="6280150"/>
          <p14:tracePt t="153250" x="2063750" y="6286500"/>
          <p14:tracePt t="153259" x="2089150" y="6292850"/>
          <p14:tracePt t="153278" x="2120900" y="6299200"/>
          <p14:tracePt t="153292" x="2127250" y="6299200"/>
          <p14:tracePt t="153330" x="2133600" y="6299200"/>
          <p14:tracePt t="153345" x="2139950" y="6299200"/>
          <p14:tracePt t="153358" x="2146300" y="6299200"/>
          <p14:tracePt t="153375" x="2165350" y="6299200"/>
          <p14:tracePt t="153392" x="2197100" y="6299200"/>
          <p14:tracePt t="153410" x="2222500" y="6299200"/>
          <p14:tracePt t="153426" x="2228850" y="6299200"/>
          <p14:tracePt t="153443" x="2241550" y="6299200"/>
          <p14:tracePt t="153461" x="2247900" y="6292850"/>
          <p14:tracePt t="153475" x="2260600" y="6292850"/>
          <p14:tracePt t="153494" x="2279650" y="6286500"/>
          <p14:tracePt t="153508" x="2298700" y="6286500"/>
          <p14:tracePt t="153530" x="2311400" y="6286500"/>
          <p14:tracePt t="153542" x="2324100" y="6286500"/>
          <p14:tracePt t="153559" x="2336800" y="6280150"/>
          <p14:tracePt t="153575" x="2343150" y="6280150"/>
          <p14:tracePt t="153592" x="2355850" y="6273800"/>
          <p14:tracePt t="153608" x="2368550" y="6273800"/>
          <p14:tracePt t="153629" x="2381250" y="6273800"/>
          <p14:tracePt t="153643" x="2406650" y="6267450"/>
          <p14:tracePt t="153660" x="2425700" y="6267450"/>
          <p14:tracePt t="153676" x="2444750" y="6267450"/>
          <p14:tracePt t="153692" x="2463800" y="6267450"/>
          <p14:tracePt t="153709" x="2489200" y="6267450"/>
          <p14:tracePt t="153729" x="2520950" y="6267450"/>
          <p14:tracePt t="153744" x="2559050" y="6261100"/>
          <p14:tracePt t="153759" x="2597150" y="6261100"/>
          <p14:tracePt t="153775" x="2622550" y="6261100"/>
          <p14:tracePt t="153792" x="2641600" y="6261100"/>
          <p14:tracePt t="153809" x="2647950" y="6254750"/>
          <p14:tracePt t="153826" x="2660650" y="6254750"/>
          <p14:tracePt t="153953" x="2667000" y="6248400"/>
          <p14:tracePt t="153963" x="2679700" y="6248400"/>
          <p14:tracePt t="153970" x="2686050" y="6248400"/>
          <p14:tracePt t="153977" x="2698750" y="6248400"/>
          <p14:tracePt t="153994" x="2736850" y="6242050"/>
          <p14:tracePt t="154009" x="2781300" y="6235700"/>
          <p14:tracePt t="154029" x="2857500" y="6223000"/>
          <p14:tracePt t="154043" x="2952750" y="6216650"/>
          <p14:tracePt t="154061" x="3003550" y="6216650"/>
          <p14:tracePt t="154076" x="3054350" y="6210300"/>
          <p14:tracePt t="154094" x="3086100" y="6210300"/>
          <p14:tracePt t="154110" x="3117850" y="6210300"/>
          <p14:tracePt t="154125" x="3143250" y="6210300"/>
          <p14:tracePt t="154143" x="3168650" y="6210300"/>
          <p14:tracePt t="154161" x="3194050" y="6210300"/>
          <p14:tracePt t="154176" x="3225800" y="6210300"/>
          <p14:tracePt t="154193" x="3263900" y="6210300"/>
          <p14:tracePt t="154210" x="3295650" y="6210300"/>
          <p14:tracePt t="154226" x="3352800" y="6210300"/>
          <p14:tracePt t="154244" x="3403600" y="6203950"/>
          <p14:tracePt t="154253" x="3441700" y="6203950"/>
          <p14:tracePt t="154262" x="3448050" y="6203950"/>
          <p14:tracePt t="154279" x="3454400" y="6203950"/>
          <p14:tracePt t="154349" x="3460750" y="6203950"/>
          <p14:tracePt t="154433" x="3467100" y="6203950"/>
          <p14:tracePt t="154439" x="3479800" y="6197600"/>
          <p14:tracePt t="154447" x="3486150" y="6197600"/>
          <p14:tracePt t="154462" x="3524250" y="6197600"/>
          <p14:tracePt t="154478" x="3556000" y="6197600"/>
          <p14:tracePt t="154495" x="3575050" y="6197600"/>
          <p14:tracePt t="154509" x="3587750" y="6197600"/>
          <p14:tracePt t="154528" x="3594100" y="6197600"/>
          <p14:tracePt t="154543" x="3600450" y="6197600"/>
          <p14:tracePt t="154577" x="3606800" y="6197600"/>
          <p14:tracePt t="154663" x="3613150" y="6197600"/>
          <p14:tracePt t="154817" x="3619500" y="6197600"/>
          <p14:tracePt t="154841" x="3625850" y="6197600"/>
          <p14:tracePt t="154893" x="3632200" y="6197600"/>
          <p14:tracePt t="154909" x="3638550" y="6197600"/>
          <p14:tracePt t="154934" x="3644900" y="6203950"/>
          <p14:tracePt t="154965" x="3644900" y="6210300"/>
          <p14:tracePt t="155081" x="3644900" y="6216650"/>
          <p14:tracePt t="155117" x="3644900" y="6223000"/>
          <p14:tracePt t="155126" x="3644900" y="6229350"/>
          <p14:tracePt t="155134" x="3644900" y="6235700"/>
          <p14:tracePt t="155155" x="3644900" y="6242050"/>
          <p14:tracePt t="155236" x="3644900" y="6248400"/>
          <p14:tracePt t="156484" x="3644900" y="6261100"/>
          <p14:tracePt t="156492" x="3657600" y="6280150"/>
          <p14:tracePt t="156498" x="3663950" y="6299200"/>
          <p14:tracePt t="156512" x="3695700" y="6337300"/>
          <p14:tracePt t="156529" x="3790950" y="6407150"/>
          <p14:tracePt t="156545" x="3879850" y="6470650"/>
          <p14:tracePt t="156578" x="4019550" y="6553200"/>
          <p14:tracePt t="156612" x="4076700" y="6578600"/>
          <p14:tracePt t="157199" x="4064000" y="6578600"/>
          <p14:tracePt t="157207" x="4044950" y="6578600"/>
          <p14:tracePt t="157215" x="4013200" y="6572250"/>
          <p14:tracePt t="157232" x="3949700" y="6546850"/>
          <p14:tracePt t="157237" x="3911600" y="6540500"/>
          <p14:tracePt t="157246" x="3886200" y="6534150"/>
          <p14:tracePt t="157263" x="3829050" y="6521450"/>
          <p14:tracePt t="157282" x="3784600" y="6515100"/>
          <p14:tracePt t="157314" x="3727450" y="6508750"/>
          <p14:tracePt t="157346" x="3695700" y="6508750"/>
          <p14:tracePt t="157381" x="3689350" y="6508750"/>
          <p14:tracePt t="157463" x="3702050" y="6508750"/>
          <p14:tracePt t="157469" x="3721100" y="6508750"/>
          <p14:tracePt t="157483" x="3771900" y="6508750"/>
          <p14:tracePt t="157499" x="3784600" y="6508750"/>
          <p14:tracePt t="157513" x="3873500" y="6515100"/>
          <p14:tracePt t="157530" x="3905250" y="6515100"/>
          <p14:tracePt t="157546" x="3917950" y="6515100"/>
          <p14:tracePt t="157562" x="3937000" y="6515100"/>
          <p14:tracePt t="157579" x="3949700" y="6515100"/>
          <p14:tracePt t="157596" x="3962400" y="6515100"/>
          <p14:tracePt t="157613" x="3981450" y="6515100"/>
          <p14:tracePt t="157629" x="4006850" y="6515100"/>
          <p14:tracePt t="157648" x="4032250" y="6515100"/>
          <p14:tracePt t="157664" x="4044950" y="6515100"/>
          <p14:tracePt t="157681" x="4057650" y="6515100"/>
          <p14:tracePt t="157811" x="4064000" y="6515100"/>
          <p14:tracePt t="157817" x="4076700" y="6515100"/>
          <p14:tracePt t="157829" x="4095750" y="6515100"/>
          <p14:tracePt t="157846" x="4121150" y="6515100"/>
          <p14:tracePt t="157863" x="4140200" y="6515100"/>
          <p14:tracePt t="157879" x="4146550" y="6515100"/>
          <p14:tracePt t="157896" x="4152900" y="6515100"/>
          <p14:tracePt t="157919" x="4159250" y="6515100"/>
          <p14:tracePt t="157932" x="4171950" y="6515100"/>
          <p14:tracePt t="157947" x="4197350" y="6515100"/>
          <p14:tracePt t="157963" x="4216400" y="6515100"/>
          <p14:tracePt t="157980" x="4254500" y="6515100"/>
          <p14:tracePt t="158000" x="4286250" y="6515100"/>
          <p14:tracePt t="158014" x="4349750" y="6508750"/>
          <p14:tracePt t="158031" x="4375150" y="6502400"/>
          <p14:tracePt t="158046" x="4413250" y="6489700"/>
          <p14:tracePt t="158063" x="4451350" y="6483350"/>
          <p14:tracePt t="158079" x="4476750" y="6477000"/>
          <p14:tracePt t="158097" x="4502150" y="6477000"/>
          <p14:tracePt t="158114" x="4540250" y="6477000"/>
          <p14:tracePt t="158130" x="4559300" y="6470650"/>
          <p14:tracePt t="158149" x="4584700" y="6464300"/>
          <p14:tracePt t="158163" x="4603750" y="6457950"/>
          <p14:tracePt t="158180" x="4610100" y="6457950"/>
          <p14:tracePt t="158254" x="4597400" y="6470650"/>
          <p14:tracePt t="158264" x="4578350" y="6470650"/>
          <p14:tracePt t="158271" x="4546600" y="6483350"/>
          <p14:tracePt t="158280" x="4508500" y="6496050"/>
          <p14:tracePt t="158297" x="4362450" y="6540500"/>
          <p14:tracePt t="158314" x="4057650" y="6604000"/>
          <p14:tracePt t="158330" x="3867150" y="6623050"/>
          <p14:tracePt t="158346" x="3721100" y="6648450"/>
          <p14:tracePt t="158364" x="3530600" y="6661150"/>
          <p14:tracePt t="158380" x="3308350" y="6673850"/>
          <p14:tracePt t="158397" x="3162300" y="6680200"/>
          <p14:tracePt t="158414" x="2946400" y="6692900"/>
          <p14:tracePt t="158432" x="2667000" y="6711950"/>
          <p14:tracePt t="158447" x="2489200" y="6737350"/>
          <p14:tracePt t="158464" x="2317750" y="6750050"/>
          <p14:tracePt t="158483" x="2114550" y="6769100"/>
          <p14:tracePt t="158500" x="1993900" y="6775450"/>
          <p14:tracePt t="158514" x="1835150" y="6775450"/>
          <p14:tracePt t="158533" x="1676400" y="6775450"/>
          <p14:tracePt t="158548" x="1568450" y="6775450"/>
          <p14:tracePt t="158563" x="1428750" y="6775450"/>
          <p14:tracePt t="160604" x="1593850" y="6635750"/>
          <p14:tracePt t="160609" x="1765300" y="6591300"/>
          <p14:tracePt t="160616" x="1854200" y="6565900"/>
          <p14:tracePt t="160633" x="2216150" y="6470650"/>
          <p14:tracePt t="160650" x="2692400" y="6343650"/>
          <p14:tracePt t="160669" x="3155950" y="6203950"/>
          <p14:tracePt t="160701" x="3403600" y="6140450"/>
          <p14:tracePt t="160736" x="3486150" y="6127750"/>
          <p14:tracePt t="160768" x="3517900" y="6127750"/>
          <p14:tracePt t="160782" x="3524250" y="6127750"/>
          <p14:tracePt t="160799" x="3536950" y="6127750"/>
          <p14:tracePt t="160817" x="3549650" y="6146800"/>
          <p14:tracePt t="160832" x="3556000" y="6165850"/>
          <p14:tracePt t="160852" x="3556000" y="6197600"/>
          <p14:tracePt t="160866" x="3511550" y="6242050"/>
          <p14:tracePt t="160883" x="3467100" y="6280150"/>
          <p14:tracePt t="160899" x="3454400" y="6286500"/>
          <p14:tracePt t="160983" x="3505200" y="6273800"/>
          <p14:tracePt t="161000" x="3651250" y="6254750"/>
          <p14:tracePt t="161016" x="3911600" y="6254750"/>
          <p14:tracePt t="161033" x="4133850" y="6280150"/>
          <p14:tracePt t="161050" x="4254500" y="6299200"/>
          <p14:tracePt t="161066" x="4311650" y="6299200"/>
          <p14:tracePt t="161083" x="4318000" y="6305550"/>
          <p14:tracePt t="161457" x="4324350" y="6305550"/>
          <p14:tracePt t="161464" x="4330700" y="6305550"/>
          <p14:tracePt t="161471" x="4330700" y="6299200"/>
          <p14:tracePt t="161487" x="4337050" y="6299200"/>
          <p14:tracePt t="161500" x="4337050" y="6292850"/>
          <p14:tracePt t="161527" x="4343400" y="6292850"/>
          <p14:tracePt t="161733" x="4343400" y="6286500"/>
          <p14:tracePt t="161751" x="4343400" y="6280150"/>
          <p14:tracePt t="161765" x="4349750" y="6280150"/>
          <p14:tracePt t="161795" x="4356100" y="6280150"/>
          <p14:tracePt t="161814" x="4356100" y="6273800"/>
          <p14:tracePt t="162799" x="4375150" y="6261100"/>
          <p14:tracePt t="162806" x="4394200" y="6248400"/>
          <p14:tracePt t="162819" x="4413250" y="6242050"/>
          <p14:tracePt t="162835" x="4425950" y="6242050"/>
          <p14:tracePt t="162868" x="4406900" y="6311900"/>
          <p14:tracePt t="162903" x="4267200" y="6489700"/>
          <p14:tracePt t="162937" x="4133850" y="6572250"/>
          <p14:tracePt t="163031" x="4121150" y="6572250"/>
          <p14:tracePt t="163037" x="4089400" y="6572250"/>
          <p14:tracePt t="163051" x="4051300" y="6572250"/>
          <p14:tracePt t="163068" x="4032250" y="6572250"/>
          <p14:tracePt t="163085" x="4019550" y="6572250"/>
          <p14:tracePt t="163103" x="4006850" y="6565900"/>
          <p14:tracePt t="163122" x="4000500" y="6559550"/>
          <p14:tracePt t="163229" x="4006850" y="6559550"/>
          <p14:tracePt t="163237" x="4019550" y="6559550"/>
          <p14:tracePt t="163247" x="4038600" y="6559550"/>
          <p14:tracePt t="163253" x="4064000" y="6559550"/>
          <p14:tracePt t="163268" x="4159250" y="6559550"/>
          <p14:tracePt t="163275" x="4216400" y="6559550"/>
          <p14:tracePt t="163285" x="4267200" y="6559550"/>
          <p14:tracePt t="163302" x="4476750" y="6559550"/>
          <p14:tracePt t="163318" x="4641850" y="6559550"/>
          <p14:tracePt t="163337" x="4921250" y="6515100"/>
          <p14:tracePt t="163352" x="5429250" y="6407150"/>
          <p14:tracePt t="163370" x="5911850" y="6330950"/>
          <p14:tracePt t="163385" x="6330950" y="6254750"/>
          <p14:tracePt t="163402" x="6813550" y="6210300"/>
          <p14:tracePt t="163418" x="7061200" y="6178550"/>
          <p14:tracePt t="163435" x="7366000" y="6134100"/>
          <p14:tracePt t="163452" x="7639050" y="6115050"/>
          <p14:tracePt t="163469" x="7905750" y="6115050"/>
          <p14:tracePt t="163486" x="8134350" y="6115050"/>
          <p14:tracePt t="163502" x="8496300" y="6115050"/>
          <p14:tracePt t="163518" x="8858250" y="6115050"/>
          <p14:tracePt t="163536" x="9264650" y="6115050"/>
          <p14:tracePt t="163556" x="9467850" y="6115050"/>
          <p14:tracePt t="163568" x="9575800" y="6108700"/>
          <p14:tracePt t="163585" x="9582150" y="6108700"/>
          <p14:tracePt t="163618" x="9556750" y="6140450"/>
          <p14:tracePt t="163637" x="9448800" y="6197600"/>
          <p14:tracePt t="163653" x="9353550" y="6210300"/>
          <p14:tracePt t="163847" x="9334500" y="6210300"/>
          <p14:tracePt t="163855" x="9321800" y="6197600"/>
          <p14:tracePt t="163869" x="9321800" y="6184900"/>
          <p14:tracePt t="163888" x="9347200" y="6165850"/>
          <p14:tracePt t="163904" x="9391650" y="6134100"/>
          <p14:tracePt t="163921" x="9461500" y="6121400"/>
          <p14:tracePt t="163939" x="9461500" y="6115050"/>
          <p14:tracePt t="163955" x="9467850" y="6115050"/>
          <p14:tracePt t="163986" x="9480550" y="6121400"/>
          <p14:tracePt t="164004" x="9499600" y="6140450"/>
          <p14:tracePt t="164021" x="9569450" y="6172200"/>
          <p14:tracePt t="164037" x="9601200" y="6178550"/>
          <p14:tracePt t="164052" x="9632950" y="6178550"/>
          <p14:tracePt t="164071" x="9658350" y="6178550"/>
          <p14:tracePt t="164086" x="9696450" y="6172200"/>
          <p14:tracePt t="164102" x="9759950" y="6153150"/>
          <p14:tracePt t="164119" x="9798050" y="6146800"/>
          <p14:tracePt t="164137" x="9823450" y="6140450"/>
          <p14:tracePt t="164153" x="9829800" y="6140450"/>
          <p14:tracePt t="164170" x="9836150" y="6140450"/>
          <p14:tracePt t="164217" x="9842500" y="6140450"/>
          <p14:tracePt t="164290" x="9848850" y="6140450"/>
          <p14:tracePt t="164404" x="9855200" y="6140450"/>
          <p14:tracePt t="164611" x="9842500" y="6140450"/>
          <p14:tracePt t="164619" x="9829800" y="6140450"/>
          <p14:tracePt t="164625" x="9817100" y="6140450"/>
          <p14:tracePt t="164636" x="9804400" y="6140450"/>
          <p14:tracePt t="164654" x="9690100" y="6159500"/>
          <p14:tracePt t="164670" x="9550400" y="6191250"/>
          <p14:tracePt t="164687" x="9245600" y="6223000"/>
          <p14:tracePt t="164720" x="8388350" y="6267450"/>
          <p14:tracePt t="164754" x="7245350" y="6343650"/>
          <p14:tracePt t="164789" x="6750050" y="6381750"/>
          <p14:tracePt t="164795" x="6711950" y="6381750"/>
          <p14:tracePt t="164805" x="6680200" y="6381750"/>
          <p14:tracePt t="164820" x="6654800" y="6381750"/>
          <p14:tracePt t="164837" x="6635750" y="6388100"/>
          <p14:tracePt t="164856" x="6629400" y="6388100"/>
          <p14:tracePt t="164872" x="6623050" y="6388100"/>
          <p14:tracePt t="164887" x="6616700" y="6388100"/>
          <p14:tracePt t="164903" x="6604000" y="6388100"/>
          <p14:tracePt t="164989" x="6604000" y="6394450"/>
          <p14:tracePt t="165003" x="6597650" y="6394450"/>
          <p14:tracePt t="165019" x="6591300" y="6394450"/>
          <p14:tracePt t="165065" x="6591300" y="6400800"/>
          <p14:tracePt t="165089" x="6597650" y="6400800"/>
          <p14:tracePt t="165097" x="6604000" y="6400800"/>
          <p14:tracePt t="165111" x="6610350" y="6400800"/>
          <p14:tracePt t="165127" x="6623050" y="6407150"/>
          <p14:tracePt t="165143" x="6623050" y="6413500"/>
          <p14:tracePt t="165154" x="6635750" y="6426200"/>
          <p14:tracePt t="165170" x="6667500" y="6445250"/>
          <p14:tracePt t="165191" x="6718300" y="6451600"/>
          <p14:tracePt t="165203" x="6769100" y="6477000"/>
          <p14:tracePt t="165221" x="6800850" y="6489700"/>
          <p14:tracePt t="165375" x="6800850" y="6483350"/>
          <p14:tracePt t="165382" x="6800850" y="6477000"/>
          <p14:tracePt t="165389" x="6800850" y="6464300"/>
          <p14:tracePt t="165406" x="6813550" y="6445250"/>
          <p14:tracePt t="165421" x="6813550" y="6426200"/>
          <p14:tracePt t="165439" x="6807200" y="6388100"/>
          <p14:tracePt t="165456" x="6800850" y="6381750"/>
          <p14:tracePt t="165482" x="6794500" y="6381750"/>
          <p14:tracePt t="165527" x="6788150" y="6381750"/>
          <p14:tracePt t="165659" x="6781800" y="6381750"/>
          <p14:tracePt t="165687" x="6775450" y="6369050"/>
          <p14:tracePt t="165705" x="6775450" y="6362700"/>
          <p14:tracePt t="165730" x="6775450" y="6356350"/>
          <p14:tracePt t="165767" x="6775450" y="6350000"/>
          <p14:tracePt t="165784" x="6775450" y="6343650"/>
          <p14:tracePt t="165952" x="6775450" y="6337300"/>
          <p14:tracePt t="165970" x="6775450" y="6324600"/>
          <p14:tracePt t="165977" x="6781800" y="6318250"/>
          <p14:tracePt t="165991" x="6794500" y="6299200"/>
          <p14:tracePt t="166004" x="6813550" y="6280150"/>
          <p14:tracePt t="166021" x="6838950" y="6261100"/>
          <p14:tracePt t="166038" x="6864350" y="6248400"/>
          <p14:tracePt t="166055" x="6908800" y="6229350"/>
          <p14:tracePt t="166072" x="6953250" y="6216650"/>
          <p14:tracePt t="166093" x="6965950" y="6216650"/>
          <p14:tracePt t="166121" x="6972300" y="6216650"/>
          <p14:tracePt t="166138" x="6978650" y="6216650"/>
          <p14:tracePt t="166324" x="6991350" y="6216650"/>
          <p14:tracePt t="166330" x="6997700" y="6216650"/>
          <p14:tracePt t="166338" x="7016750" y="6216650"/>
          <p14:tracePt t="166358" x="7080250" y="6216650"/>
          <p14:tracePt t="166375" x="7277100" y="6242050"/>
          <p14:tracePt t="166390" x="7359650" y="6254750"/>
          <p14:tracePt t="166407" x="7391400" y="6261100"/>
          <p14:tracePt t="166655" x="7397750" y="6261100"/>
          <p14:tracePt t="166709" x="7404100" y="6261100"/>
          <p14:tracePt t="166724" x="7416800" y="6261100"/>
          <p14:tracePt t="166732" x="7429500" y="6261100"/>
          <p14:tracePt t="166747" x="7448550" y="6261100"/>
          <p14:tracePt t="166773" x="7550150" y="6261100"/>
          <p14:tracePt t="166778" x="7600950" y="6261100"/>
          <p14:tracePt t="166807" x="7727950" y="6261100"/>
          <p14:tracePt t="166839" x="7778750" y="6261100"/>
          <p14:tracePt t="166855" x="7785100" y="6261100"/>
          <p14:tracePt t="166872" x="7804150" y="6261100"/>
          <p14:tracePt t="166888" x="7810500" y="6261100"/>
          <p14:tracePt t="166907" x="7835900" y="6261100"/>
          <p14:tracePt t="166922" x="7848600" y="6261100"/>
          <p14:tracePt t="166955" x="7854950" y="6261100"/>
          <p14:tracePt t="166972" x="7874000" y="6261100"/>
          <p14:tracePt t="166988" x="7950200" y="6261100"/>
          <p14:tracePt t="167007" x="8280400" y="6261100"/>
          <p14:tracePt t="167023" x="8680450" y="6242050"/>
          <p14:tracePt t="167042" x="9220200" y="6223000"/>
          <p14:tracePt t="167058" x="9740900" y="6210300"/>
          <p14:tracePt t="167075" x="10210800" y="6184900"/>
          <p14:tracePt t="167089" x="10496550" y="6159500"/>
          <p14:tracePt t="167109" x="10756900" y="6121400"/>
          <p14:tracePt t="167122" x="10877550" y="6102350"/>
          <p14:tracePt t="167139" x="10960100" y="6083300"/>
          <p14:tracePt t="167156" x="10998200" y="6076950"/>
          <p14:tracePt t="167172" x="11010900" y="6076950"/>
          <p14:tracePt t="167192" x="11023600" y="6070600"/>
          <p14:tracePt t="167242" x="11017250" y="6070600"/>
          <p14:tracePt t="167247" x="11004550" y="6083300"/>
          <p14:tracePt t="167256" x="10998200" y="6089650"/>
          <p14:tracePt t="167274" x="10985500" y="6102350"/>
          <p14:tracePt t="167292" x="10972800" y="6108700"/>
          <p14:tracePt t="167347" x="10979150" y="6108700"/>
          <p14:tracePt t="167363" x="10985500" y="6108700"/>
          <p14:tracePt t="167372" x="11004550" y="6108700"/>
          <p14:tracePt t="167379" x="11010900" y="6108700"/>
          <p14:tracePt t="167391" x="11061700" y="6134100"/>
          <p14:tracePt t="167408" x="11118850" y="6165850"/>
          <p14:tracePt t="167424" x="11144250" y="6178550"/>
          <p14:tracePt t="167439" x="11156950" y="6184900"/>
          <p14:tracePt t="167547" x="11163300" y="6184900"/>
          <p14:tracePt t="168353" x="11150600" y="6184900"/>
          <p14:tracePt t="168360" x="11137900" y="6184900"/>
          <p14:tracePt t="168374" x="11099800" y="6191250"/>
          <p14:tracePt t="168391" x="11055350" y="6203950"/>
          <p14:tracePt t="168427" x="10864850" y="6248400"/>
          <p14:tracePt t="168458" x="10541000" y="6324600"/>
          <p14:tracePt t="168490" x="10102850" y="6413500"/>
          <p14:tracePt t="168511" x="9817100" y="6457950"/>
          <p14:tracePt t="168526" x="9632950" y="6477000"/>
          <p14:tracePt t="168542" x="9531350" y="6483350"/>
          <p14:tracePt t="168557" x="9461500" y="6489700"/>
          <p14:tracePt t="168574" x="9391650" y="6489700"/>
          <p14:tracePt t="168591" x="9340850" y="6489700"/>
          <p14:tracePt t="168610" x="9290050" y="6489700"/>
          <p14:tracePt t="168626" x="9182100" y="6483350"/>
          <p14:tracePt t="168640" x="9112250" y="6457950"/>
          <p14:tracePt t="168659" x="9023350" y="6419850"/>
          <p14:tracePt t="168674" x="8890000" y="6375400"/>
          <p14:tracePt t="168694" x="8782050" y="6350000"/>
          <p14:tracePt t="168707" x="8705850" y="6337300"/>
          <p14:tracePt t="168727" x="8623300" y="6330950"/>
          <p14:tracePt t="168740" x="8585200" y="6330950"/>
          <p14:tracePt t="168757" x="8553450" y="6330950"/>
          <p14:tracePt t="168774" x="8540750" y="6330950"/>
          <p14:tracePt t="168791" x="8528050" y="6330950"/>
          <p14:tracePt t="168807" x="8509000" y="6330950"/>
          <p14:tracePt t="168824" x="8496300" y="6330950"/>
          <p14:tracePt t="168841" x="8458200" y="6330950"/>
          <p14:tracePt t="168859" x="8426450" y="6330950"/>
          <p14:tracePt t="168874" x="8401050" y="6330950"/>
          <p14:tracePt t="168890" x="8382000" y="6330950"/>
          <p14:tracePt t="168941" x="8388350" y="6318250"/>
          <p14:tracePt t="168949" x="8401050" y="6311900"/>
          <p14:tracePt t="168957" x="8432800" y="6299200"/>
          <p14:tracePt t="168974" x="8502650" y="6286500"/>
          <p14:tracePt t="168991" x="8629650" y="6273800"/>
          <p14:tracePt t="169008" x="8756650" y="6267450"/>
          <p14:tracePt t="169026" x="8928100" y="6254750"/>
          <p14:tracePt t="169043" x="9131300" y="6254750"/>
          <p14:tracePt t="169059" x="9207500" y="6254750"/>
          <p14:tracePt t="169076" x="9258300" y="6254750"/>
          <p14:tracePt t="169091" x="9296400" y="6254750"/>
          <p14:tracePt t="169111" x="9309100" y="6254750"/>
          <p14:tracePt t="169175" x="9302750" y="6261100"/>
          <p14:tracePt t="169185" x="9277350" y="6267450"/>
          <p14:tracePt t="169192" x="9251950" y="6280150"/>
          <p14:tracePt t="169208" x="9175750" y="6286500"/>
          <p14:tracePt t="169224" x="9067800" y="6311900"/>
          <p14:tracePt t="169242" x="8928100" y="6318250"/>
          <p14:tracePt t="169259" x="8909050" y="6318250"/>
          <p14:tracePt t="169299" x="8934450" y="6318250"/>
          <p14:tracePt t="169307" x="8966200" y="6318250"/>
          <p14:tracePt t="169313" x="9017000" y="6318250"/>
          <p14:tracePt t="169324" x="9055100" y="6318250"/>
          <p14:tracePt t="169342" x="9207500" y="6292850"/>
          <p14:tracePt t="169360" x="9220200" y="6292850"/>
          <p14:tracePt t="169375" x="9207500" y="6305550"/>
          <p14:tracePt t="169393" x="9137650" y="6362700"/>
          <p14:tracePt t="169408" x="9067800" y="6394450"/>
          <p14:tracePt t="169428" x="8915400" y="6457950"/>
          <p14:tracePt t="169442" x="8699500" y="6534150"/>
          <p14:tracePt t="169459" x="8636000" y="6553200"/>
          <p14:tracePt t="169477" x="8604250" y="6559550"/>
          <p14:tracePt t="169492" x="8591550" y="6559550"/>
          <p14:tracePt t="169509" x="8578850" y="6559550"/>
          <p14:tracePt t="169548" x="8572500" y="6559550"/>
          <p14:tracePt t="169607" x="8578850" y="6559550"/>
          <p14:tracePt t="169615" x="8597900" y="6553200"/>
          <p14:tracePt t="169625" x="8623300" y="6540500"/>
          <p14:tracePt t="169643" x="8756650" y="6534150"/>
          <p14:tracePt t="169659" x="8788400" y="6534150"/>
          <p14:tracePt t="169675" x="8794750" y="6534150"/>
          <p14:tracePt t="169723" x="8801100" y="6534150"/>
          <p14:tracePt t="169731" x="8807450" y="6534150"/>
          <p14:tracePt t="169742" x="8877300" y="6540500"/>
          <p14:tracePt t="169759" x="8947150" y="6546850"/>
          <p14:tracePt t="169775" x="9042400" y="6546850"/>
          <p14:tracePt t="169792" x="9144000" y="6546850"/>
          <p14:tracePt t="169808" x="9258300" y="6546850"/>
          <p14:tracePt t="169825" x="9321800" y="6546850"/>
          <p14:tracePt t="169843" x="9417050" y="6553200"/>
          <p14:tracePt t="169860" x="9436100" y="6553200"/>
          <p14:tracePt t="169876" x="9442450" y="6559550"/>
          <p14:tracePt t="169891" x="9442450" y="6565900"/>
          <p14:tracePt t="169908" x="9442450" y="6578600"/>
          <p14:tracePt t="169925" x="9448800" y="6584950"/>
          <p14:tracePt t="169942" x="9455150" y="6591300"/>
          <p14:tracePt t="169959" x="9461500" y="6591300"/>
          <p14:tracePt t="169980" x="9461500" y="6597650"/>
          <p14:tracePt t="170063" x="9461500" y="6591300"/>
          <p14:tracePt t="170079" x="9461500" y="6584950"/>
          <p14:tracePt t="170085" x="9467850" y="6584950"/>
          <p14:tracePt t="170109" x="9467850" y="6578600"/>
          <p14:tracePt t="170140" x="9474200" y="6578600"/>
          <p14:tracePt t="170149" x="9486900" y="6565900"/>
          <p14:tracePt t="170158" x="9537700" y="6559550"/>
          <p14:tracePt t="170177" x="9626600" y="6553200"/>
          <p14:tracePt t="170192" x="9791700" y="6553200"/>
          <p14:tracePt t="170209" x="10026650" y="6553200"/>
          <p14:tracePt t="170225" x="10223500" y="6553200"/>
          <p14:tracePt t="170242" x="10375900" y="6553200"/>
          <p14:tracePt t="170258" x="10439400" y="6559550"/>
          <p14:tracePt t="170276" x="10471150" y="6559550"/>
          <p14:tracePt t="170295" x="10471150" y="6565900"/>
          <p14:tracePt t="170385" x="10464800" y="6572250"/>
          <p14:tracePt t="170392" x="10445750" y="6572250"/>
          <p14:tracePt t="170403" x="10414000" y="6578600"/>
          <p14:tracePt t="170410" x="10394950" y="6584950"/>
          <p14:tracePt t="170425" x="10287000" y="6591300"/>
          <p14:tracePt t="170442" x="10115550" y="6597650"/>
          <p14:tracePt t="170459" x="9988550" y="6610350"/>
          <p14:tracePt t="170479" x="9848850" y="6648450"/>
          <p14:tracePt t="170493" x="9766300" y="6680200"/>
          <p14:tracePt t="170509" x="9728200" y="6711950"/>
          <p14:tracePt t="170526" x="9702800" y="6737350"/>
          <p14:tracePt t="170542" x="9677400" y="6750050"/>
          <p14:tracePt t="170562" x="9613900" y="6762750"/>
          <p14:tracePt t="170578" x="9575800" y="6762750"/>
          <p14:tracePt t="170594" x="9550400" y="6762750"/>
          <p14:tracePt t="170610" x="9525000" y="6762750"/>
          <p14:tracePt t="170625" x="9493250" y="6756400"/>
          <p14:tracePt t="170642" x="9461500" y="6743700"/>
          <p14:tracePt t="170661" x="9429750" y="6737350"/>
          <p14:tracePt t="170677" x="9417050" y="6731000"/>
          <p14:tracePt t="170692" x="9404350" y="6718300"/>
          <p14:tracePt t="170710" x="9398000" y="6699250"/>
          <p14:tracePt t="170729" x="9398000" y="6667500"/>
          <p14:tracePt t="170744" x="9410700" y="6648450"/>
          <p14:tracePt t="170789" x="9417050" y="6642100"/>
          <p14:tracePt t="170795" x="9417050" y="6635750"/>
          <p14:tracePt t="170812" x="9429750" y="6623050"/>
          <p14:tracePt t="170826" x="9448800" y="6616700"/>
          <p14:tracePt t="170842" x="9499600" y="6597650"/>
          <p14:tracePt t="170860" x="9639300" y="6553200"/>
          <p14:tracePt t="170876" x="9855200" y="6489700"/>
          <p14:tracePt t="170892" x="10039350" y="6445250"/>
          <p14:tracePt t="170910" x="10191750" y="6413500"/>
          <p14:tracePt t="170926" x="10331450" y="6388100"/>
          <p14:tracePt t="170942" x="10363200" y="6388100"/>
          <p14:tracePt t="170961" x="10363200" y="6381750"/>
          <p14:tracePt t="171049" x="10369550" y="6381750"/>
          <p14:tracePt t="171059" x="10375900" y="6381750"/>
          <p14:tracePt t="171065" x="10382250" y="6381750"/>
          <p14:tracePt t="171076" x="10407650" y="6394450"/>
          <p14:tracePt t="171093" x="10439400" y="6394450"/>
          <p14:tracePt t="171110" x="10483850" y="6407150"/>
          <p14:tracePt t="171126" x="10547350" y="6413500"/>
          <p14:tracePt t="171143" x="10566400" y="6419850"/>
          <p14:tracePt t="171159" x="10591800" y="6419850"/>
          <p14:tracePt t="171176" x="10629900" y="6432550"/>
          <p14:tracePt t="171193" x="10661650" y="6445250"/>
          <p14:tracePt t="171211" x="10712450" y="6464300"/>
          <p14:tracePt t="171226" x="10763250" y="6477000"/>
          <p14:tracePt t="171243" x="10801350" y="6496050"/>
          <p14:tracePt t="171260" x="10826750" y="6502400"/>
          <p14:tracePt t="171266" x="10845800" y="6508750"/>
          <p14:tracePt t="171279" x="10858500" y="6508750"/>
          <p14:tracePt t="171294" x="10922000" y="6527800"/>
          <p14:tracePt t="171310" x="10998200" y="6540500"/>
          <p14:tracePt t="171326" x="11068050" y="6553200"/>
          <p14:tracePt t="171343" x="11131550" y="6559550"/>
          <p14:tracePt t="171364" x="11156950" y="6565900"/>
          <p14:tracePt t="171393" x="11163300" y="6565900"/>
          <p14:tracePt t="171665" x="11169650" y="6565900"/>
          <p14:tracePt t="171672" x="11176000" y="6565900"/>
          <p14:tracePt t="171683" x="11182350" y="6565900"/>
          <p14:tracePt t="171695" x="11201400" y="6565900"/>
          <p14:tracePt t="171711" x="11214100" y="6565900"/>
          <p14:tracePt t="171727" x="11220450" y="6565900"/>
          <p14:tracePt t="171916" x="11226800" y="6565900"/>
          <p14:tracePt t="171922" x="11233150" y="6559550"/>
          <p14:tracePt t="171931" x="11239500" y="6559550"/>
          <p14:tracePt t="171944" x="11252200" y="6559550"/>
          <p14:tracePt t="171961" x="11271250" y="6546850"/>
          <p14:tracePt t="171980" x="11309350" y="6546850"/>
          <p14:tracePt t="171998" x="11353800" y="6534150"/>
          <p14:tracePt t="172011" x="11391900" y="6527800"/>
          <p14:tracePt t="172028" x="11398250" y="6527800"/>
          <p14:tracePt t="172062" x="11404600" y="6521450"/>
          <p14:tracePt t="172079" x="11410950" y="6508750"/>
          <p14:tracePt t="172095" x="11410950" y="6502400"/>
          <p14:tracePt t="172112" x="11417300" y="6502400"/>
          <p14:tracePt t="172144" x="11417300" y="6496050"/>
          <p14:tracePt t="172276" x="11410950" y="6496050"/>
          <p14:tracePt t="172283" x="11398250" y="6496050"/>
          <p14:tracePt t="172295" x="11347450" y="6508750"/>
          <p14:tracePt t="172312" x="11264900" y="6515100"/>
          <p14:tracePt t="172327" x="11093450" y="6534150"/>
          <p14:tracePt t="172344" x="10896600" y="6546850"/>
          <p14:tracePt t="172361" x="10623550" y="6584950"/>
          <p14:tracePt t="172378" x="10363200" y="6597650"/>
          <p14:tracePt t="172394" x="10109200" y="6610350"/>
          <p14:tracePt t="172411" x="9563100" y="6610350"/>
          <p14:tracePt t="172430" x="9175750" y="6604000"/>
          <p14:tracePt t="172444" x="8705850" y="6584950"/>
          <p14:tracePt t="172461" x="8451850" y="6578600"/>
          <p14:tracePt t="172478" x="8102600" y="6565900"/>
          <p14:tracePt t="172497" x="7854950" y="6565900"/>
          <p14:tracePt t="172511" x="7600950" y="6565900"/>
          <p14:tracePt t="172528" x="7448550" y="6565900"/>
          <p14:tracePt t="172544" x="7378700" y="6565900"/>
          <p14:tracePt t="172561" x="7264400" y="6578600"/>
          <p14:tracePt t="172578" x="7143750" y="6597650"/>
          <p14:tracePt t="172597" x="6997700" y="6616700"/>
          <p14:tracePt t="172612" x="6915150" y="6642100"/>
          <p14:tracePt t="172630" x="6838950" y="6661150"/>
          <p14:tracePt t="172645" x="6788150" y="6680200"/>
          <p14:tracePt t="172661" x="6756400" y="6686550"/>
          <p14:tracePt t="172678" x="6743700" y="6692900"/>
          <p14:tracePt t="172695" x="6737350" y="6699250"/>
          <p14:tracePt t="173611" x="6737350" y="6705600"/>
          <p14:tracePt t="173619" x="6737350" y="6711950"/>
          <p14:tracePt t="173628" x="6743700" y="6718300"/>
          <p14:tracePt t="173649" x="6750050" y="6724650"/>
          <p14:tracePt t="173671" x="6756400" y="6724650"/>
          <p14:tracePt t="173687" x="6762750" y="6731000"/>
          <p14:tracePt t="173698" x="6769100" y="6731000"/>
          <p14:tracePt t="173730" x="6775450" y="6731000"/>
          <p14:tracePt t="173762" x="6838950" y="6680200"/>
          <p14:tracePt t="173795" x="6915150" y="6540500"/>
          <p14:tracePt t="173813" x="6953250" y="6451600"/>
          <p14:tracePt t="173830" x="6991350" y="6369050"/>
          <p14:tracePt t="173847" x="7023100" y="6311900"/>
          <p14:tracePt t="173862" x="7042150" y="6273800"/>
          <p14:tracePt t="173879" x="7073900" y="6210300"/>
          <p14:tracePt t="173896" x="7118350" y="6121400"/>
          <p14:tracePt t="173913" x="7156450" y="6032500"/>
          <p14:tracePt t="173929" x="7200900" y="5918200"/>
          <p14:tracePt t="173949" x="7245350" y="5753100"/>
          <p14:tracePt t="173962" x="7264400" y="5670550"/>
          <p14:tracePt t="173979" x="7270750" y="5588000"/>
          <p14:tracePt t="173998" x="7270750" y="5537200"/>
          <p14:tracePt t="174016" x="7264400" y="5435600"/>
          <p14:tracePt t="174032" x="7245350" y="5384800"/>
          <p14:tracePt t="174048" x="7232650" y="5353050"/>
          <p14:tracePt t="174065" x="7226300" y="5346700"/>
          <p14:tracePt t="174079" x="7219950" y="5340350"/>
          <p14:tracePt t="174096" x="7213600" y="5340350"/>
          <p14:tracePt t="174113" x="7213600" y="5334000"/>
          <p14:tracePt t="174131" x="7194550" y="5302250"/>
          <p14:tracePt t="174148" x="7175500" y="5270500"/>
          <p14:tracePt t="174162" x="7131050" y="5219700"/>
          <p14:tracePt t="174182" x="7112000" y="5194300"/>
          <p14:tracePt t="174198" x="7092950" y="5162550"/>
          <p14:tracePt t="174215" x="7067550" y="5137150"/>
          <p14:tracePt t="174232" x="7061200" y="5130800"/>
          <p14:tracePt t="174249" x="7054850" y="5124450"/>
          <p14:tracePt t="174263" x="7035800" y="5105400"/>
          <p14:tracePt t="174269" x="7023100" y="5092700"/>
          <p14:tracePt t="174280" x="7004050" y="5092700"/>
          <p14:tracePt t="174296" x="6978650" y="5073650"/>
          <p14:tracePt t="174313" x="6953250" y="5073650"/>
          <p14:tracePt t="174333" x="6927850" y="5067300"/>
          <p14:tracePt t="174348" x="6908800" y="5067300"/>
          <p14:tracePt t="174362" x="6889750" y="5080000"/>
          <p14:tracePt t="174449" x="6889750" y="5086350"/>
          <p14:tracePt t="174457" x="6896100" y="5099050"/>
          <p14:tracePt t="174465" x="6934200" y="5118100"/>
          <p14:tracePt t="174481" x="7004050" y="5149850"/>
          <p14:tracePt t="174498" x="7112000" y="5168900"/>
          <p14:tracePt t="174513" x="7258050" y="5187950"/>
          <p14:tracePt t="174531" x="7448550" y="5226050"/>
          <p14:tracePt t="174547" x="7607300" y="5238750"/>
          <p14:tracePt t="174565" x="7683500" y="5238750"/>
          <p14:tracePt t="174579" x="7734300" y="5200650"/>
          <p14:tracePt t="174596" x="7766050" y="5156200"/>
          <p14:tracePt t="174614" x="7785100" y="5124450"/>
          <p14:tracePt t="174633" x="7797800" y="5073650"/>
          <p14:tracePt t="174649" x="7810500" y="5054600"/>
          <p14:tracePt t="174737" x="7810500" y="5060950"/>
          <p14:tracePt t="174747" x="7804150" y="5060950"/>
          <p14:tracePt t="174755" x="7797800" y="5073650"/>
          <p14:tracePt t="174763" x="7797800" y="5080000"/>
          <p14:tracePt t="174781" x="7797800" y="5086350"/>
          <p14:tracePt t="174807" x="7791450" y="5086350"/>
          <p14:tracePt t="174829" x="7791450" y="5092700"/>
          <p14:tracePt t="175035" x="7785100" y="5111750"/>
          <p14:tracePt t="175043" x="7772400" y="5118100"/>
          <p14:tracePt t="175051" x="7759700" y="5130800"/>
          <p14:tracePt t="175064" x="7708900" y="5175250"/>
          <p14:tracePt t="175080" x="7613650" y="5219700"/>
          <p14:tracePt t="175097" x="7512050" y="5245100"/>
          <p14:tracePt t="175113" x="7404100" y="5251450"/>
          <p14:tracePt t="175130" x="7302500" y="5251450"/>
          <p14:tracePt t="175148" x="7213600" y="5232400"/>
          <p14:tracePt t="175164" x="7137400" y="5187950"/>
          <p14:tracePt t="175183" x="7073900" y="5143500"/>
          <p14:tracePt t="175197" x="7054850" y="5124450"/>
          <p14:tracePt t="175214" x="7035800" y="5105400"/>
          <p14:tracePt t="175232" x="7029450" y="5099050"/>
          <p14:tracePt t="175306" x="7035800" y="5099050"/>
          <p14:tracePt t="175313" x="7054850" y="5124450"/>
          <p14:tracePt t="175322" x="7143750" y="5194300"/>
          <p14:tracePt t="175330" x="7226300" y="5238750"/>
          <p14:tracePt t="175349" x="7499350" y="5346700"/>
          <p14:tracePt t="175365" x="7715250" y="5378450"/>
          <p14:tracePt t="175380" x="7950200" y="5378450"/>
          <p14:tracePt t="175398" x="8026400" y="5378450"/>
          <p14:tracePt t="175414" x="8051800" y="5372100"/>
          <p14:tracePt t="175433" x="8058150" y="5365750"/>
          <p14:tracePt t="175450" x="8058150" y="5353050"/>
          <p14:tracePt t="175464" x="8058150" y="5346700"/>
          <p14:tracePt t="175714" x="8077200" y="5346700"/>
          <p14:tracePt t="175721" x="8121650" y="5346700"/>
          <p14:tracePt t="175731" x="8178800" y="5346700"/>
          <p14:tracePt t="175750" x="8331200" y="5327650"/>
          <p14:tracePt t="175765" x="8890000" y="5238750"/>
          <p14:tracePt t="175798" x="9391650" y="5200650"/>
          <p14:tracePt t="175833" x="9486900" y="5194300"/>
          <p14:tracePt t="175891" x="9493250" y="5187950"/>
          <p14:tracePt t="175899" x="9499600" y="5187950"/>
          <p14:tracePt t="175914" x="9518650" y="5181600"/>
          <p14:tracePt t="175932" x="9525000" y="5175250"/>
          <p14:tracePt t="175948" x="9531350" y="5175250"/>
          <p14:tracePt t="175965" x="9531350" y="5168900"/>
          <p14:tracePt t="176000" x="9544050" y="5162550"/>
          <p14:tracePt t="176015" x="9563100" y="5137150"/>
          <p14:tracePt t="176031" x="9594850" y="5111750"/>
          <p14:tracePt t="176048" x="9632950" y="5105400"/>
          <p14:tracePt t="176065" x="9664700" y="5092700"/>
          <p14:tracePt t="176081" x="9696450" y="5092700"/>
          <p14:tracePt t="176098" x="9709150" y="5092700"/>
          <p14:tracePt t="176117" x="9715500" y="5092700"/>
          <p14:tracePt t="176131" x="9721850" y="5092700"/>
          <p14:tracePt t="176148" x="9734550" y="5092700"/>
          <p14:tracePt t="176579" x="9740900" y="5092700"/>
          <p14:tracePt t="176688" x="9734550" y="5092700"/>
          <p14:tracePt t="176695" x="9721850" y="5099050"/>
          <p14:tracePt t="176702" x="9683750" y="5118100"/>
          <p14:tracePt t="176716" x="9620250" y="5130800"/>
          <p14:tracePt t="176733" x="9569450" y="5137150"/>
          <p14:tracePt t="176750" x="9563100" y="5137150"/>
          <p14:tracePt t="176826" x="9575800" y="5137150"/>
          <p14:tracePt t="176832" x="9588500" y="5137150"/>
          <p14:tracePt t="176865" x="9613900" y="5130800"/>
          <p14:tracePt t="176882" x="9620250" y="5124450"/>
          <p14:tracePt t="177003" x="9626600" y="5124450"/>
          <p14:tracePt t="177010" x="9632950" y="5118100"/>
          <p14:tracePt t="177017" x="9639300" y="5118100"/>
          <p14:tracePt t="177032" x="9658350" y="5118100"/>
          <p14:tracePt t="177048" x="9671050" y="5118100"/>
          <p14:tracePt t="177066" x="9683750" y="5118100"/>
          <p14:tracePt t="177171" x="9671050" y="5118100"/>
          <p14:tracePt t="177181" x="9645650" y="5124450"/>
          <p14:tracePt t="177188" x="9613900" y="5124450"/>
          <p14:tracePt t="177202" x="9569450" y="5124450"/>
          <p14:tracePt t="177216" x="9359900" y="5130800"/>
          <p14:tracePt t="177234" x="9144000" y="5130800"/>
          <p14:tracePt t="177251" x="8921750" y="5130800"/>
          <p14:tracePt t="177266" x="8686800" y="5130800"/>
          <p14:tracePt t="177282" x="8470900" y="5130800"/>
          <p14:tracePt t="177289" x="8337550" y="5130800"/>
          <p14:tracePt t="177301" x="8197850" y="5130800"/>
          <p14:tracePt t="177316" x="8032750" y="5130800"/>
          <p14:tracePt t="177332" x="7918450" y="5137150"/>
          <p14:tracePt t="177349" x="7816850" y="5149850"/>
          <p14:tracePt t="177366" x="7759700" y="5149850"/>
          <p14:tracePt t="177383" x="7734300" y="5149850"/>
          <p14:tracePt t="177400" x="7715250" y="5149850"/>
          <p14:tracePt t="177560" x="7734300" y="5156200"/>
          <p14:tracePt t="177568" x="7753350" y="5156200"/>
          <p14:tracePt t="177583" x="7810500" y="5168900"/>
          <p14:tracePt t="177601" x="7943850" y="5194300"/>
          <p14:tracePt t="177619" x="8102600" y="5213350"/>
          <p14:tracePt t="177633" x="8216900" y="5232400"/>
          <p14:tracePt t="177650" x="8299450" y="5238750"/>
          <p14:tracePt t="177666" x="8337550" y="5245100"/>
          <p14:tracePt t="177683" x="8343900" y="5245100"/>
          <p14:tracePt t="177728" x="8350250" y="5245100"/>
          <p14:tracePt t="177735" x="8362950" y="5245100"/>
          <p14:tracePt t="177749" x="8426450" y="5238750"/>
          <p14:tracePt t="177766" x="8502650" y="5232400"/>
          <p14:tracePt t="177786" x="8680450" y="5232400"/>
          <p14:tracePt t="177791" x="8731250" y="5232400"/>
          <p14:tracePt t="177800" x="8851900" y="5245100"/>
          <p14:tracePt t="177817" x="8940800" y="5257800"/>
          <p14:tracePt t="177833" x="8978900" y="5270500"/>
          <p14:tracePt t="177850" x="9036050" y="5289550"/>
          <p14:tracePt t="177869" x="9105900" y="5308600"/>
          <p14:tracePt t="177883" x="9175750" y="5308600"/>
          <p14:tracePt t="177902" x="9296400" y="5321300"/>
          <p14:tracePt t="177917" x="9448800" y="5321300"/>
          <p14:tracePt t="177936" x="9550400" y="5321300"/>
          <p14:tracePt t="177949" x="9626600" y="5321300"/>
          <p14:tracePt t="177968" x="9645650" y="5321300"/>
          <p14:tracePt t="177985" x="9652000" y="5321300"/>
          <p14:tracePt t="178012" x="9658350" y="5321300"/>
          <p14:tracePt t="178019" x="9664700" y="5321300"/>
          <p14:tracePt t="178033" x="9690100" y="5308600"/>
          <p14:tracePt t="178050" x="9715500" y="5295900"/>
          <p14:tracePt t="178067" x="9747250" y="5283200"/>
          <p14:tracePt t="178084" x="9753600" y="5283200"/>
          <p14:tracePt t="178251" x="9759950" y="5283200"/>
          <p14:tracePt t="178274" x="9766300" y="5283200"/>
          <p14:tracePt t="178344" x="9772650" y="5283200"/>
          <p14:tracePt t="178353" x="9772650" y="5276850"/>
          <p14:tracePt t="178369" x="9779000" y="5270500"/>
          <p14:tracePt t="178384" x="9779000" y="5257800"/>
          <p14:tracePt t="178404" x="9798050" y="5226050"/>
          <p14:tracePt t="178419" x="9817100" y="5175250"/>
          <p14:tracePt t="178436" x="9829800" y="5118100"/>
          <p14:tracePt t="178450" x="9848850" y="5080000"/>
          <p14:tracePt t="178467" x="9848850" y="5048250"/>
          <p14:tracePt t="178486" x="9848850" y="5041900"/>
          <p14:tracePt t="178503" x="9848850" y="5029200"/>
          <p14:tracePt t="178519" x="9848850" y="5022850"/>
          <p14:tracePt t="178536" x="9855200" y="5016500"/>
          <p14:tracePt t="178550" x="9855200" y="5003800"/>
          <p14:tracePt t="178567" x="9861550" y="4991100"/>
          <p14:tracePt t="178583" x="9861550" y="4984750"/>
          <p14:tracePt t="178600" x="9861550" y="4978400"/>
          <p14:tracePt t="178668" x="9867900" y="5003800"/>
          <p14:tracePt t="178675" x="9880600" y="5035550"/>
          <p14:tracePt t="178685" x="9893300" y="5060950"/>
          <p14:tracePt t="178701" x="9899650" y="5092700"/>
          <p14:tracePt t="178719" x="9918700" y="5143500"/>
          <p14:tracePt t="178736" x="9925050" y="5175250"/>
          <p14:tracePt t="178754" x="9931400" y="5207000"/>
          <p14:tracePt t="178767" x="9944100" y="5257800"/>
          <p14:tracePt t="178784" x="9956800" y="5346700"/>
          <p14:tracePt t="178789" x="9963150" y="5391150"/>
          <p14:tracePt t="178801" x="9963150" y="5416550"/>
          <p14:tracePt t="178818" x="9988550" y="5607050"/>
          <p14:tracePt t="178837" x="10013950" y="5734050"/>
          <p14:tracePt t="178851" x="10026650" y="5861050"/>
          <p14:tracePt t="178867" x="10039350" y="5943600"/>
          <p14:tracePt t="178884" x="10039350" y="5981700"/>
          <p14:tracePt t="178900" x="10045700" y="5988050"/>
          <p14:tracePt t="179039" x="10045700" y="5981700"/>
          <p14:tracePt t="179046" x="10045700" y="5969000"/>
          <p14:tracePt t="179056" x="10045700" y="5962650"/>
          <p14:tracePt t="179068" x="10039350" y="5956300"/>
          <p14:tracePt t="179084" x="10033000" y="5949950"/>
          <p14:tracePt t="179101" x="10033000" y="5937250"/>
          <p14:tracePt t="179253" x="10033000" y="5930900"/>
          <p14:tracePt t="179261" x="10033000" y="5924550"/>
          <p14:tracePt t="179269" x="10033000" y="5918200"/>
          <p14:tracePt t="179285" x="10033000" y="5911850"/>
          <p14:tracePt t="179301" x="10033000" y="5892800"/>
          <p14:tracePt t="179318" x="10033000" y="5880100"/>
          <p14:tracePt t="179337" x="10033000" y="5867400"/>
          <p14:tracePt t="179351" x="10033000" y="5861050"/>
          <p14:tracePt t="179608" x="10026650" y="5861050"/>
          <p14:tracePt t="181094" x="10020300" y="5867400"/>
          <p14:tracePt t="181100" x="10013950" y="5873750"/>
          <p14:tracePt t="181120" x="10007600" y="5880100"/>
          <p14:tracePt t="181137" x="10001250" y="5886450"/>
          <p14:tracePt t="181213" x="9994900" y="5886450"/>
          <p14:tracePt t="181219" x="9994900" y="5892800"/>
          <p14:tracePt t="181236" x="9988550" y="5892800"/>
          <p14:tracePt t="181270" x="9988550" y="5899150"/>
          <p14:tracePt t="181375" x="9982200" y="5899150"/>
          <p14:tracePt t="181420" x="9982200" y="5905500"/>
          <p14:tracePt t="181534" x="9975850" y="5905500"/>
          <p14:tracePt t="181543" x="9975850" y="5911850"/>
          <p14:tracePt t="181687" x="9969500" y="5918200"/>
          <p14:tracePt t="181697" x="9969500" y="5924550"/>
          <p14:tracePt t="181705" x="9963150" y="5930900"/>
          <p14:tracePt t="181824" x="9956800" y="5930900"/>
          <p14:tracePt t="187165" x="9937750" y="5930900"/>
          <p14:tracePt t="187173" x="9855200" y="5873750"/>
          <p14:tracePt t="187182" x="9747250" y="5803900"/>
          <p14:tracePt t="187192" x="9683750" y="5765800"/>
          <p14:tracePt t="187209" x="9620250" y="5708650"/>
          <p14:tracePt t="187228" x="9613900" y="5702300"/>
          <p14:tracePt t="187242" x="9601200" y="5695950"/>
          <p14:tracePt t="187278" x="9575800" y="5689600"/>
          <p14:tracePt t="187385" x="9569450" y="5676900"/>
          <p14:tracePt t="187390" x="9550400" y="5670550"/>
          <p14:tracePt t="187399" x="9531350" y="5651500"/>
          <p14:tracePt t="187411" x="9429750" y="5600700"/>
          <p14:tracePt t="187426" x="9321800" y="5568950"/>
          <p14:tracePt t="187444" x="9251950" y="5556250"/>
          <p14:tracePt t="187459" x="9220200" y="5537200"/>
          <p14:tracePt t="187479" x="9182100" y="5486400"/>
          <p14:tracePt t="187495" x="9137650" y="5384800"/>
          <p14:tracePt t="187511" x="9093200" y="5314950"/>
          <p14:tracePt t="187527" x="9042400" y="5257800"/>
          <p14:tracePt t="187543" x="8972550" y="5175250"/>
          <p14:tracePt t="187559" x="8921750" y="5118100"/>
          <p14:tracePt t="187580" x="8813800" y="4991100"/>
          <p14:tracePt t="187595" x="8693150" y="4864100"/>
          <p14:tracePt t="187612" x="8585200" y="4737100"/>
          <p14:tracePt t="187627" x="8470900" y="4572000"/>
          <p14:tracePt t="187643" x="8362950" y="4425950"/>
          <p14:tracePt t="187659" x="8267700" y="4311650"/>
          <p14:tracePt t="187676" x="8185150" y="4210050"/>
          <p14:tracePt t="187692" x="8096250" y="4095750"/>
          <p14:tracePt t="187711" x="7956550" y="3975100"/>
          <p14:tracePt t="187728" x="7861300" y="3917950"/>
          <p14:tracePt t="187743" x="7658100" y="3829050"/>
          <p14:tracePt t="187759" x="7473950" y="3778250"/>
          <p14:tracePt t="187776" x="7315200" y="3746500"/>
          <p14:tracePt t="187793" x="7099300" y="3727450"/>
          <p14:tracePt t="187799" x="6965950" y="3714750"/>
          <p14:tracePt t="187814" x="6705600" y="3708400"/>
          <p14:tracePt t="187828" x="6445250" y="3708400"/>
          <p14:tracePt t="187843" x="6248400" y="3708400"/>
          <p14:tracePt t="187860" x="6153150" y="3721100"/>
          <p14:tracePt t="187876" x="6102350" y="3727450"/>
          <p14:tracePt t="187894" x="6076950" y="3740150"/>
          <p14:tracePt t="187910" x="6070600" y="3740150"/>
          <p14:tracePt t="188478" x="6070600" y="3746500"/>
          <p14:tracePt t="188485" x="6076950" y="3759200"/>
          <p14:tracePt t="188496" x="6102350" y="3784600"/>
          <p14:tracePt t="188510" x="6121400" y="3797300"/>
          <p14:tracePt t="188530" x="6216650" y="3841750"/>
          <p14:tracePt t="188560" x="6438900" y="3917950"/>
          <p14:tracePt t="188594" x="6648450" y="3956050"/>
          <p14:tracePt t="188632" x="7124700" y="3956050"/>
          <p14:tracePt t="188645" x="7289800" y="3956050"/>
          <p14:tracePt t="188661" x="7410450" y="3956050"/>
          <p14:tracePt t="188680" x="7531100" y="3949700"/>
          <p14:tracePt t="188693" x="7594600" y="3937000"/>
          <p14:tracePt t="188714" x="7645400" y="3924300"/>
          <p14:tracePt t="188729" x="7658100" y="3924300"/>
          <p14:tracePt t="188746" x="7670800" y="3911600"/>
          <p14:tracePt t="188760" x="7683500" y="3905250"/>
          <p14:tracePt t="188777" x="7727950" y="3873500"/>
          <p14:tracePt t="188794" x="7778750" y="3841750"/>
          <p14:tracePt t="188799" x="7829550" y="3797300"/>
          <p14:tracePt t="188815" x="7867650" y="3771900"/>
          <p14:tracePt t="188829" x="7924800" y="3708400"/>
          <p14:tracePt t="188844" x="7943850" y="3676650"/>
          <p14:tracePt t="188860" x="7943850" y="3657600"/>
          <p14:tracePt t="188879" x="7943850" y="3638550"/>
          <p14:tracePt t="188894" x="7943850" y="3613150"/>
          <p14:tracePt t="188911" x="7943850" y="3594100"/>
          <p14:tracePt t="188931" x="7905750" y="3543300"/>
          <p14:tracePt t="188944" x="7854950" y="3486150"/>
          <p14:tracePt t="188961" x="7804150" y="3448050"/>
          <p14:tracePt t="188979" x="7715250" y="3384550"/>
          <p14:tracePt t="188997" x="7632700" y="3340100"/>
          <p14:tracePt t="189011" x="7581900" y="3314700"/>
          <p14:tracePt t="189030" x="7473950" y="3270250"/>
          <p14:tracePt t="189044" x="7346950" y="3244850"/>
          <p14:tracePt t="189063" x="7239000" y="3232150"/>
          <p14:tracePt t="189078" x="7124700" y="3219450"/>
          <p14:tracePt t="189096" x="7016750" y="3213100"/>
          <p14:tracePt t="189112" x="6902450" y="3213100"/>
          <p14:tracePt t="189128" x="6667500" y="3232150"/>
          <p14:tracePt t="189145" x="6559550" y="3270250"/>
          <p14:tracePt t="189161" x="6457950" y="3321050"/>
          <p14:tracePt t="189179" x="6369050" y="3390900"/>
          <p14:tracePt t="189196" x="6311900" y="3435350"/>
          <p14:tracePt t="189211" x="6261100" y="3511550"/>
          <p14:tracePt t="189228" x="6235700" y="3562350"/>
          <p14:tracePt t="189247" x="6229350" y="3625850"/>
          <p14:tracePt t="189261" x="6229350" y="3657600"/>
          <p14:tracePt t="189278" x="6261100" y="3714750"/>
          <p14:tracePt t="189294" x="6299200" y="3771900"/>
          <p14:tracePt t="189301" x="6330950" y="3810000"/>
          <p14:tracePt t="189311" x="6356350" y="3822700"/>
          <p14:tracePt t="189328" x="6432550" y="3892550"/>
          <p14:tracePt t="189345" x="6572250" y="3968750"/>
          <p14:tracePt t="189361" x="6711950" y="4000500"/>
          <p14:tracePt t="189378" x="6826250" y="4000500"/>
          <p14:tracePt t="189394" x="6997700" y="3994150"/>
          <p14:tracePt t="189411" x="7143750" y="3949700"/>
          <p14:tracePt t="189431" x="7296150" y="3905250"/>
          <p14:tracePt t="189444" x="7435850" y="3835400"/>
          <p14:tracePt t="189461" x="7543800" y="3778250"/>
          <p14:tracePt t="189479" x="7658100" y="3695700"/>
          <p14:tracePt t="189495" x="7747000" y="3625850"/>
          <p14:tracePt t="189511" x="7810500" y="3587750"/>
          <p14:tracePt t="189531" x="7867650" y="3543300"/>
          <p14:tracePt t="189545" x="7880350" y="3536950"/>
          <p14:tracePt t="189561" x="7880350" y="3530600"/>
          <p14:tracePt t="190721" x="7886700" y="3530600"/>
          <p14:tracePt t="190737" x="7886700" y="3524250"/>
          <p14:tracePt t="190749" x="7893050" y="3517900"/>
          <p14:tracePt t="190859" x="7893050" y="3511550"/>
          <p14:tracePt t="190884" x="7893050" y="3505200"/>
          <p14:tracePt t="190916" x="7893050" y="3498850"/>
          <p14:tracePt t="190926" x="7893050" y="3492500"/>
          <p14:tracePt t="190937" x="7899400" y="3492500"/>
          <p14:tracePt t="190948" x="7899400" y="3486150"/>
          <p14:tracePt t="191634" x="7899400" y="3479800"/>
          <p14:tracePt t="191642" x="7899400" y="3467100"/>
          <p14:tracePt t="191655" x="7899400" y="3454400"/>
          <p14:tracePt t="191677" x="7899400" y="3448050"/>
          <p14:tracePt t="192966" x="7899400" y="3441700"/>
          <p14:tracePt t="192992" x="7899400" y="3435350"/>
          <p14:tracePt t="193012" x="7899400" y="3429000"/>
          <p14:tracePt t="193328" x="7899400" y="3422650"/>
          <p14:tracePt t="195835" x="7893050" y="3422650"/>
          <p14:tracePt t="195850" x="7893050" y="34290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simple example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58" t="32168" r="27147" b="20264"/>
          <a:stretch/>
        </p:blipFill>
        <p:spPr>
          <a:xfrm>
            <a:off x="1472356" y="1409989"/>
            <a:ext cx="8901927" cy="53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96"/>
    </mc:Choice>
    <mc:Fallback xmlns="">
      <p:transition spd="slow" advTm="148996"/>
    </mc:Fallback>
  </mc:AlternateContent>
  <p:extLst mod="1">
    <p:ext uri="{3A86A75C-4F4B-4683-9AE1-C65F6400EC91}">
      <p14:laserTraceLst xmlns:p14="http://schemas.microsoft.com/office/powerpoint/2010/main">
        <p14:tracePtLst>
          <p14:tracePt t="3500" x="7886700" y="3435350"/>
          <p14:tracePt t="3517" x="7880350" y="3441700"/>
          <p14:tracePt t="3522" x="7874000" y="3448050"/>
          <p14:tracePt t="3537" x="7867650" y="3454400"/>
          <p14:tracePt t="3694" x="7867650" y="3460750"/>
          <p14:tracePt t="3711" x="7861300" y="3460750"/>
          <p14:tracePt t="4131" x="7861300" y="3467100"/>
          <p14:tracePt t="4145" x="7854950" y="3467100"/>
          <p14:tracePt t="4325" x="7854950" y="3473450"/>
          <p14:tracePt t="4357" x="7854950" y="3479800"/>
          <p14:tracePt t="4362" x="7848600" y="3479800"/>
          <p14:tracePt t="4386" x="7842250" y="3479800"/>
          <p14:tracePt t="4414" x="7842250" y="3486150"/>
          <p14:tracePt t="4424" x="7835900" y="3486150"/>
          <p14:tracePt t="4438" x="7835900" y="3492500"/>
          <p14:tracePt t="4473" x="7829550" y="3505200"/>
          <p14:tracePt t="4551" x="7823200" y="3505200"/>
          <p14:tracePt t="12006" x="7810500" y="3473450"/>
          <p14:tracePt t="12016" x="7772400" y="3416300"/>
          <p14:tracePt t="12023" x="7734300" y="3371850"/>
          <p14:tracePt t="12029" x="7683500" y="3321050"/>
          <p14:tracePt t="12046" x="7626350" y="3257550"/>
          <p14:tracePt t="12063" x="7531100" y="3130550"/>
          <p14:tracePt t="12081" x="7327900" y="2927350"/>
          <p14:tracePt t="12115" x="6940550" y="2679700"/>
          <p14:tracePt t="12149" x="6591300" y="2552700"/>
          <p14:tracePt t="12180" x="6210300" y="2419350"/>
          <p14:tracePt t="12196" x="6102350" y="2387600"/>
          <p14:tracePt t="12214" x="5969000" y="2349500"/>
          <p14:tracePt t="12229" x="5867400" y="2311400"/>
          <p14:tracePt t="12245" x="5791200" y="2292350"/>
          <p14:tracePt t="12263" x="5715000" y="2260600"/>
          <p14:tracePt t="12279" x="5600700" y="2222500"/>
          <p14:tracePt t="12296" x="5384800" y="2159000"/>
          <p14:tracePt t="12312" x="5168900" y="2089150"/>
          <p14:tracePt t="12329" x="4826000" y="1987550"/>
          <p14:tracePt t="12346" x="4495800" y="1885950"/>
          <p14:tracePt t="12363" x="4108450" y="1758950"/>
          <p14:tracePt t="12379" x="3873500" y="1670050"/>
          <p14:tracePt t="12397" x="3575050" y="1536700"/>
          <p14:tracePt t="12412" x="3473450" y="1485900"/>
          <p14:tracePt t="12429" x="3403600" y="1441450"/>
          <p14:tracePt t="12446" x="3340100" y="1409700"/>
          <p14:tracePt t="12466" x="3308350" y="1397000"/>
          <p14:tracePt t="12479" x="3270250" y="1384300"/>
          <p14:tracePt t="12497" x="3238500" y="1371600"/>
          <p14:tracePt t="12515" x="3232150" y="1365250"/>
          <p14:tracePt t="13642" x="3238500" y="1365250"/>
          <p14:tracePt t="13728" x="3244850" y="1352550"/>
          <p14:tracePt t="13740" x="3251200" y="1333500"/>
          <p14:tracePt t="13748" x="3257550" y="1320800"/>
          <p14:tracePt t="13766" x="3263900" y="1301750"/>
          <p14:tracePt t="13799" x="3270250" y="1289050"/>
          <p14:tracePt t="13832" x="3270250" y="1282700"/>
          <p14:tracePt t="13889" x="3276600" y="1282700"/>
          <p14:tracePt t="13897" x="3282950" y="1282700"/>
          <p14:tracePt t="13917" x="3384550" y="1270000"/>
          <p14:tracePt t="13932" x="3492500" y="1263650"/>
          <p14:tracePt t="13948" x="3721100" y="1263650"/>
          <p14:tracePt t="13964" x="4057650" y="1263650"/>
          <p14:tracePt t="13984" x="4279900" y="1263650"/>
          <p14:tracePt t="13997" x="4489450" y="1263650"/>
          <p14:tracePt t="14017" x="4673600" y="1257300"/>
          <p14:tracePt t="14025" x="4718050" y="1257300"/>
          <p14:tracePt t="14036" x="4775200" y="1250950"/>
          <p14:tracePt t="14052" x="4832350" y="1238250"/>
          <p14:tracePt t="14064" x="4895850" y="1231900"/>
          <p14:tracePt t="14081" x="4965700" y="1212850"/>
          <p14:tracePt t="14097" x="5010150" y="1200150"/>
          <p14:tracePt t="14115" x="5041900" y="1193800"/>
          <p14:tracePt t="14131" x="5048250" y="1193800"/>
          <p14:tracePt t="15199" x="5041900" y="1212850"/>
          <p14:tracePt t="15206" x="5029200" y="1238250"/>
          <p14:tracePt t="15218" x="5016500" y="1250950"/>
          <p14:tracePt t="15234" x="4965700" y="1314450"/>
          <p14:tracePt t="15252" x="4933950" y="1377950"/>
          <p14:tracePt t="15267" x="4889500" y="1435100"/>
          <p14:tracePt t="15282" x="4845050" y="1511300"/>
          <p14:tracePt t="15316" x="4686300" y="1746250"/>
          <p14:tracePt t="15353" x="4476750" y="2038350"/>
          <p14:tracePt t="15382" x="4362450" y="2165350"/>
          <p14:tracePt t="15400" x="4324350" y="2203450"/>
          <p14:tracePt t="15416" x="4305300" y="2216150"/>
          <p14:tracePt t="15432" x="4279900" y="2235200"/>
          <p14:tracePt t="15450" x="4248150" y="2260600"/>
          <p14:tracePt t="15470" x="4235450" y="2266950"/>
          <p14:tracePt t="15482" x="4222750" y="2279650"/>
          <p14:tracePt t="15499" x="4216400" y="2279650"/>
          <p14:tracePt t="15546" x="4210050" y="2286000"/>
          <p14:tracePt t="15554" x="4210050" y="2298700"/>
          <p14:tracePt t="15567" x="4210050" y="2336800"/>
          <p14:tracePt t="15582" x="4229100" y="2400300"/>
          <p14:tracePt t="15599" x="4279900" y="2451100"/>
          <p14:tracePt t="15615" x="4337050" y="2514600"/>
          <p14:tracePt t="15634" x="4375150" y="2552700"/>
          <p14:tracePt t="15856" x="4375150" y="2546350"/>
          <p14:tracePt t="15861" x="4368800" y="2540000"/>
          <p14:tracePt t="15871" x="4356100" y="2540000"/>
          <p14:tracePt t="15883" x="4324350" y="2533650"/>
          <p14:tracePt t="15900" x="4298950" y="2527300"/>
          <p14:tracePt t="15916" x="4279900" y="2514600"/>
          <p14:tracePt t="15949" x="4267200" y="2514600"/>
          <p14:tracePt t="15971" x="4241800" y="2508250"/>
          <p14:tracePt t="15983" x="4210050" y="2501900"/>
          <p14:tracePt t="16000" x="4171950" y="2501900"/>
          <p14:tracePt t="16016" x="4102100" y="2501900"/>
          <p14:tracePt t="16033" x="4006850" y="2495550"/>
          <p14:tracePt t="16039" x="3975100" y="2495550"/>
          <p14:tracePt t="16049" x="3930650" y="2495550"/>
          <p14:tracePt t="16067" x="3816350" y="2489200"/>
          <p14:tracePt t="16084" x="3740150" y="2489200"/>
          <p14:tracePt t="16100" x="3657600" y="2482850"/>
          <p14:tracePt t="16116" x="3600450" y="2476500"/>
          <p14:tracePt t="16133" x="3562350" y="2476500"/>
          <p14:tracePt t="16150" x="3530600" y="2476500"/>
          <p14:tracePt t="16167" x="3454400" y="2470150"/>
          <p14:tracePt t="16184" x="3409950" y="2470150"/>
          <p14:tracePt t="16200" x="3346450" y="2470150"/>
          <p14:tracePt t="16218" x="3308350" y="2470150"/>
          <p14:tracePt t="16233" x="3270250" y="2470150"/>
          <p14:tracePt t="16254" x="3219450" y="2470150"/>
          <p14:tracePt t="16268" x="3200400" y="2470150"/>
          <p14:tracePt t="16286" x="3181350" y="2470150"/>
          <p14:tracePt t="16301" x="3162300" y="2470150"/>
          <p14:tracePt t="16316" x="3130550" y="2470150"/>
          <p14:tracePt t="16333" x="3086100" y="2470150"/>
          <p14:tracePt t="16350" x="3022600" y="2463800"/>
          <p14:tracePt t="16367" x="2952750" y="2451100"/>
          <p14:tracePt t="16384" x="2914650" y="2438400"/>
          <p14:tracePt t="16401" x="2889250" y="2425700"/>
          <p14:tracePt t="16416" x="2857500" y="2413000"/>
          <p14:tracePt t="16433" x="2825750" y="2406650"/>
          <p14:tracePt t="16450" x="2774950" y="2393950"/>
          <p14:tracePt t="16470" x="2724150" y="2381250"/>
          <p14:tracePt t="16484" x="2692400" y="2374900"/>
          <p14:tracePt t="16500" x="2660650" y="2368550"/>
          <p14:tracePt t="16516" x="2647950" y="2362200"/>
          <p14:tracePt t="16533" x="2641600" y="2362200"/>
          <p14:tracePt t="16550" x="2635250" y="2362200"/>
          <p14:tracePt t="16571" x="2628900" y="2362200"/>
          <p14:tracePt t="16587" x="2622550" y="2362200"/>
          <p14:tracePt t="16605" x="2616200" y="2362200"/>
          <p14:tracePt t="16619" x="2609850" y="2362200"/>
          <p14:tracePt t="16633" x="2603500" y="2362200"/>
          <p14:tracePt t="16710" x="2597150" y="2362200"/>
          <p14:tracePt t="16749" x="2590800" y="2362200"/>
          <p14:tracePt t="16906" x="2578100" y="2362200"/>
          <p14:tracePt t="16918" x="2571750" y="2362200"/>
          <p14:tracePt t="16925" x="2565400" y="2362200"/>
          <p14:tracePt t="16939" x="2559050" y="2362200"/>
          <p14:tracePt t="16950" x="2552700" y="2362200"/>
          <p14:tracePt t="16973" x="2546350" y="2362200"/>
          <p14:tracePt t="16984" x="2546350" y="2368550"/>
          <p14:tracePt t="17048" x="2533650" y="2368550"/>
          <p14:tracePt t="17057" x="2527300" y="2368550"/>
          <p14:tracePt t="17072" x="2514600" y="2368550"/>
          <p14:tracePt t="17086" x="2501900" y="2368550"/>
          <p14:tracePt t="17103" x="2476500" y="2355850"/>
          <p14:tracePt t="17117" x="2451100" y="2336800"/>
          <p14:tracePt t="17134" x="2425700" y="2311400"/>
          <p14:tracePt t="17150" x="2413000" y="2292350"/>
          <p14:tracePt t="17167" x="2406650" y="2286000"/>
          <p14:tracePt t="17187" x="2393950" y="2266950"/>
          <p14:tracePt t="17201" x="2393950" y="2254250"/>
          <p14:tracePt t="17218" x="2387600" y="2241550"/>
          <p14:tracePt t="17234" x="2381250" y="2216150"/>
          <p14:tracePt t="17250" x="2368550" y="2197100"/>
          <p14:tracePt t="17270" x="2355850" y="2159000"/>
          <p14:tracePt t="17288" x="2349500" y="2133600"/>
          <p14:tracePt t="17302" x="2343150" y="2095500"/>
          <p14:tracePt t="17317" x="2330450" y="2076450"/>
          <p14:tracePt t="17334" x="2330450" y="2057400"/>
          <p14:tracePt t="17351" x="2324100" y="2057400"/>
          <p14:tracePt t="17369" x="2324100" y="2051050"/>
          <p14:tracePt t="17480" x="2324100" y="2044700"/>
          <p14:tracePt t="17488" x="2317750" y="2044700"/>
          <p14:tracePt t="17515" x="2311400" y="2044700"/>
          <p14:tracePt t="17526" x="2311400" y="2038350"/>
          <p14:tracePt t="17758" x="2311400" y="2032000"/>
          <p14:tracePt t="17782" x="2305050" y="2032000"/>
          <p14:tracePt t="17789" x="2305050" y="2025650"/>
          <p14:tracePt t="17944" x="2305050" y="2019300"/>
          <p14:tracePt t="17953" x="2311400" y="2006600"/>
          <p14:tracePt t="17959" x="2324100" y="2006600"/>
          <p14:tracePt t="17987" x="2336800" y="1993900"/>
          <p14:tracePt t="18001" x="2349500" y="1993900"/>
          <p14:tracePt t="18019" x="2387600" y="1981200"/>
          <p14:tracePt t="18035" x="2413000" y="1981200"/>
          <p14:tracePt t="18052" x="2438400" y="1974850"/>
          <p14:tracePt t="18059" x="2451100" y="1974850"/>
          <p14:tracePt t="18068" x="2470150" y="1974850"/>
          <p14:tracePt t="18085" x="2482850" y="1981200"/>
          <p14:tracePt t="18102" x="2495550" y="1987550"/>
          <p14:tracePt t="18118" x="2501900" y="1993900"/>
          <p14:tracePt t="18152" x="2508250" y="1993900"/>
          <p14:tracePt t="18183" x="2514600" y="1993900"/>
          <p14:tracePt t="18199" x="2520950" y="1993900"/>
          <p14:tracePt t="18206" x="2520950" y="2000250"/>
          <p14:tracePt t="18223" x="2527300" y="2000250"/>
          <p14:tracePt t="18244" x="2533650" y="2000250"/>
          <p14:tracePt t="18253" x="2540000" y="2000250"/>
          <p14:tracePt t="18268" x="2546350" y="2012950"/>
          <p14:tracePt t="19146" x="2552700" y="2012950"/>
          <p14:tracePt t="19156" x="2571750" y="2012950"/>
          <p14:tracePt t="19161" x="2609850" y="2006600"/>
          <p14:tracePt t="19171" x="2647950" y="2000250"/>
          <p14:tracePt t="19186" x="2717800" y="1993900"/>
          <p14:tracePt t="19203" x="2794000" y="1993900"/>
          <p14:tracePt t="19239" x="2984500" y="1993900"/>
          <p14:tracePt t="19269" x="3168650" y="2032000"/>
          <p14:tracePt t="19306" x="3467100" y="2114550"/>
          <p14:tracePt t="19322" x="3536950" y="2133600"/>
          <p14:tracePt t="19339" x="3663950" y="2159000"/>
          <p14:tracePt t="19353" x="3702050" y="2171700"/>
          <p14:tracePt t="19371" x="3708400" y="2171700"/>
          <p14:tracePt t="19409" x="3708400" y="2159000"/>
          <p14:tracePt t="19420" x="3708400" y="2146300"/>
          <p14:tracePt t="19439" x="3708400" y="2127250"/>
          <p14:tracePt t="19470" x="3708400" y="2120900"/>
          <p14:tracePt t="19859" x="3708400" y="2114550"/>
          <p14:tracePt t="19874" x="3702050" y="2114550"/>
          <p14:tracePt t="19880" x="3702050" y="2108200"/>
          <p14:tracePt t="19911" x="3695700" y="2101850"/>
          <p14:tracePt t="19927" x="3695700" y="2095500"/>
          <p14:tracePt t="19933" x="3695700" y="2082800"/>
          <p14:tracePt t="19940" x="3695700" y="2070100"/>
          <p14:tracePt t="19971" x="3714750" y="2019300"/>
          <p14:tracePt t="20004" x="3752850" y="1981200"/>
          <p14:tracePt t="20041" x="3803650" y="1955800"/>
          <p14:tracePt t="20053" x="3810000" y="1955800"/>
          <p14:tracePt t="20072" x="3835400" y="1955800"/>
          <p14:tracePt t="20078" x="3854450" y="1962150"/>
          <p14:tracePt t="20087" x="3873500" y="1968500"/>
          <p14:tracePt t="20103" x="3911600" y="1987550"/>
          <p14:tracePt t="20120" x="3968750" y="2012950"/>
          <p14:tracePt t="20137" x="4006850" y="2032000"/>
          <p14:tracePt t="20156" x="4044950" y="2044700"/>
          <p14:tracePt t="20172" x="4051300" y="2044700"/>
          <p14:tracePt t="20375" x="4057650" y="2044700"/>
          <p14:tracePt t="20380" x="4064000" y="2038350"/>
          <p14:tracePt t="20389" x="4070350" y="2032000"/>
          <p14:tracePt t="20406" x="4102100" y="1993900"/>
          <p14:tracePt t="20421" x="4133850" y="1949450"/>
          <p14:tracePt t="20441" x="4184650" y="1879600"/>
          <p14:tracePt t="20455" x="4203700" y="1854200"/>
          <p14:tracePt t="20487" x="4222750" y="1835150"/>
          <p14:tracePt t="20554" x="4229100" y="1835150"/>
          <p14:tracePt t="20574" x="4248150" y="1860550"/>
          <p14:tracePt t="20580" x="4267200" y="1879600"/>
          <p14:tracePt t="20589" x="4273550" y="1892300"/>
          <p14:tracePt t="20604" x="4286250" y="1917700"/>
          <p14:tracePt t="20621" x="4305300" y="1955800"/>
          <p14:tracePt t="20640" x="4330700" y="1993900"/>
          <p14:tracePt t="20658" x="4343400" y="2006600"/>
          <p14:tracePt t="20671" x="4349750" y="2006600"/>
          <p14:tracePt t="20690" x="4356100" y="2006600"/>
          <p14:tracePt t="20705" x="4375150" y="1993900"/>
          <p14:tracePt t="20723" x="4419600" y="1924050"/>
          <p14:tracePt t="20741" x="4483100" y="1835150"/>
          <p14:tracePt t="20757" x="4502150" y="1803400"/>
          <p14:tracePt t="20772" x="4514850" y="1784350"/>
          <p14:tracePt t="20828" x="4533900" y="1809750"/>
          <p14:tracePt t="20835" x="4552950" y="1847850"/>
          <p14:tracePt t="20845" x="4559300" y="1866900"/>
          <p14:tracePt t="20855" x="4603750" y="1917700"/>
          <p14:tracePt t="20872" x="4648200" y="1962150"/>
          <p14:tracePt t="20888" x="4692650" y="1987550"/>
          <p14:tracePt t="20907" x="4718050" y="1993900"/>
          <p14:tracePt t="20921" x="4743450" y="2000250"/>
          <p14:tracePt t="20939" x="4768850" y="2000250"/>
          <p14:tracePt t="20956" x="4819650" y="1955800"/>
          <p14:tracePt t="20974" x="4870450" y="1924050"/>
          <p14:tracePt t="20988" x="4902200" y="1911350"/>
          <p14:tracePt t="21004" x="4933950" y="1905000"/>
          <p14:tracePt t="21021" x="4959350" y="1898650"/>
          <p14:tracePt t="21038" x="4991100" y="1898650"/>
          <p14:tracePt t="21056" x="5029200" y="1898650"/>
          <p14:tracePt t="21071" x="5041900" y="1898650"/>
          <p14:tracePt t="21088" x="5048250" y="1898650"/>
          <p14:tracePt t="21105" x="5054600" y="1898650"/>
          <p14:tracePt t="21121" x="5060950" y="1898650"/>
          <p14:tracePt t="21840" x="5067300" y="1898650"/>
          <p14:tracePt t="21847" x="5080000" y="1898650"/>
          <p14:tracePt t="21855" x="5099050" y="1898650"/>
          <p14:tracePt t="21875" x="5181600" y="1898650"/>
          <p14:tracePt t="21891" x="5295900" y="1892300"/>
          <p14:tracePt t="21906" x="5480050" y="1892300"/>
          <p14:tracePt t="21922" x="5664200" y="1885950"/>
          <p14:tracePt t="21939" x="5842000" y="1879600"/>
          <p14:tracePt t="21974" x="6070600" y="1873250"/>
          <p14:tracePt t="22007" x="6146800" y="1873250"/>
          <p14:tracePt t="22039" x="6235700" y="1873250"/>
          <p14:tracePt t="22056" x="6280150" y="1873250"/>
          <p14:tracePt t="22072" x="6299200" y="1873250"/>
          <p14:tracePt t="22203" x="6305550" y="1873250"/>
          <p14:tracePt t="22256" x="6311900" y="1873250"/>
          <p14:tracePt t="22265" x="6318250" y="1873250"/>
          <p14:tracePt t="22273" x="6330950" y="1873250"/>
          <p14:tracePt t="22290" x="6394450" y="1873250"/>
          <p14:tracePt t="22306" x="6464300" y="1873250"/>
          <p14:tracePt t="22323" x="6534150" y="1873250"/>
          <p14:tracePt t="22339" x="6597650" y="1866900"/>
          <p14:tracePt t="22357" x="6642100" y="1866900"/>
          <p14:tracePt t="22373" x="6680200" y="1866900"/>
          <p14:tracePt t="22391" x="6724650" y="1866900"/>
          <p14:tracePt t="22407" x="6756400" y="1866900"/>
          <p14:tracePt t="22423" x="6775450" y="1866900"/>
          <p14:tracePt t="22439" x="6807200" y="1866900"/>
          <p14:tracePt t="22456" x="6832600" y="1866900"/>
          <p14:tracePt t="22473" x="6858000" y="1866900"/>
          <p14:tracePt t="22489" x="6883400" y="1866900"/>
          <p14:tracePt t="22506" x="6896100" y="1866900"/>
          <p14:tracePt t="22643" x="6908800" y="1866900"/>
          <p14:tracePt t="22648" x="6921500" y="1873250"/>
          <p14:tracePt t="22657" x="6946900" y="1879600"/>
          <p14:tracePt t="22674" x="7016750" y="1885950"/>
          <p14:tracePt t="22693" x="7112000" y="1885950"/>
          <p14:tracePt t="22710" x="7315200" y="1892300"/>
          <p14:tracePt t="22723" x="7448550" y="1892300"/>
          <p14:tracePt t="22739" x="7518400" y="1892300"/>
          <p14:tracePt t="22756" x="7581900" y="1892300"/>
          <p14:tracePt t="22773" x="7620000" y="1892300"/>
          <p14:tracePt t="22790" x="7658100" y="1892300"/>
          <p14:tracePt t="22806" x="7696200" y="1892300"/>
          <p14:tracePt t="22823" x="7810500" y="1892300"/>
          <p14:tracePt t="22839" x="7880350" y="1892300"/>
          <p14:tracePt t="22856" x="7950200" y="1892300"/>
          <p14:tracePt t="22873" x="7988300" y="1892300"/>
          <p14:tracePt t="22891" x="8070850" y="1892300"/>
          <p14:tracePt t="22907" x="8108950" y="1885950"/>
          <p14:tracePt t="22925" x="8140700" y="1885950"/>
          <p14:tracePt t="22940" x="8147050" y="1879600"/>
          <p14:tracePt t="22959" x="8159750" y="1879600"/>
          <p14:tracePt t="22976" x="8178800" y="1879600"/>
          <p14:tracePt t="22993" x="8204200" y="1879600"/>
          <p14:tracePt t="23007" x="8223250" y="1879600"/>
          <p14:tracePt t="23026" x="8242300" y="1879600"/>
          <p14:tracePt t="23040" x="8261350" y="1879600"/>
          <p14:tracePt t="23056" x="8274050" y="1879600"/>
          <p14:tracePt t="23075" x="8286750" y="1879600"/>
          <p14:tracePt t="23090" x="8299450" y="1879600"/>
          <p14:tracePt t="23111" x="8305800" y="1879600"/>
          <p14:tracePt t="23134" x="8312150" y="1879600"/>
          <p14:tracePt t="23142" x="8318500" y="1879600"/>
          <p14:tracePt t="23157" x="8331200" y="1879600"/>
          <p14:tracePt t="23173" x="8350250" y="1879600"/>
          <p14:tracePt t="23191" x="8375650" y="1879600"/>
          <p14:tracePt t="23209" x="8401050" y="1879600"/>
          <p14:tracePt t="23224" x="8420100" y="1879600"/>
          <p14:tracePt t="23240" x="8445500" y="1879600"/>
          <p14:tracePt t="23256" x="8477250" y="1885950"/>
          <p14:tracePt t="23274" x="8502650" y="1892300"/>
          <p14:tracePt t="23292" x="8515350" y="1892300"/>
          <p14:tracePt t="23307" x="8521700" y="1892300"/>
          <p14:tracePt t="23391" x="8521700" y="1898650"/>
          <p14:tracePt t="23396" x="8515350" y="1898650"/>
          <p14:tracePt t="23408" x="8477250" y="1917700"/>
          <p14:tracePt t="23424" x="8401050" y="1949450"/>
          <p14:tracePt t="23440" x="8267700" y="2000250"/>
          <p14:tracePt t="23457" x="8147050" y="2038350"/>
          <p14:tracePt t="23474" x="7924800" y="2076450"/>
          <p14:tracePt t="23490" x="7569200" y="2108200"/>
          <p14:tracePt t="23507" x="7143750" y="2108200"/>
          <p14:tracePt t="23526" x="6851650" y="2108200"/>
          <p14:tracePt t="23540" x="6604000" y="2101850"/>
          <p14:tracePt t="23557" x="6375400" y="2095500"/>
          <p14:tracePt t="23574" x="6165850" y="2095500"/>
          <p14:tracePt t="23590" x="5956300" y="2095500"/>
          <p14:tracePt t="23597" x="5899150" y="2095500"/>
          <p14:tracePt t="23609" x="5784850" y="2101850"/>
          <p14:tracePt t="23624" x="5594350" y="2120900"/>
          <p14:tracePt t="23641" x="5499100" y="2127250"/>
          <p14:tracePt t="23657" x="5435600" y="2139950"/>
          <p14:tracePt t="23677" x="5334000" y="2146300"/>
          <p14:tracePt t="23691" x="5245100" y="2159000"/>
          <p14:tracePt t="23710" x="5060950" y="2165350"/>
          <p14:tracePt t="23724" x="4895850" y="2178050"/>
          <p14:tracePt t="23741" x="4737100" y="2190750"/>
          <p14:tracePt t="23757" x="4584700" y="2222500"/>
          <p14:tracePt t="23774" x="4457700" y="2247900"/>
          <p14:tracePt t="23791" x="4292600" y="2273300"/>
          <p14:tracePt t="23807" x="4191000" y="2292350"/>
          <p14:tracePt t="23828" x="4032250" y="2324100"/>
          <p14:tracePt t="23842" x="3937000" y="2349500"/>
          <p14:tracePt t="23858" x="3867150" y="2362200"/>
          <p14:tracePt t="23874" x="3822700" y="2387600"/>
          <p14:tracePt t="23890" x="3771900" y="2406650"/>
          <p14:tracePt t="23910" x="3721100" y="2432050"/>
          <p14:tracePt t="23926" x="3702050" y="2444750"/>
          <p14:tracePt t="23942" x="3689350" y="2451100"/>
          <p14:tracePt t="24035" x="3727450" y="2451100"/>
          <p14:tracePt t="24041" x="3759200" y="2451100"/>
          <p14:tracePt t="24058" x="3879850" y="2451100"/>
          <p14:tracePt t="24077" x="4044950" y="2451100"/>
          <p14:tracePt t="24083" x="4165600" y="2451100"/>
          <p14:tracePt t="24094" x="4273550" y="2451100"/>
          <p14:tracePt t="24110" x="4337050" y="2457450"/>
          <p14:tracePt t="24125" x="4349750" y="2457450"/>
          <p14:tracePt t="24143" x="4362450" y="2457450"/>
          <p14:tracePt t="24157" x="4375150" y="2457450"/>
          <p14:tracePt t="24176" x="4432300" y="2457450"/>
          <p14:tracePt t="24191" x="4572000" y="2438400"/>
          <p14:tracePt t="24208" x="4730750" y="2425700"/>
          <p14:tracePt t="24227" x="4984750" y="2425700"/>
          <p14:tracePt t="24242" x="5073650" y="2425700"/>
          <p14:tracePt t="24258" x="5099050" y="2425700"/>
          <p14:tracePt t="24291" x="5105400" y="2425700"/>
          <p14:tracePt t="24309" x="5137150" y="2425700"/>
          <p14:tracePt t="24328" x="5219700" y="2413000"/>
          <p14:tracePt t="24342" x="5257800" y="2406650"/>
          <p14:tracePt t="24358" x="5321300" y="2393950"/>
          <p14:tracePt t="24375" x="5353050" y="2393950"/>
          <p14:tracePt t="24391" x="5372100" y="2387600"/>
          <p14:tracePt t="24408" x="5391150" y="2387600"/>
          <p14:tracePt t="24426" x="5429250" y="2381250"/>
          <p14:tracePt t="24441" x="5467350" y="2374900"/>
          <p14:tracePt t="24458" x="5492750" y="2374900"/>
          <p14:tracePt t="24475" x="5511800" y="2368550"/>
          <p14:tracePt t="24493" x="5518150" y="2368550"/>
          <p14:tracePt t="24525" x="5537200" y="2362200"/>
          <p14:tracePt t="24541" x="5562600" y="2362200"/>
          <p14:tracePt t="24558" x="5594350" y="2355850"/>
          <p14:tracePt t="24577" x="5626100" y="2355850"/>
          <p14:tracePt t="24583" x="5645150" y="2349500"/>
          <p14:tracePt t="24592" x="5664200" y="2343150"/>
          <p14:tracePt t="24611" x="5689600" y="2343150"/>
          <p14:tracePt t="24626" x="5765800" y="2336800"/>
          <p14:tracePt t="24644" x="5842000" y="2330450"/>
          <p14:tracePt t="24658" x="5943600" y="2324100"/>
          <p14:tracePt t="24675" x="6019800" y="2324100"/>
          <p14:tracePt t="24691" x="6089650" y="2317750"/>
          <p14:tracePt t="24708" x="6146800" y="2317750"/>
          <p14:tracePt t="24725" x="6191250" y="2311400"/>
          <p14:tracePt t="24741" x="6248400" y="2311400"/>
          <p14:tracePt t="24758" x="6305550" y="2305050"/>
          <p14:tracePt t="24775" x="6350000" y="2305050"/>
          <p14:tracePt t="24792" x="6426200" y="2305050"/>
          <p14:tracePt t="24808" x="6457950" y="2305050"/>
          <p14:tracePt t="24825" x="6477000" y="2305050"/>
          <p14:tracePt t="24843" x="6489700" y="2305050"/>
          <p14:tracePt t="24875" x="6496050" y="2305050"/>
          <p14:tracePt t="25168" x="6502400" y="2305050"/>
          <p14:tracePt t="25175" x="6521450" y="2305050"/>
          <p14:tracePt t="25184" x="6540500" y="2305050"/>
          <p14:tracePt t="25193" x="6591300" y="2305050"/>
          <p14:tracePt t="25211" x="6680200" y="2305050"/>
          <p14:tracePt t="25244" x="6978650" y="2305050"/>
          <p14:tracePt t="25277" x="7105650" y="2305050"/>
          <p14:tracePt t="25310" x="7175500" y="2305050"/>
          <p14:tracePt t="25326" x="7200900" y="2305050"/>
          <p14:tracePt t="25345" x="7245350" y="2298700"/>
          <p14:tracePt t="25360" x="7251700" y="2298700"/>
          <p14:tracePt t="25376" x="7264400" y="2298700"/>
          <p14:tracePt t="25392" x="7264400" y="2292350"/>
          <p14:tracePt t="25509" x="7251700" y="2311400"/>
          <p14:tracePt t="25518" x="7219950" y="2349500"/>
          <p14:tracePt t="25525" x="7207250" y="2368550"/>
          <p14:tracePt t="25543" x="7112000" y="2476500"/>
          <p14:tracePt t="25559" x="7042150" y="2508250"/>
          <p14:tracePt t="25833" x="7048500" y="2508250"/>
          <p14:tracePt t="25840" x="7067550" y="2508250"/>
          <p14:tracePt t="25848" x="7092950" y="2508250"/>
          <p14:tracePt t="25861" x="7137400" y="2508250"/>
          <p14:tracePt t="25876" x="7175500" y="2501900"/>
          <p14:tracePt t="25910" x="7194550" y="2501900"/>
          <p14:tracePt t="25943" x="7258050" y="2482850"/>
          <p14:tracePt t="25976" x="7632700" y="2470150"/>
          <p14:tracePt t="25995" x="7912100" y="2470150"/>
          <p14:tracePt t="26009" x="8401050" y="2457450"/>
          <p14:tracePt t="26026" x="8832850" y="2457450"/>
          <p14:tracePt t="26043" x="9194800" y="2457450"/>
          <p14:tracePt t="26060" x="9537700" y="2457450"/>
          <p14:tracePt t="26077" x="9734550" y="2451100"/>
          <p14:tracePt t="26093" x="9766300" y="2451100"/>
          <p14:tracePt t="26984" x="9759950" y="2451100"/>
          <p14:tracePt t="26989" x="9728200" y="2451100"/>
          <p14:tracePt t="26995" x="9690100" y="2451100"/>
          <p14:tracePt t="27010" x="9582150" y="2451100"/>
          <p14:tracePt t="27027" x="9340850" y="2419350"/>
          <p14:tracePt t="27044" x="9112250" y="2368550"/>
          <p14:tracePt t="27061" x="8737600" y="2286000"/>
          <p14:tracePt t="27095" x="7600950" y="2101850"/>
          <p14:tracePt t="27127" x="6959600" y="2025650"/>
          <p14:tracePt t="27161" x="6426200" y="2025650"/>
          <p14:tracePt t="27177" x="6191250" y="2044700"/>
          <p14:tracePt t="27194" x="5911850" y="2095500"/>
          <p14:tracePt t="27211" x="5727700" y="2133600"/>
          <p14:tracePt t="27227" x="5588000" y="2165350"/>
          <p14:tracePt t="27244" x="5365750" y="2203450"/>
          <p14:tracePt t="27261" x="5175250" y="2235200"/>
          <p14:tracePt t="27277" x="5029200" y="2247900"/>
          <p14:tracePt t="27296" x="4787900" y="2254250"/>
          <p14:tracePt t="27311" x="4667250" y="2260600"/>
          <p14:tracePt t="27327" x="4559300" y="2266950"/>
          <p14:tracePt t="27344" x="4432300" y="2273300"/>
          <p14:tracePt t="27361" x="4349750" y="2279650"/>
          <p14:tracePt t="27377" x="4279900" y="2279650"/>
          <p14:tracePt t="27395" x="4235450" y="2286000"/>
          <p14:tracePt t="27520" x="4222750" y="2273300"/>
          <p14:tracePt t="27525" x="4210050" y="2260600"/>
          <p14:tracePt t="27546" x="4203700" y="2247900"/>
          <p14:tracePt t="27561" x="4197350" y="2235200"/>
          <p14:tracePt t="27581" x="4184650" y="2190750"/>
          <p14:tracePt t="27587" x="4184650" y="2184400"/>
          <p14:tracePt t="27597" x="4184650" y="2165350"/>
          <p14:tracePt t="27614" x="4178300" y="2139950"/>
          <p14:tracePt t="27627" x="4171950" y="2120900"/>
          <p14:tracePt t="27645" x="4171950" y="2101850"/>
          <p14:tracePt t="27661" x="4171950" y="2089150"/>
          <p14:tracePt t="27680" x="4171950" y="2044700"/>
          <p14:tracePt t="27698" x="4171950" y="2019300"/>
          <p14:tracePt t="27712" x="4171950" y="1993900"/>
          <p14:tracePt t="27728" x="4171950" y="1981200"/>
          <p14:tracePt t="27746" x="4171950" y="1974850"/>
          <p14:tracePt t="28001" x="4178300" y="1974850"/>
          <p14:tracePt t="28006" x="4184650" y="1974850"/>
          <p14:tracePt t="28015" x="4203700" y="1981200"/>
          <p14:tracePt t="28030" x="4260850" y="2019300"/>
          <p14:tracePt t="28045" x="4356100" y="2057400"/>
          <p14:tracePt t="28062" x="4432300" y="2076450"/>
          <p14:tracePt t="28095" x="4502150" y="2089150"/>
          <p14:tracePt t="28128" x="4521200" y="2089150"/>
          <p14:tracePt t="28165" x="4584700" y="2032000"/>
          <p14:tracePt t="28181" x="4616450" y="2000250"/>
          <p14:tracePt t="28198" x="4641850" y="1981200"/>
          <p14:tracePt t="28211" x="4667250" y="1949450"/>
          <p14:tracePt t="28229" x="4679950" y="1936750"/>
          <p14:tracePt t="28245" x="4686300" y="1930400"/>
          <p14:tracePt t="28262" x="4711700" y="1911350"/>
          <p14:tracePt t="28278" x="4743450" y="1911350"/>
          <p14:tracePt t="28296" x="4787900" y="1911350"/>
          <p14:tracePt t="28313" x="4927600" y="2012950"/>
          <p14:tracePt t="28329" x="5022850" y="2070100"/>
          <p14:tracePt t="28347" x="5137150" y="2127250"/>
          <p14:tracePt t="28362" x="5200650" y="2152650"/>
          <p14:tracePt t="28380" x="5226050" y="2152650"/>
          <p14:tracePt t="28398" x="5238750" y="2152650"/>
          <p14:tracePt t="28415" x="5264150" y="2133600"/>
          <p14:tracePt t="28428" x="5295900" y="2089150"/>
          <p14:tracePt t="28447" x="5327650" y="2032000"/>
          <p14:tracePt t="28463" x="5340350" y="2006600"/>
          <p14:tracePt t="28479" x="5346700" y="1993900"/>
          <p14:tracePt t="28495" x="5359400" y="1987550"/>
          <p14:tracePt t="28515" x="5441950" y="1987550"/>
          <p14:tracePt t="28529" x="5562600" y="2025650"/>
          <p14:tracePt t="28545" x="5657850" y="2032000"/>
          <p14:tracePt t="28562" x="5727700" y="2032000"/>
          <p14:tracePt t="28579" x="5784850" y="2032000"/>
          <p14:tracePt t="28586" x="5797550" y="2025650"/>
          <p14:tracePt t="28595" x="5810250" y="2019300"/>
          <p14:tracePt t="28613" x="5835650" y="2006600"/>
          <p14:tracePt t="28679" x="5816600" y="2006600"/>
          <p14:tracePt t="28687" x="5784850" y="2012950"/>
          <p14:tracePt t="28696" x="5765800" y="2012950"/>
          <p14:tracePt t="28713" x="5556250" y="2038350"/>
          <p14:tracePt t="28732" x="5353050" y="2044700"/>
          <p14:tracePt t="28746" x="5175250" y="2044700"/>
          <p14:tracePt t="28762" x="5016500" y="2044700"/>
          <p14:tracePt t="28781" x="4921250" y="2032000"/>
          <p14:tracePt t="28797" x="4857750" y="2019300"/>
          <p14:tracePt t="28816" x="4845050" y="2019300"/>
          <p14:tracePt t="28829" x="4845050" y="2012950"/>
          <p14:tracePt t="28880" x="4838700" y="2012950"/>
          <p14:tracePt t="28886" x="4832350" y="2006600"/>
          <p14:tracePt t="28895" x="4826000" y="2006600"/>
          <p14:tracePt t="28915" x="4775200" y="1993900"/>
          <p14:tracePt t="28931" x="4718050" y="1987550"/>
          <p14:tracePt t="28947" x="4673600" y="1987550"/>
          <p14:tracePt t="28963" x="4622800" y="1987550"/>
          <p14:tracePt t="28979" x="4552950" y="1987550"/>
          <p14:tracePt t="28996" x="4476750" y="1987550"/>
          <p14:tracePt t="29014" x="4337050" y="1993900"/>
          <p14:tracePt t="29033" x="4267200" y="1993900"/>
          <p14:tracePt t="29046" x="4184650" y="1993900"/>
          <p14:tracePt t="29063" x="4127500" y="2000250"/>
          <p14:tracePt t="29079" x="4070350" y="2000250"/>
          <p14:tracePt t="29087" x="4044950" y="2000250"/>
          <p14:tracePt t="29100" x="4000500" y="2000250"/>
          <p14:tracePt t="29114" x="3962400" y="2000250"/>
          <p14:tracePt t="29130" x="3930650" y="2000250"/>
          <p14:tracePt t="29146" x="3892550" y="2000250"/>
          <p14:tracePt t="29163" x="3867150" y="2000250"/>
          <p14:tracePt t="29179" x="3841750" y="2000250"/>
          <p14:tracePt t="29196" x="3810000" y="2000250"/>
          <p14:tracePt t="29212" x="3778250" y="2000250"/>
          <p14:tracePt t="29230" x="3733800" y="2000250"/>
          <p14:tracePt t="29246" x="3708400" y="2000250"/>
          <p14:tracePt t="29263" x="3676650" y="2000250"/>
          <p14:tracePt t="29281" x="3638550" y="2000250"/>
          <p14:tracePt t="29296" x="3606800" y="2000250"/>
          <p14:tracePt t="29316" x="3581400" y="2000250"/>
          <p14:tracePt t="29329" x="3556000" y="2000250"/>
          <p14:tracePt t="29347" x="3536950" y="2006600"/>
          <p14:tracePt t="29363" x="3517900" y="2012950"/>
          <p14:tracePt t="29380" x="3505200" y="2012950"/>
          <p14:tracePt t="29396" x="3492500" y="2012950"/>
          <p14:tracePt t="29413" x="3486150" y="2012950"/>
          <p14:tracePt t="29429" x="3479800" y="2012950"/>
          <p14:tracePt t="29463" x="3467100" y="2012950"/>
          <p14:tracePt t="29479" x="3454400" y="2012950"/>
          <p14:tracePt t="29497" x="3441700" y="2006600"/>
          <p14:tracePt t="29513" x="3429000" y="2006600"/>
          <p14:tracePt t="29556" x="3429000" y="2000250"/>
          <p14:tracePt t="29601" x="3422650" y="1993900"/>
          <p14:tracePt t="30143" x="3429000" y="1993900"/>
          <p14:tracePt t="30150" x="3454400" y="1993900"/>
          <p14:tracePt t="30163" x="3524250" y="1993900"/>
          <p14:tracePt t="30180" x="3619500" y="2019300"/>
          <p14:tracePt t="30214" x="3975100" y="2089150"/>
          <p14:tracePt t="30248" x="4279900" y="2108200"/>
          <p14:tracePt t="30282" x="4495800" y="2076450"/>
          <p14:tracePt t="30297" x="4718050" y="2038350"/>
          <p14:tracePt t="30314" x="4984750" y="1993900"/>
          <p14:tracePt t="30330" x="5365750" y="1987550"/>
          <p14:tracePt t="30348" x="5721350" y="1987550"/>
          <p14:tracePt t="30364" x="5778500" y="1987550"/>
          <p14:tracePt t="30760" x="5784850" y="1987550"/>
          <p14:tracePt t="30768" x="5791200" y="1987550"/>
          <p14:tracePt t="30774" x="5803900" y="1987550"/>
          <p14:tracePt t="30784" x="5816600" y="1987550"/>
          <p14:tracePt t="30798" x="5848350" y="1993900"/>
          <p14:tracePt t="30817" x="5886450" y="2006600"/>
          <p14:tracePt t="30831" x="5943600" y="2019300"/>
          <p14:tracePt t="30867" x="6127750" y="2057400"/>
          <p14:tracePt t="30898" x="6369050" y="2057400"/>
          <p14:tracePt t="30931" x="6565900" y="2025650"/>
          <p14:tracePt t="30948" x="6680200" y="1981200"/>
          <p14:tracePt t="30967" x="6737350" y="1955800"/>
          <p14:tracePt t="30981" x="6743700" y="1943100"/>
          <p14:tracePt t="30999" x="6750050" y="1943100"/>
          <p14:tracePt t="31044" x="6756400" y="1936750"/>
          <p14:tracePt t="31089" x="6762750" y="1936750"/>
          <p14:tracePt t="31114" x="6762750" y="1930400"/>
          <p14:tracePt t="31446" x="6769100" y="1930400"/>
          <p14:tracePt t="31455" x="6781800" y="1930400"/>
          <p14:tracePt t="31467" x="6813550" y="1936750"/>
          <p14:tracePt t="31482" x="6896100" y="1962150"/>
          <p14:tracePt t="31499" x="7004050" y="1993900"/>
          <p14:tracePt t="31519" x="7073900" y="2012950"/>
          <p14:tracePt t="31533" x="7118350" y="2019300"/>
          <p14:tracePt t="31568" x="7213600" y="2025650"/>
          <p14:tracePt t="31598" x="7296150" y="2012950"/>
          <p14:tracePt t="31632" x="7391400" y="1974850"/>
          <p14:tracePt t="31649" x="7423150" y="1955800"/>
          <p14:tracePt t="31665" x="7442200" y="1943100"/>
          <p14:tracePt t="31682" x="7461250" y="1936750"/>
          <p14:tracePt t="31698" x="7473950" y="1930400"/>
          <p14:tracePt t="31716" x="7480300" y="1930400"/>
          <p14:tracePt t="31886" x="7486650" y="1930400"/>
          <p14:tracePt t="32165" x="7499350" y="1930400"/>
          <p14:tracePt t="32172" x="7531100" y="1936750"/>
          <p14:tracePt t="32183" x="7575550" y="1955800"/>
          <p14:tracePt t="32199" x="7677150" y="1987550"/>
          <p14:tracePt t="32218" x="7886700" y="2032000"/>
          <p14:tracePt t="32249" x="8159750" y="2038350"/>
          <p14:tracePt t="32285" x="8331200" y="2012950"/>
          <p14:tracePt t="32316" x="8369300" y="2000250"/>
          <p14:tracePt t="32332" x="8388350" y="1987550"/>
          <p14:tracePt t="32349" x="8407400" y="1981200"/>
          <p14:tracePt t="32367" x="8439150" y="1968500"/>
          <p14:tracePt t="32383" x="8458200" y="1962150"/>
          <p14:tracePt t="32401" x="8502650" y="1955800"/>
          <p14:tracePt t="32417" x="8521700" y="1949450"/>
          <p14:tracePt t="32433" x="8534400" y="1943100"/>
          <p14:tracePt t="32449" x="8547100" y="1943100"/>
          <p14:tracePt t="32468" x="8572500" y="1943100"/>
          <p14:tracePt t="32486" x="8623300" y="1930400"/>
          <p14:tracePt t="32501" x="8661400" y="1924050"/>
          <p14:tracePt t="32517" x="8693150" y="1924050"/>
          <p14:tracePt t="32535" x="8699500" y="1924050"/>
          <p14:tracePt t="33089" x="8693150" y="1924050"/>
          <p14:tracePt t="33097" x="8686800" y="1930400"/>
          <p14:tracePt t="33104" x="8680450" y="1936750"/>
          <p14:tracePt t="33118" x="8655050" y="1949450"/>
          <p14:tracePt t="33133" x="8591550" y="1974850"/>
          <p14:tracePt t="33150" x="8483600" y="2000250"/>
          <p14:tracePt t="33167" x="8305800" y="2025650"/>
          <p14:tracePt t="33202" x="7753350" y="2101850"/>
          <p14:tracePt t="33234" x="7315200" y="2120900"/>
          <p14:tracePt t="33267" x="6965950" y="2152650"/>
          <p14:tracePt t="33284" x="6896100" y="2165350"/>
          <p14:tracePt t="33301" x="6794500" y="2171700"/>
          <p14:tracePt t="33317" x="6673850" y="2197100"/>
          <p14:tracePt t="33334" x="6559550" y="2209800"/>
          <p14:tracePt t="33350" x="6445250" y="2228850"/>
          <p14:tracePt t="33367" x="6299200" y="2254250"/>
          <p14:tracePt t="33383" x="6197600" y="2266950"/>
          <p14:tracePt t="33401" x="5994400" y="2279650"/>
          <p14:tracePt t="33417" x="5880100" y="2279650"/>
          <p14:tracePt t="33433" x="5810250" y="2279650"/>
          <p14:tracePt t="33450" x="5715000" y="2273300"/>
          <p14:tracePt t="33468" x="5619750" y="2260600"/>
          <p14:tracePt t="33488" x="5511800" y="2260600"/>
          <p14:tracePt t="33501" x="5334000" y="2260600"/>
          <p14:tracePt t="33519" x="5213350" y="2260600"/>
          <p14:tracePt t="33534" x="5035550" y="2260600"/>
          <p14:tracePt t="33552" x="4921250" y="2260600"/>
          <p14:tracePt t="33568" x="4749800" y="2279650"/>
          <p14:tracePt t="33584" x="4622800" y="2298700"/>
          <p14:tracePt t="33601" x="4445000" y="2330450"/>
          <p14:tracePt t="33618" x="4337050" y="2343150"/>
          <p14:tracePt t="33633" x="4203700" y="2374900"/>
          <p14:tracePt t="33652" x="4095750" y="2393950"/>
          <p14:tracePt t="33669" x="3930650" y="2413000"/>
          <p14:tracePt t="33684" x="3835400" y="2419350"/>
          <p14:tracePt t="33705" x="3733800" y="2419350"/>
          <p14:tracePt t="33717" x="3689350" y="2419350"/>
          <p14:tracePt t="33735" x="3651250" y="2419350"/>
          <p14:tracePt t="33750" x="3594100" y="2419350"/>
          <p14:tracePt t="33767" x="3562350" y="2419350"/>
          <p14:tracePt t="33784" x="3549650" y="2419350"/>
          <p14:tracePt t="33800" x="3530600" y="2413000"/>
          <p14:tracePt t="33818" x="3517900" y="2413000"/>
          <p14:tracePt t="33835" x="3517900" y="2406650"/>
          <p14:tracePt t="33852" x="3511550" y="2400300"/>
          <p14:tracePt t="33982" x="3505200" y="2400300"/>
          <p14:tracePt t="33990" x="3492500" y="2400300"/>
          <p14:tracePt t="34003" x="3479800" y="2406650"/>
          <p14:tracePt t="34021" x="3460750" y="2413000"/>
          <p14:tracePt t="34035" x="3441700" y="2419350"/>
          <p14:tracePt t="34051" x="3422650" y="2438400"/>
          <p14:tracePt t="34067" x="3403600" y="2457450"/>
          <p14:tracePt t="34084" x="3397250" y="2457450"/>
          <p14:tracePt t="34198" x="3409950" y="2457450"/>
          <p14:tracePt t="34205" x="3422650" y="2444750"/>
          <p14:tracePt t="34221" x="3460750" y="2425700"/>
          <p14:tracePt t="34236" x="3498850" y="2413000"/>
          <p14:tracePt t="34252" x="3517900" y="2400300"/>
          <p14:tracePt t="34267" x="3524250" y="2393950"/>
          <p14:tracePt t="34284" x="3536950" y="2393950"/>
          <p14:tracePt t="35965" x="3543300" y="2393950"/>
          <p14:tracePt t="35973" x="3549650" y="2393950"/>
          <p14:tracePt t="35980" x="3556000" y="2393950"/>
          <p14:tracePt t="35987" x="3562350" y="2393950"/>
          <p14:tracePt t="36003" x="3568700" y="2393950"/>
          <p14:tracePt t="36019" x="3575050" y="2393950"/>
          <p14:tracePt t="36036" x="3581400" y="2393950"/>
          <p14:tracePt t="36069" x="3606800" y="2393950"/>
          <p14:tracePt t="36103" x="3663950" y="2393950"/>
          <p14:tracePt t="36136" x="3740150" y="2393950"/>
          <p14:tracePt t="36153" x="3784600" y="2393950"/>
          <p14:tracePt t="36172" x="3860800" y="2393950"/>
          <p14:tracePt t="36186" x="3917950" y="2393950"/>
          <p14:tracePt t="36203" x="4006850" y="2393950"/>
          <p14:tracePt t="36220" x="4114800" y="2400300"/>
          <p14:tracePt t="36236" x="4216400" y="2400300"/>
          <p14:tracePt t="36253" x="4375150" y="2406650"/>
          <p14:tracePt t="36272" x="4635500" y="2406650"/>
          <p14:tracePt t="36286" x="4813300" y="2406650"/>
          <p14:tracePt t="36303" x="5067300" y="2413000"/>
          <p14:tracePt t="36320" x="5245100" y="2444750"/>
          <p14:tracePt t="36336" x="5410200" y="2463800"/>
          <p14:tracePt t="36353" x="5543550" y="2482850"/>
          <p14:tracePt t="36370" x="5664200" y="2501900"/>
          <p14:tracePt t="36386" x="5911850" y="2527300"/>
          <p14:tracePt t="36404" x="6032500" y="2533650"/>
          <p14:tracePt t="36420" x="6159500" y="2533650"/>
          <p14:tracePt t="36436" x="6261100" y="2533650"/>
          <p14:tracePt t="36453" x="6337300" y="2540000"/>
          <p14:tracePt t="36473" x="6381750" y="2540000"/>
          <p14:tracePt t="36488" x="6407150" y="2540000"/>
          <p14:tracePt t="36504" x="6413500" y="2540000"/>
          <p14:tracePt t="36613" x="6407150" y="2540000"/>
          <p14:tracePt t="36691" x="6394450" y="2540000"/>
          <p14:tracePt t="36698" x="6381750" y="2533650"/>
          <p14:tracePt t="36706" x="6369050" y="2520950"/>
          <p14:tracePt t="36720" x="6324600" y="2514600"/>
          <p14:tracePt t="36737" x="6286500" y="2508250"/>
          <p14:tracePt t="36754" x="6235700" y="2495550"/>
          <p14:tracePt t="36772" x="6153150" y="2495550"/>
          <p14:tracePt t="36788" x="6096000" y="2489200"/>
          <p14:tracePt t="36805" x="6019800" y="2489200"/>
          <p14:tracePt t="36822" x="5911850" y="2489200"/>
          <p14:tracePt t="36839" x="5810250" y="2489200"/>
          <p14:tracePt t="36854" x="5702300" y="2489200"/>
          <p14:tracePt t="36871" x="5524500" y="2489200"/>
          <p14:tracePt t="36887" x="5473700" y="2489200"/>
          <p14:tracePt t="36904" x="5340350" y="2489200"/>
          <p14:tracePt t="36920" x="5289550" y="2489200"/>
          <p14:tracePt t="36937" x="5257800" y="2489200"/>
          <p14:tracePt t="36954" x="5245100" y="2489200"/>
          <p14:tracePt t="37144" x="5245100" y="2482850"/>
          <p14:tracePt t="37152" x="5251450" y="2482850"/>
          <p14:tracePt t="37160" x="5257800" y="2476500"/>
          <p14:tracePt t="37171" x="5264150" y="2476500"/>
          <p14:tracePt t="37188" x="5289550" y="2476500"/>
          <p14:tracePt t="37204" x="5321300" y="2470150"/>
          <p14:tracePt t="37220" x="5359400" y="2463800"/>
          <p14:tracePt t="37238" x="5397500" y="2463800"/>
          <p14:tracePt t="37254" x="5429250" y="2457450"/>
          <p14:tracePt t="37270" x="5441950" y="2457450"/>
          <p14:tracePt t="37518" x="5435600" y="2457450"/>
          <p14:tracePt t="37523" x="5429250" y="2457450"/>
          <p14:tracePt t="37538" x="5416550" y="2457450"/>
          <p14:tracePt t="37554" x="5391150" y="2457450"/>
          <p14:tracePt t="37573" x="5359400" y="2457450"/>
          <p14:tracePt t="37589" x="5321300" y="2457450"/>
          <p14:tracePt t="37604" x="5302250" y="2457450"/>
          <p14:tracePt t="37641" x="5295900" y="2457450"/>
          <p14:tracePt t="37671" x="5276850" y="2457450"/>
          <p14:tracePt t="37708" x="5238750" y="2457450"/>
          <p14:tracePt t="37722" x="5226050" y="2451100"/>
          <p14:tracePt t="37738" x="5219700" y="2451100"/>
          <p14:tracePt t="37754" x="5213350" y="2451100"/>
          <p14:tracePt t="37771" x="5207000" y="2438400"/>
          <p14:tracePt t="37790" x="5194300" y="2432050"/>
          <p14:tracePt t="37805" x="5194300" y="2425700"/>
          <p14:tracePt t="38072" x="5200650" y="2425700"/>
          <p14:tracePt t="38079" x="5232400" y="2425700"/>
          <p14:tracePt t="38089" x="5353050" y="2425700"/>
          <p14:tracePt t="38106" x="5505450" y="2425700"/>
          <p14:tracePt t="38140" x="5581650" y="2425700"/>
          <p14:tracePt t="38210" x="5588000" y="2425700"/>
          <p14:tracePt t="38225" x="5594350" y="2425700"/>
          <p14:tracePt t="38280" x="5600700" y="2425700"/>
          <p14:tracePt t="38774" x="5607050" y="2425700"/>
          <p14:tracePt t="38782" x="5619750" y="2425700"/>
          <p14:tracePt t="38789" x="5645150" y="2419350"/>
          <p14:tracePt t="38808" x="5702300" y="2413000"/>
          <p14:tracePt t="38823" x="5721350" y="2413000"/>
          <p14:tracePt t="38839" x="5784850" y="2413000"/>
          <p14:tracePt t="38856" x="5810250" y="2413000"/>
          <p14:tracePt t="38893" x="5880100" y="2413000"/>
          <p14:tracePt t="38924" x="6026150" y="2413000"/>
          <p14:tracePt t="38955" x="6184900" y="2413000"/>
          <p14:tracePt t="38972" x="6330950" y="2413000"/>
          <p14:tracePt t="38989" x="6438900" y="2413000"/>
          <p14:tracePt t="39006" x="6527800" y="2413000"/>
          <p14:tracePt t="39023" x="6597650" y="2406650"/>
          <p14:tracePt t="39039" x="6648450" y="2400300"/>
          <p14:tracePt t="39056" x="6699250" y="2393950"/>
          <p14:tracePt t="39073" x="6743700" y="2387600"/>
          <p14:tracePt t="39089" x="6807200" y="2387600"/>
          <p14:tracePt t="39108" x="6915150" y="2381250"/>
          <p14:tracePt t="39126" x="7004050" y="2374900"/>
          <p14:tracePt t="39131" x="7010400" y="2374900"/>
          <p14:tracePt t="39141" x="7029450" y="2374900"/>
          <p14:tracePt t="39156" x="7048500" y="2374900"/>
          <p14:tracePt t="39421" x="7054850" y="2374900"/>
          <p14:tracePt t="39426" x="7061200" y="2374900"/>
          <p14:tracePt t="39442" x="7086600" y="2374900"/>
          <p14:tracePt t="39456" x="7099300" y="2374900"/>
          <p14:tracePt t="39474" x="7131050" y="2374900"/>
          <p14:tracePt t="39492" x="7162800" y="2374900"/>
          <p14:tracePt t="39509" x="7194550" y="2374900"/>
          <p14:tracePt t="39523" x="7239000" y="2374900"/>
          <p14:tracePt t="39542" x="7315200" y="2374900"/>
          <p14:tracePt t="39556" x="7372350" y="2374900"/>
          <p14:tracePt t="39573" x="7442200" y="2374900"/>
          <p14:tracePt t="39590" x="7505700" y="2374900"/>
          <p14:tracePt t="39606" x="7524750" y="2374900"/>
          <p14:tracePt t="39822" x="7531100" y="2374900"/>
          <p14:tracePt t="39836" x="7543800" y="2374900"/>
          <p14:tracePt t="39845" x="7556500" y="2374900"/>
          <p14:tracePt t="39857" x="7594600" y="2368550"/>
          <p14:tracePt t="39876" x="7639050" y="2368550"/>
          <p14:tracePt t="39890" x="7696200" y="2362200"/>
          <p14:tracePt t="39907" x="7747000" y="2362200"/>
          <p14:tracePt t="39924" x="7778750" y="2362200"/>
          <p14:tracePt t="39946" x="7791450" y="2362200"/>
          <p14:tracePt t="39957" x="7797800" y="2362200"/>
          <p14:tracePt t="39974" x="7804150" y="2362200"/>
          <p14:tracePt t="39990" x="7816850" y="2362200"/>
          <p14:tracePt t="40007" x="7829550" y="2362200"/>
          <p14:tracePt t="40024" x="7842250" y="2362200"/>
          <p14:tracePt t="40044" x="7874000" y="2362200"/>
          <p14:tracePt t="40057" x="7899400" y="2362200"/>
          <p14:tracePt t="40074" x="7918450" y="2362200"/>
          <p14:tracePt t="40090" x="7943850" y="2362200"/>
          <p14:tracePt t="40107" x="7969250" y="2362200"/>
          <p14:tracePt t="40124" x="7981950" y="2362200"/>
          <p14:tracePt t="41841" x="7969250" y="2355850"/>
          <p14:tracePt t="41848" x="7943850" y="2349500"/>
          <p14:tracePt t="41860" x="7924800" y="2349500"/>
          <p14:tracePt t="41875" x="7753350" y="2292350"/>
          <p14:tracePt t="41893" x="7531100" y="2203450"/>
          <p14:tracePt t="41909" x="7296150" y="2082800"/>
          <p14:tracePt t="41925" x="7080250" y="1981200"/>
          <p14:tracePt t="41959" x="6807200" y="1860550"/>
          <p14:tracePt t="41992" x="6502400" y="1758950"/>
          <p14:tracePt t="42026" x="6292850" y="1727200"/>
          <p14:tracePt t="42042" x="6184900" y="1727200"/>
          <p14:tracePt t="42059" x="6045200" y="1727200"/>
          <p14:tracePt t="42078" x="5842000" y="1727200"/>
          <p14:tracePt t="42092" x="5657850" y="1727200"/>
          <p14:tracePt t="42110" x="5499100" y="1727200"/>
          <p14:tracePt t="42125" x="5378450" y="1727200"/>
          <p14:tracePt t="42142" x="5219700" y="1727200"/>
          <p14:tracePt t="42159" x="5099050" y="1727200"/>
          <p14:tracePt t="42179" x="5010150" y="1727200"/>
          <p14:tracePt t="42194" x="4927600" y="1727200"/>
          <p14:tracePt t="42209" x="4864100" y="1727200"/>
          <p14:tracePt t="42225" x="4832350" y="1727200"/>
          <p14:tracePt t="42242" x="4806950" y="1733550"/>
          <p14:tracePt t="42259" x="4781550" y="1733550"/>
          <p14:tracePt t="42276" x="4756150" y="1739900"/>
          <p14:tracePt t="42296" x="4705350" y="1746250"/>
          <p14:tracePt t="42311" x="4660900" y="1752600"/>
          <p14:tracePt t="42326" x="4616450" y="1758950"/>
          <p14:tracePt t="42344" x="4584700" y="1765300"/>
          <p14:tracePt t="42362" x="4572000" y="1771650"/>
          <p14:tracePt t="42398" x="4572000" y="1778000"/>
          <p14:tracePt t="42409" x="4559300" y="1822450"/>
          <p14:tracePt t="42427" x="4552950" y="1854200"/>
          <p14:tracePt t="42446" x="4552950" y="1866900"/>
          <p14:tracePt t="42459" x="4552950" y="1873250"/>
          <p14:tracePt t="42571" x="4559300" y="1860550"/>
          <p14:tracePt t="42580" x="4578350" y="1822450"/>
          <p14:tracePt t="42586" x="4603750" y="1784350"/>
          <p14:tracePt t="42595" x="4616450" y="1752600"/>
          <p14:tracePt t="42610" x="4667250" y="1695450"/>
          <p14:tracePt t="42627" x="4724400" y="1631950"/>
          <p14:tracePt t="42631" x="4743450" y="1612900"/>
          <p14:tracePt t="42643" x="4768850" y="1581150"/>
          <p14:tracePt t="42659" x="4806950" y="1549400"/>
          <p14:tracePt t="42677" x="4876800" y="1492250"/>
          <p14:tracePt t="42695" x="4940300" y="1447800"/>
          <p14:tracePt t="42710" x="4991100" y="1428750"/>
          <p14:tracePt t="42726" x="5022850" y="1422400"/>
          <p14:tracePt t="42743" x="5041900" y="1422400"/>
          <p14:tracePt t="42760" x="5067300" y="1441450"/>
          <p14:tracePt t="42776" x="5092700" y="1498600"/>
          <p14:tracePt t="42795" x="5143500" y="1612900"/>
          <p14:tracePt t="42812" x="5187950" y="1670050"/>
          <p14:tracePt t="42827" x="5219700" y="1708150"/>
          <p14:tracePt t="42845" x="5251450" y="1739900"/>
          <p14:tracePt t="42863" x="5257800" y="1752600"/>
          <p14:tracePt t="42877" x="5264150" y="1758950"/>
          <p14:tracePt t="42895" x="5270500" y="1758950"/>
          <p14:tracePt t="42928" x="5283200" y="1727200"/>
          <p14:tracePt t="42946" x="5308600" y="1689100"/>
          <p14:tracePt t="42960" x="5346700" y="1631950"/>
          <p14:tracePt t="42977" x="5441950" y="1568450"/>
          <p14:tracePt t="42994" x="5638800" y="1492250"/>
          <p14:tracePt t="43010" x="5746750" y="1473200"/>
          <p14:tracePt t="43026" x="5905500" y="1479550"/>
          <p14:tracePt t="43043" x="6007100" y="1543050"/>
          <p14:tracePt t="43060" x="6038850" y="1581150"/>
          <p14:tracePt t="43078" x="6057900" y="1600200"/>
          <p14:tracePt t="43093" x="6057900" y="1606550"/>
          <p14:tracePt t="43111" x="6057900" y="1619250"/>
          <p14:tracePt t="43158" x="6051550" y="1619250"/>
          <p14:tracePt t="43167" x="6032500" y="1612900"/>
          <p14:tracePt t="43176" x="6007100" y="1606550"/>
          <p14:tracePt t="43196" x="5911850" y="1568450"/>
          <p14:tracePt t="43210" x="5664200" y="1504950"/>
          <p14:tracePt t="43226" x="5530850" y="1479550"/>
          <p14:tracePt t="43243" x="5410200" y="1466850"/>
          <p14:tracePt t="43260" x="5283200" y="1460500"/>
          <p14:tracePt t="43277" x="5213350" y="1460500"/>
          <p14:tracePt t="43294" x="5194300" y="1485900"/>
          <p14:tracePt t="43314" x="5181600" y="1631950"/>
          <p14:tracePt t="43327" x="5181600" y="1803400"/>
          <p14:tracePt t="43345" x="5207000" y="1949450"/>
          <p14:tracePt t="43362" x="5226050" y="1993900"/>
          <p14:tracePt t="43380" x="5232400" y="2006600"/>
          <p14:tracePt t="43397" x="5238750" y="2006600"/>
          <p14:tracePt t="43413" x="5295900" y="1949450"/>
          <p14:tracePt t="43428" x="5359400" y="1841500"/>
          <p14:tracePt t="43446" x="5441950" y="1695450"/>
          <p14:tracePt t="43460" x="5518150" y="1593850"/>
          <p14:tracePt t="43479" x="5619750" y="1492250"/>
          <p14:tracePt t="43494" x="5657850" y="1454150"/>
          <p14:tracePt t="43512" x="5727700" y="1403350"/>
          <p14:tracePt t="43527" x="5772150" y="1384300"/>
          <p14:tracePt t="43546" x="5810250" y="1371600"/>
          <p14:tracePt t="43562" x="5842000" y="1371600"/>
          <p14:tracePt t="43577" x="5930900" y="1416050"/>
          <p14:tracePt t="43597" x="6064250" y="1543050"/>
          <p14:tracePt t="43613" x="6178550" y="1663700"/>
          <p14:tracePt t="43629" x="6267450" y="1758950"/>
          <p14:tracePt t="43635" x="6299200" y="1784350"/>
          <p14:tracePt t="43645" x="6337300" y="1822450"/>
          <p14:tracePt t="43660" x="6394450" y="1873250"/>
          <p14:tracePt t="43677" x="6477000" y="1917700"/>
          <p14:tracePt t="43697" x="6597650" y="1936750"/>
          <p14:tracePt t="43712" x="6711950" y="1898650"/>
          <p14:tracePt t="43728" x="6800850" y="1828800"/>
          <p14:tracePt t="43744" x="6902450" y="1720850"/>
          <p14:tracePt t="43760" x="6985000" y="1625600"/>
          <p14:tracePt t="43777" x="7105650" y="1504950"/>
          <p14:tracePt t="43797" x="7251700" y="1416050"/>
          <p14:tracePt t="43814" x="7315200" y="1416050"/>
          <p14:tracePt t="43828" x="7346950" y="1422400"/>
          <p14:tracePt t="43845" x="7397750" y="1504950"/>
          <p14:tracePt t="43862" x="7442200" y="1581150"/>
          <p14:tracePt t="43879" x="7505700" y="1670050"/>
          <p14:tracePt t="43894" x="7600950" y="1727200"/>
          <p14:tracePt t="43912" x="7848600" y="1758950"/>
          <p14:tracePt t="43928" x="8026400" y="1695450"/>
          <p14:tracePt t="43947" x="8134350" y="1631950"/>
          <p14:tracePt t="43961" x="8204200" y="1574800"/>
          <p14:tracePt t="43978" x="8210550" y="1574800"/>
          <p14:tracePt t="44029" x="8255000" y="1644650"/>
          <p14:tracePt t="44035" x="8312150" y="1689100"/>
          <p14:tracePt t="44045" x="8369300" y="1733550"/>
          <p14:tracePt t="44063" x="8540750" y="1816100"/>
          <p14:tracePt t="44078" x="8648700" y="1860550"/>
          <p14:tracePt t="44095" x="8705850" y="1892300"/>
          <p14:tracePt t="44112" x="8737600" y="1911350"/>
          <p14:tracePt t="44163" x="8737600" y="1917700"/>
          <p14:tracePt t="44172" x="8712200" y="1936750"/>
          <p14:tracePt t="44177" x="8686800" y="1943100"/>
          <p14:tracePt t="44196" x="8528050" y="2019300"/>
          <p14:tracePt t="44211" x="8293100" y="2095500"/>
          <p14:tracePt t="44227" x="8032750" y="2139950"/>
          <p14:tracePt t="44245" x="7721600" y="2139950"/>
          <p14:tracePt t="44261" x="7512050" y="2139950"/>
          <p14:tracePt t="44278" x="7327900" y="2127250"/>
          <p14:tracePt t="44295" x="7169150" y="2101850"/>
          <p14:tracePt t="44314" x="6978650" y="2082800"/>
          <p14:tracePt t="44328" x="6711950" y="2044700"/>
          <p14:tracePt t="44345" x="6546850" y="2032000"/>
          <p14:tracePt t="44361" x="6350000" y="2019300"/>
          <p14:tracePt t="44378" x="6121400" y="2006600"/>
          <p14:tracePt t="44395" x="5835650" y="2006600"/>
          <p14:tracePt t="44411" x="5670550" y="2006600"/>
          <p14:tracePt t="44428" x="5448300" y="2076450"/>
          <p14:tracePt t="44445" x="5365750" y="2139950"/>
          <p14:tracePt t="44461" x="5270500" y="2216150"/>
          <p14:tracePt t="44478" x="5219700" y="2273300"/>
          <p14:tracePt t="44495" x="5187950" y="2317750"/>
          <p14:tracePt t="44511" x="5175250" y="2336800"/>
          <p14:tracePt t="44528" x="5162550" y="2362200"/>
          <p14:tracePt t="44545" x="5162550" y="2374900"/>
          <p14:tracePt t="44624" x="5156200" y="2374900"/>
          <p14:tracePt t="44630" x="5137150" y="2374900"/>
          <p14:tracePt t="44644" x="5080000" y="2362200"/>
          <p14:tracePt t="44661" x="4984750" y="2362200"/>
          <p14:tracePt t="44678" x="4883150" y="2362200"/>
          <p14:tracePt t="44694" x="4768850" y="2374900"/>
          <p14:tracePt t="44711" x="4705350" y="2400300"/>
          <p14:tracePt t="44729" x="4629150" y="2444750"/>
          <p14:tracePt t="44745" x="4616450" y="2463800"/>
          <p14:tracePt t="44762" x="4597400" y="2495550"/>
          <p14:tracePt t="44779" x="4597400" y="2540000"/>
          <p14:tracePt t="44795" x="4629150" y="2584450"/>
          <p14:tracePt t="44811" x="4673600" y="2609850"/>
          <p14:tracePt t="44830" x="4794250" y="2635250"/>
          <p14:tracePt t="44845" x="4895850" y="2647950"/>
          <p14:tracePt t="44863" x="5022850" y="2654300"/>
          <p14:tracePt t="44878" x="5175250" y="2660650"/>
          <p14:tracePt t="44899" x="5270500" y="2660650"/>
          <p14:tracePt t="44912" x="5308600" y="2660650"/>
          <p14:tracePt t="44929" x="5346700" y="2660650"/>
          <p14:tracePt t="44949" x="5391150" y="2647950"/>
          <p14:tracePt t="44962" x="5435600" y="2641600"/>
          <p14:tracePt t="44979" x="5549900" y="2622550"/>
          <p14:tracePt t="44995" x="5683250" y="2609850"/>
          <p14:tracePt t="45013" x="5797550" y="2603500"/>
          <p14:tracePt t="45030" x="5924550" y="2603500"/>
          <p14:tracePt t="45047" x="5956300" y="2597150"/>
          <p14:tracePt t="45062" x="5962650" y="2597150"/>
          <p14:tracePt t="45095" x="5962650" y="2590800"/>
          <p14:tracePt t="45112" x="5956300" y="2590800"/>
          <p14:tracePt t="45129" x="5943600" y="2590800"/>
          <p14:tracePt t="45156" x="5937250" y="2590800"/>
          <p14:tracePt t="45196" x="5930900" y="2590800"/>
          <p14:tracePt t="45203" x="5930900" y="2584450"/>
          <p14:tracePt t="45212" x="5918200" y="2578100"/>
          <p14:tracePt t="45230" x="5886450" y="2565400"/>
          <p14:tracePt t="45246" x="5861050" y="2552700"/>
          <p14:tracePt t="45264" x="5835650" y="2540000"/>
          <p14:tracePt t="45278" x="5797550" y="2527300"/>
          <p14:tracePt t="45296" x="5784850" y="2520950"/>
          <p14:tracePt t="45316" x="5759450" y="2514600"/>
          <p14:tracePt t="45329" x="5727700" y="2514600"/>
          <p14:tracePt t="45347" x="5651500" y="2508250"/>
          <p14:tracePt t="45363" x="5607050" y="2508250"/>
          <p14:tracePt t="45379" x="5575300" y="2501900"/>
          <p14:tracePt t="45396" x="5562600" y="2501900"/>
          <p14:tracePt t="45412" x="5549900" y="2495550"/>
          <p14:tracePt t="45429" x="5543550" y="2495550"/>
          <p14:tracePt t="45551" x="5530850" y="2495550"/>
          <p14:tracePt t="45557" x="5524500" y="2495550"/>
          <p14:tracePt t="45566" x="5518150" y="2495550"/>
          <p14:tracePt t="45579" x="5499100" y="2489200"/>
          <p14:tracePt t="45596" x="5486400" y="2482850"/>
          <p14:tracePt t="45658" x="5492750" y="2482850"/>
          <p14:tracePt t="45664" x="5499100" y="2482850"/>
          <p14:tracePt t="45680" x="5524500" y="2482850"/>
          <p14:tracePt t="45695" x="5607050" y="2470150"/>
          <p14:tracePt t="45712" x="5727700" y="2457450"/>
          <p14:tracePt t="45729" x="5842000" y="2438400"/>
          <p14:tracePt t="45748" x="6000750" y="2425700"/>
          <p14:tracePt t="45762" x="6064250" y="2425700"/>
          <p14:tracePt t="45781" x="6108700" y="2425700"/>
          <p14:tracePt t="45796" x="6159500" y="2419350"/>
          <p14:tracePt t="45814" x="6229350" y="2419350"/>
          <p14:tracePt t="45829" x="6343650" y="2419350"/>
          <p14:tracePt t="45849" x="6680200" y="2419350"/>
          <p14:tracePt t="45865" x="6896100" y="2419350"/>
          <p14:tracePt t="45882" x="7105650" y="2419350"/>
          <p14:tracePt t="45896" x="7232650" y="2419350"/>
          <p14:tracePt t="45912" x="7340600" y="2419350"/>
          <p14:tracePt t="45929" x="7442200" y="2419350"/>
          <p14:tracePt t="45949" x="7562850" y="2419350"/>
          <p14:tracePt t="45964" x="7664450" y="2419350"/>
          <p14:tracePt t="45979" x="7753350" y="2419350"/>
          <p14:tracePt t="45996" x="7823200" y="2413000"/>
          <p14:tracePt t="46013" x="7880350" y="2400300"/>
          <p14:tracePt t="46032" x="7937500" y="2387600"/>
          <p14:tracePt t="46047" x="7969250" y="2368550"/>
          <p14:tracePt t="46068" x="8001000" y="2368550"/>
          <p14:tracePt t="46080" x="8032750" y="2355850"/>
          <p14:tracePt t="46096" x="8070850" y="2349500"/>
          <p14:tracePt t="46113" x="8083550" y="2349500"/>
          <p14:tracePt t="46129" x="8102600" y="2349500"/>
          <p14:tracePt t="46446" x="8096250" y="2349500"/>
          <p14:tracePt t="46454" x="8089900" y="2349500"/>
          <p14:tracePt t="46846" x="8083550" y="2349500"/>
          <p14:tracePt t="49610" x="8070850" y="2349500"/>
          <p14:tracePt t="49620" x="8064500" y="2355850"/>
          <p14:tracePt t="49628" x="8064500" y="2362200"/>
          <p14:tracePt t="49658" x="8058150" y="2368550"/>
          <p14:tracePt t="49691" x="8051800" y="2368550"/>
          <p14:tracePt t="51386" x="8045450" y="2368550"/>
          <p14:tracePt t="51394" x="8039100" y="2368550"/>
          <p14:tracePt t="51402" x="8039100" y="2374900"/>
          <p14:tracePt t="51418" x="8032750" y="2374900"/>
          <p14:tracePt t="51842" x="8026400" y="2374900"/>
          <p14:tracePt t="51848" x="8020050" y="2374900"/>
          <p14:tracePt t="51859" x="8001000" y="2381250"/>
          <p14:tracePt t="51870" x="7969250" y="2381250"/>
          <p14:tracePt t="51885" x="7943850" y="2381250"/>
          <p14:tracePt t="51919" x="7931150" y="2381250"/>
          <p14:tracePt t="51954" x="7854950" y="2355850"/>
          <p14:tracePt t="51987" x="7727950" y="2317750"/>
          <p14:tracePt t="52019" x="7473950" y="2292350"/>
          <p14:tracePt t="52035" x="7296150" y="2292350"/>
          <p14:tracePt t="52052" x="7035800" y="2292350"/>
          <p14:tracePt t="52072" x="6553200" y="2292350"/>
          <p14:tracePt t="52086" x="6216650" y="2305050"/>
          <p14:tracePt t="52102" x="6007100" y="2324100"/>
          <p14:tracePt t="52119" x="5651500" y="2368550"/>
          <p14:tracePt t="52135" x="5276850" y="2413000"/>
          <p14:tracePt t="52152" x="4711700" y="2482850"/>
          <p14:tracePt t="52159" x="4514850" y="2495550"/>
          <p14:tracePt t="52171" x="4051300" y="2501900"/>
          <p14:tracePt t="52189" x="3619500" y="2501900"/>
          <p14:tracePt t="52203" x="3238500" y="2501900"/>
          <p14:tracePt t="52220" x="2717800" y="2489200"/>
          <p14:tracePt t="52238" x="2279650" y="2476500"/>
          <p14:tracePt t="52252" x="1917700" y="2476500"/>
          <p14:tracePt t="52272" x="1416050" y="2476500"/>
          <p14:tracePt t="52285" x="1257300" y="2463800"/>
          <p14:tracePt t="52306" x="1168400" y="2457450"/>
          <p14:tracePt t="52320" x="1143000" y="2457450"/>
          <p14:tracePt t="52354" x="1143000" y="2451100"/>
          <p14:tracePt t="52369" x="1136650" y="2432050"/>
          <p14:tracePt t="52386" x="1130300" y="2343150"/>
          <p14:tracePt t="52402" x="1130300" y="2266950"/>
          <p14:tracePt t="52421" x="1136650" y="2197100"/>
          <p14:tracePt t="52436" x="1174750" y="2120900"/>
          <p14:tracePt t="52453" x="1212850" y="2038350"/>
          <p14:tracePt t="52472" x="1270000" y="1949450"/>
          <p14:tracePt t="52489" x="1327150" y="1892300"/>
          <p14:tracePt t="52502" x="1390650" y="1841500"/>
          <p14:tracePt t="52521" x="1517650" y="1790700"/>
          <p14:tracePt t="52536" x="1670050" y="1746250"/>
          <p14:tracePt t="52555" x="1892300" y="1695450"/>
          <p14:tracePt t="52573" x="2190750" y="1651000"/>
          <p14:tracePt t="52586" x="2349500" y="1631950"/>
          <p14:tracePt t="52603" x="2622550" y="1619250"/>
          <p14:tracePt t="52619" x="2857500" y="1606550"/>
          <p14:tracePt t="52636" x="3149600" y="1606550"/>
          <p14:tracePt t="52653" x="3390900" y="1600200"/>
          <p14:tracePt t="52659" x="3600450" y="1600200"/>
          <p14:tracePt t="52673" x="3898900" y="1574800"/>
          <p14:tracePt t="52688" x="4864100" y="1562100"/>
          <p14:tracePt t="52703" x="5556250" y="1536700"/>
          <p14:tracePt t="52719" x="6197600" y="1530350"/>
          <p14:tracePt t="52737" x="6781800" y="1530350"/>
          <p14:tracePt t="52753" x="7296150" y="1530350"/>
          <p14:tracePt t="52769" x="7829550" y="1530350"/>
          <p14:tracePt t="52789" x="8388350" y="1543050"/>
          <p14:tracePt t="52804" x="8750300" y="1593850"/>
          <p14:tracePt t="52820" x="9105900" y="1676400"/>
          <p14:tracePt t="52836" x="9378950" y="1771650"/>
          <p14:tracePt t="52853" x="9588500" y="1860550"/>
          <p14:tracePt t="52870" x="9785350" y="1949450"/>
          <p14:tracePt t="52887" x="9861550" y="1987550"/>
          <p14:tracePt t="52904" x="9880600" y="2000250"/>
          <p14:tracePt t="52923" x="9880600" y="2006600"/>
          <p14:tracePt t="52938" x="9886950" y="2012950"/>
          <p14:tracePt t="52955" x="9886950" y="2025650"/>
          <p14:tracePt t="52972" x="9893300" y="2032000"/>
          <p14:tracePt t="52990" x="9893300" y="2057400"/>
          <p14:tracePt t="53004" x="9867900" y="2095500"/>
          <p14:tracePt t="53021" x="9772650" y="2178050"/>
          <p14:tracePt t="53036" x="9671050" y="2228850"/>
          <p14:tracePt t="53055" x="9505950" y="2298700"/>
          <p14:tracePt t="53070" x="9359900" y="2330450"/>
          <p14:tracePt t="53087" x="9156700" y="2349500"/>
          <p14:tracePt t="53104" x="9004300" y="2349500"/>
          <p14:tracePt t="53120" x="8915400" y="2355850"/>
          <p14:tracePt t="53137" x="8801100" y="2355850"/>
          <p14:tracePt t="53153" x="8750300" y="2355850"/>
          <p14:tracePt t="53158" x="8718550" y="2355850"/>
          <p14:tracePt t="53173" x="8680450" y="2355850"/>
          <p14:tracePt t="53192" x="8534400" y="2355850"/>
          <p14:tracePt t="53204" x="8343900" y="2381250"/>
          <p14:tracePt t="53220" x="8102600" y="2393950"/>
          <p14:tracePt t="53236" x="7791450" y="2393950"/>
          <p14:tracePt t="53253" x="7353300" y="2406650"/>
          <p14:tracePt t="53270" x="6870700" y="2400300"/>
          <p14:tracePt t="53290" x="6203950" y="2368550"/>
          <p14:tracePt t="53304" x="5715000" y="2336800"/>
          <p14:tracePt t="53321" x="5295900" y="2324100"/>
          <p14:tracePt t="53337" x="4940300" y="2305050"/>
          <p14:tracePt t="53354" x="4699000" y="2292350"/>
          <p14:tracePt t="53370" x="4457700" y="2286000"/>
          <p14:tracePt t="53387" x="4229100" y="2279650"/>
          <p14:tracePt t="53404" x="4057650" y="2273300"/>
          <p14:tracePt t="53423" x="3930650" y="2266950"/>
          <p14:tracePt t="53437" x="3829050" y="2254250"/>
          <p14:tracePt t="53454" x="3676650" y="2235200"/>
          <p14:tracePt t="53473" x="3505200" y="2222500"/>
          <p14:tracePt t="53491" x="3213100" y="2203450"/>
          <p14:tracePt t="53503" x="3067050" y="2190750"/>
          <p14:tracePt t="53522" x="2952750" y="2165350"/>
          <p14:tracePt t="53537" x="2876550" y="2152650"/>
          <p14:tracePt t="53553" x="2794000" y="2139950"/>
          <p14:tracePt t="53570" x="2768600" y="2133600"/>
          <p14:tracePt t="53587" x="2755900" y="2127250"/>
          <p14:tracePt t="53604" x="2749550" y="2127250"/>
          <p14:tracePt t="53671" x="2743200" y="2127250"/>
          <p14:tracePt t="53985" x="2736850" y="2127250"/>
          <p14:tracePt t="54264" x="2736850" y="2133600"/>
          <p14:tracePt t="54355" x="2736850" y="2139950"/>
          <p14:tracePt t="54378" x="2736850" y="2146300"/>
          <p14:tracePt t="54402" x="2743200" y="2146300"/>
          <p14:tracePt t="54432" x="2743200" y="2152650"/>
          <p14:tracePt t="54689" x="2743200" y="2159000"/>
          <p14:tracePt t="54721" x="2749550" y="2165350"/>
          <p14:tracePt t="54742" x="2749550" y="2171700"/>
          <p14:tracePt t="54803" x="2755900" y="2171700"/>
          <p14:tracePt t="54821" x="2762250" y="2178050"/>
          <p14:tracePt t="54827" x="2768600" y="2178050"/>
          <p14:tracePt t="54855" x="2774950" y="2197100"/>
          <p14:tracePt t="54872" x="2781300" y="2203450"/>
          <p14:tracePt t="54889" x="2794000" y="2228850"/>
          <p14:tracePt t="54905" x="2819400" y="2273300"/>
          <p14:tracePt t="54926" x="2882900" y="2368550"/>
          <p14:tracePt t="54941" x="2927350" y="2438400"/>
          <p14:tracePt t="54955" x="2946400" y="2489200"/>
          <p14:tracePt t="54972" x="2984500" y="2571750"/>
          <p14:tracePt t="54988" x="3016250" y="2660650"/>
          <p14:tracePt t="55005" x="3048000" y="2743200"/>
          <p14:tracePt t="55022" x="3079750" y="2825750"/>
          <p14:tracePt t="55038" x="3111500" y="2927350"/>
          <p14:tracePt t="55055" x="3117850" y="2971800"/>
          <p14:tracePt t="55072" x="3124200" y="3022600"/>
          <p14:tracePt t="55089" x="3136900" y="3098800"/>
          <p14:tracePt t="55105" x="3155950" y="3175000"/>
          <p14:tracePt t="55124" x="3194050" y="3340100"/>
          <p14:tracePt t="55140" x="3238500" y="3505200"/>
          <p14:tracePt t="55156" x="3263900" y="3625850"/>
          <p14:tracePt t="55173" x="3276600" y="3683000"/>
          <p14:tracePt t="55189" x="3282950" y="3702050"/>
          <p14:tracePt t="55205" x="3282950" y="3708400"/>
          <p14:tracePt t="55225" x="3282950" y="3714750"/>
          <p14:tracePt t="58674" x="3276600" y="3727450"/>
          <p14:tracePt t="58680" x="3263900" y="3733800"/>
          <p14:tracePt t="58693" x="3244850" y="3746500"/>
          <p14:tracePt t="58710" x="3219450" y="3765550"/>
          <p14:tracePt t="58742" x="3130550" y="3797300"/>
          <p14:tracePt t="58779" x="2946400" y="3822700"/>
          <p14:tracePt t="58814" x="2609850" y="3822700"/>
          <p14:tracePt t="58825" x="2438400" y="3778250"/>
          <p14:tracePt t="58844" x="2349500" y="3746500"/>
          <p14:tracePt t="58859" x="2241550" y="3695700"/>
          <p14:tracePt t="58878" x="2184400" y="3657600"/>
          <p14:tracePt t="58895" x="2165350" y="3638550"/>
          <p14:tracePt t="58911" x="2159000" y="3638550"/>
          <p14:tracePt t="58959" x="2152650" y="3638550"/>
          <p14:tracePt t="58967" x="2152650" y="3632200"/>
          <p14:tracePt t="58976" x="2146300" y="3632200"/>
          <p14:tracePt t="58995" x="2120900" y="3606800"/>
          <p14:tracePt t="59011" x="2101850" y="3581400"/>
          <p14:tracePt t="59025" x="2082800" y="3568700"/>
          <p14:tracePt t="59043" x="2070100" y="3562350"/>
          <p14:tracePt t="59059" x="2070100" y="3556000"/>
          <p14:tracePt t="59439" x="2076450" y="3549650"/>
          <p14:tracePt t="59444" x="2089150" y="3543300"/>
          <p14:tracePt t="59460" x="2108200" y="3511550"/>
          <p14:tracePt t="59477" x="2146300" y="3448050"/>
          <p14:tracePt t="59493" x="2178050" y="3371850"/>
          <p14:tracePt t="59510" x="2228850" y="3257550"/>
          <p14:tracePt t="59526" x="2260600" y="3067050"/>
          <p14:tracePt t="59543" x="2273300" y="2946400"/>
          <p14:tracePt t="59581" x="2330450" y="2673350"/>
          <p14:tracePt t="59613" x="2393950" y="2489200"/>
          <p14:tracePt t="59643" x="2425700" y="2374900"/>
          <p14:tracePt t="59660" x="2444750" y="2336800"/>
          <p14:tracePt t="59677" x="2457450" y="2298700"/>
          <p14:tracePt t="59683" x="2457450" y="2292350"/>
          <p14:tracePt t="59693" x="2457450" y="2286000"/>
          <p14:tracePt t="59710" x="2463800" y="2260600"/>
          <p14:tracePt t="59727" x="2463800" y="2235200"/>
          <p14:tracePt t="59743" x="2470150" y="2228850"/>
          <p14:tracePt t="59760" x="2470150" y="2216150"/>
          <p14:tracePt t="59776" x="2482850" y="2190750"/>
          <p14:tracePt t="59793" x="2495550" y="2146300"/>
          <p14:tracePt t="59810" x="2520950" y="2095500"/>
          <p14:tracePt t="59831" x="2540000" y="2038350"/>
          <p14:tracePt t="59844" x="2552700" y="1993900"/>
          <p14:tracePt t="59862" x="2565400" y="1962150"/>
          <p14:tracePt t="59876" x="2571750" y="1936750"/>
          <p14:tracePt t="59896" x="2571750" y="1930400"/>
          <p14:tracePt t="60554" x="2571750" y="1936750"/>
          <p14:tracePt t="60916" x="2578100" y="1936750"/>
          <p14:tracePt t="60924" x="2590800" y="1930400"/>
          <p14:tracePt t="60932" x="2628900" y="1898650"/>
          <p14:tracePt t="60946" x="2806700" y="1803400"/>
          <p14:tracePt t="60961" x="3098800" y="1663700"/>
          <p14:tracePt t="60994" x="3276600" y="1581150"/>
          <p14:tracePt t="61028" x="3282950" y="1581150"/>
          <p14:tracePt t="62195" x="3282950" y="1600200"/>
          <p14:tracePt t="62201" x="3282950" y="1612900"/>
          <p14:tracePt t="62212" x="3282950" y="1619250"/>
          <p14:tracePt t="62229" x="3270250" y="1651000"/>
          <p14:tracePt t="62247" x="3257550" y="1682750"/>
          <p14:tracePt t="62265" x="3251200" y="1695450"/>
          <p14:tracePt t="62279" x="3251200" y="1701800"/>
          <p14:tracePt t="62348" x="3244850" y="1714500"/>
          <p14:tracePt t="62381" x="3175000" y="1860550"/>
          <p14:tracePt t="62396" x="3143250" y="1930400"/>
          <p14:tracePt t="62412" x="3105150" y="2044700"/>
          <p14:tracePt t="62429" x="3054350" y="2178050"/>
          <p14:tracePt t="62446" x="3009900" y="2273300"/>
          <p14:tracePt t="62463" x="2978150" y="2362200"/>
          <p14:tracePt t="62480" x="2952750" y="2438400"/>
          <p14:tracePt t="62496" x="2921000" y="2514600"/>
          <p14:tracePt t="62514" x="2895600" y="2578100"/>
          <p14:tracePt t="62531" x="2863850" y="2641600"/>
          <p14:tracePt t="62547" x="2825750" y="2724150"/>
          <p14:tracePt t="62566" x="2787650" y="2819400"/>
          <p14:tracePt t="62580" x="2768600" y="2876550"/>
          <p14:tracePt t="62597" x="2736850" y="2946400"/>
          <p14:tracePt t="62612" x="2711450" y="3003550"/>
          <p14:tracePt t="62629" x="2686050" y="3067050"/>
          <p14:tracePt t="62646" x="2654300" y="3130550"/>
          <p14:tracePt t="62663" x="2635250" y="3194050"/>
          <p14:tracePt t="62680" x="2616200" y="3244850"/>
          <p14:tracePt t="62696" x="2597150" y="3276600"/>
          <p14:tracePt t="62713" x="2578100" y="3314700"/>
          <p14:tracePt t="62729" x="2559050" y="3346450"/>
          <p14:tracePt t="62749" x="2546350" y="3371850"/>
          <p14:tracePt t="62765" x="2527300" y="3403600"/>
          <p14:tracePt t="62780" x="2520950" y="3416300"/>
          <p14:tracePt t="62796" x="2514600" y="3429000"/>
          <p14:tracePt t="62815" x="2508250" y="3441700"/>
          <p14:tracePt t="62831" x="2501900" y="3448050"/>
          <p14:tracePt t="62848" x="2501900" y="3454400"/>
          <p14:tracePt t="63368" x="2495550" y="3460750"/>
          <p14:tracePt t="63376" x="2495550" y="3467100"/>
          <p14:tracePt t="63383" x="2495550" y="3473450"/>
          <p14:tracePt t="63397" x="2495550" y="3479800"/>
          <p14:tracePt t="63413" x="2489200" y="3479800"/>
          <p14:tracePt t="63430" x="2489200" y="3486150"/>
          <p14:tracePt t="64287" x="2495550" y="3486150"/>
          <p14:tracePt t="64295" x="2514600" y="3486150"/>
          <p14:tracePt t="64303" x="2527300" y="3486150"/>
          <p14:tracePt t="64315" x="2552700" y="3492500"/>
          <p14:tracePt t="64331" x="2578100" y="3492500"/>
          <p14:tracePt t="64365" x="2609850" y="3498850"/>
          <p14:tracePt t="64401" x="2647950" y="3498850"/>
          <p14:tracePt t="64431" x="2717800" y="3498850"/>
          <p14:tracePt t="64448" x="2762250" y="3498850"/>
          <p14:tracePt t="64465" x="2800350" y="3492500"/>
          <p14:tracePt t="64481" x="2825750" y="3492500"/>
          <p14:tracePt t="64499" x="2851150" y="3486150"/>
          <p14:tracePt t="64517" x="2857500" y="3486150"/>
          <p14:tracePt t="64534" x="2863850" y="3479800"/>
          <p14:tracePt t="64567" x="2870200" y="3479800"/>
          <p14:tracePt t="64581" x="2876550" y="3479800"/>
          <p14:tracePt t="64600" x="2889250" y="3479800"/>
          <p14:tracePt t="64615" x="2908300" y="3479800"/>
          <p14:tracePt t="64631" x="2921000" y="3479800"/>
          <p14:tracePt t="64648" x="2933700" y="3479800"/>
          <p14:tracePt t="64665" x="2940050" y="3479800"/>
          <p14:tracePt t="64681" x="2952750" y="3479800"/>
          <p14:tracePt t="64699" x="2971800" y="3479800"/>
          <p14:tracePt t="64718" x="2984500" y="3479800"/>
          <p14:tracePt t="64724" x="2997200" y="3479800"/>
          <p14:tracePt t="64733" x="3009900" y="3479800"/>
          <p14:tracePt t="64749" x="3035300" y="3479800"/>
          <p14:tracePt t="64766" x="3067050" y="3479800"/>
          <p14:tracePt t="64784" x="3092450" y="3479800"/>
          <p14:tracePt t="64800" x="3130550" y="3479800"/>
          <p14:tracePt t="64817" x="3143250" y="3479800"/>
          <p14:tracePt t="64833" x="3155950" y="3479800"/>
          <p14:tracePt t="64850" x="3168650" y="3479800"/>
          <p14:tracePt t="64868" x="3194050" y="3479800"/>
          <p14:tracePt t="64882" x="3238500" y="3479800"/>
          <p14:tracePt t="64900" x="3308350" y="3479800"/>
          <p14:tracePt t="64916" x="3352800" y="3473450"/>
          <p14:tracePt t="64931" x="3390900" y="3473450"/>
          <p14:tracePt t="64949" x="3429000" y="3460750"/>
          <p14:tracePt t="64967" x="3448050" y="3460750"/>
          <p14:tracePt t="64985" x="3467100" y="3454400"/>
          <p14:tracePt t="65000" x="3498850" y="3448050"/>
          <p14:tracePt t="65017" x="3511550" y="3441700"/>
          <p14:tracePt t="65034" x="3524250" y="3435350"/>
          <p14:tracePt t="65048" x="3543300" y="3435350"/>
          <p14:tracePt t="65065" x="3562350" y="3435350"/>
          <p14:tracePt t="65082" x="3587750" y="3435350"/>
          <p14:tracePt t="65099" x="3613150" y="3429000"/>
          <p14:tracePt t="65117" x="3651250" y="3429000"/>
          <p14:tracePt t="65132" x="3670300" y="3422650"/>
          <p14:tracePt t="65149" x="3689350" y="3422650"/>
          <p14:tracePt t="65165" x="3708400" y="3422650"/>
          <p14:tracePt t="65182" x="3727450" y="3422650"/>
          <p14:tracePt t="65199" x="3746500" y="3422650"/>
          <p14:tracePt t="65215" x="3784600" y="3422650"/>
          <p14:tracePt t="65233" x="3803650" y="3422650"/>
          <p14:tracePt t="65248" x="3816350" y="3422650"/>
          <p14:tracePt t="65267" x="3841750" y="3422650"/>
          <p14:tracePt t="65285" x="3860800" y="3422650"/>
          <p14:tracePt t="65299" x="3892550" y="3422650"/>
          <p14:tracePt t="65317" x="3917950" y="3422650"/>
          <p14:tracePt t="65333" x="3949700" y="3422650"/>
          <p14:tracePt t="65351" x="3994150" y="3422650"/>
          <p14:tracePt t="65367" x="4038600" y="3422650"/>
          <p14:tracePt t="65382" x="4083050" y="3422650"/>
          <p14:tracePt t="65401" x="4152900" y="3429000"/>
          <p14:tracePt t="65416" x="4197350" y="3435350"/>
          <p14:tracePt t="65432" x="4305300" y="3435350"/>
          <p14:tracePt t="65449" x="4356100" y="3435350"/>
          <p14:tracePt t="65468" x="4387850" y="3435350"/>
          <p14:tracePt t="65485" x="4406900" y="3435350"/>
          <p14:tracePt t="65499" x="4432300" y="3435350"/>
          <p14:tracePt t="65517" x="4451350" y="3435350"/>
          <p14:tracePt t="65535" x="4495800" y="3435350"/>
          <p14:tracePt t="65549" x="4540250" y="3429000"/>
          <p14:tracePt t="65565" x="4565650" y="3429000"/>
          <p14:tracePt t="65583" x="4610100" y="3429000"/>
          <p14:tracePt t="65599" x="4635500" y="3429000"/>
          <p14:tracePt t="65616" x="4660900" y="3429000"/>
          <p14:tracePt t="65632" x="4686300" y="3422650"/>
          <p14:tracePt t="65649" x="4699000" y="3422650"/>
          <p14:tracePt t="65666" x="4705350" y="3422650"/>
          <p14:tracePt t="65683" x="4718050" y="3422650"/>
          <p14:tracePt t="65699" x="4724400" y="3422650"/>
          <p14:tracePt t="66083" x="4718050" y="3422650"/>
          <p14:tracePt t="66089" x="4705350" y="3422650"/>
          <p14:tracePt t="66100" x="4692650" y="3429000"/>
          <p14:tracePt t="66120" x="4603750" y="3454400"/>
          <p14:tracePt t="66134" x="4533900" y="3460750"/>
          <p14:tracePt t="66150" x="4464050" y="3467100"/>
          <p14:tracePt t="66167" x="4400550" y="3467100"/>
          <p14:tracePt t="66200" x="4375150" y="3467100"/>
          <p14:tracePt t="66268" x="4381500" y="3422650"/>
          <p14:tracePt t="66283" x="4406900" y="3340100"/>
          <p14:tracePt t="66301" x="4438650" y="3251200"/>
          <p14:tracePt t="66319" x="4495800" y="3092450"/>
          <p14:tracePt t="66334" x="4603750" y="2781300"/>
          <p14:tracePt t="66350" x="4667250" y="2590800"/>
          <p14:tracePt t="66368" x="4724400" y="2419350"/>
          <p14:tracePt t="66383" x="4756150" y="2330450"/>
          <p14:tracePt t="66400" x="4775200" y="2260600"/>
          <p14:tracePt t="66419" x="4794250" y="2197100"/>
          <p14:tracePt t="66434" x="4806950" y="2165350"/>
          <p14:tracePt t="66450" x="4819650" y="2133600"/>
          <p14:tracePt t="66467" x="4832350" y="2108200"/>
          <p14:tracePt t="66483" x="4857750" y="2057400"/>
          <p14:tracePt t="66500" x="4870450" y="2012950"/>
          <p14:tracePt t="66520" x="4908550" y="1930400"/>
          <p14:tracePt t="66536" x="4914900" y="1911350"/>
          <p14:tracePt t="66551" x="4933950" y="1860550"/>
          <p14:tracePt t="66568" x="4946650" y="1854200"/>
          <p14:tracePt t="66616" x="4959350" y="1866900"/>
          <p14:tracePt t="66621" x="4972050" y="1911350"/>
          <p14:tracePt t="66634" x="4972050" y="1930400"/>
          <p14:tracePt t="66651" x="4978400" y="2127250"/>
          <p14:tracePt t="66666" x="4965700" y="2235200"/>
          <p14:tracePt t="66683" x="4946650" y="2457450"/>
          <p14:tracePt t="66701" x="4940300" y="2628900"/>
          <p14:tracePt t="66720" x="4914900" y="2806700"/>
          <p14:tracePt t="66725" x="4908550" y="2889250"/>
          <p14:tracePt t="66737" x="4908550" y="2933700"/>
          <p14:tracePt t="66751" x="4902200" y="3092450"/>
          <p14:tracePt t="66767" x="4902200" y="3168650"/>
          <p14:tracePt t="66784" x="4902200" y="3194050"/>
          <p14:tracePt t="66803" x="4921250" y="3213100"/>
          <p14:tracePt t="66819" x="4959350" y="3213100"/>
          <p14:tracePt t="66836" x="4997450" y="3175000"/>
          <p14:tracePt t="66852" x="5067300" y="3098800"/>
          <p14:tracePt t="66870" x="5105400" y="3060700"/>
          <p14:tracePt t="66883" x="5156200" y="3003550"/>
          <p14:tracePt t="66900" x="5207000" y="2959100"/>
          <p14:tracePt t="66921" x="5238750" y="2921000"/>
          <p14:tracePt t="66936" x="5308600" y="2851150"/>
          <p14:tracePt t="66953" x="5359400" y="2781300"/>
          <p14:tracePt t="66967" x="5429250" y="2698750"/>
          <p14:tracePt t="66983" x="5480050" y="2622550"/>
          <p14:tracePt t="67000" x="5537200" y="2533650"/>
          <p14:tracePt t="67017" x="5607050" y="2451100"/>
          <p14:tracePt t="67036" x="5727700" y="2286000"/>
          <p14:tracePt t="67052" x="5784850" y="2209800"/>
          <p14:tracePt t="67067" x="5842000" y="2146300"/>
          <p14:tracePt t="67084" x="5892800" y="2095500"/>
          <p14:tracePt t="67100" x="5930900" y="2057400"/>
          <p14:tracePt t="67117" x="5962650" y="2019300"/>
          <p14:tracePt t="67135" x="6019800" y="1968500"/>
          <p14:tracePt t="67151" x="6038850" y="1943100"/>
          <p14:tracePt t="67170" x="6057900" y="1917700"/>
          <p14:tracePt t="67184" x="6070600" y="1905000"/>
          <p14:tracePt t="67201" x="6089650" y="1879600"/>
          <p14:tracePt t="67221" x="6121400" y="1854200"/>
          <p14:tracePt t="67226" x="6121400" y="1847850"/>
          <p14:tracePt t="67237" x="6140450" y="1828800"/>
          <p14:tracePt t="67251" x="6165850" y="1809750"/>
          <p14:tracePt t="67269" x="6172200" y="1803400"/>
          <p14:tracePt t="67284" x="6178550" y="1803400"/>
          <p14:tracePt t="67365" x="6191250" y="1822450"/>
          <p14:tracePt t="67370" x="6197600" y="1847850"/>
          <p14:tracePt t="67384" x="6210300" y="1924050"/>
          <p14:tracePt t="67402" x="6210300" y="2025650"/>
          <p14:tracePt t="67417" x="6210300" y="2133600"/>
          <p14:tracePt t="67434" x="6216650" y="2228850"/>
          <p14:tracePt t="67453" x="6235700" y="2349500"/>
          <p14:tracePt t="67468" x="6242050" y="2438400"/>
          <p14:tracePt t="67486" x="6254750" y="2520950"/>
          <p14:tracePt t="67501" x="6267450" y="2616200"/>
          <p14:tracePt t="67519" x="6280150" y="2686050"/>
          <p14:tracePt t="67534" x="6286500" y="2768600"/>
          <p14:tracePt t="67553" x="6299200" y="2819400"/>
          <p14:tracePt t="67568" x="6299200" y="2832100"/>
          <p14:tracePt t="67584" x="6299200" y="2844800"/>
          <p14:tracePt t="67601" x="6305550" y="2863850"/>
          <p14:tracePt t="67617" x="6311900" y="2882900"/>
          <p14:tracePt t="67635" x="6311900" y="2889250"/>
          <p14:tracePt t="67651" x="6318250" y="2914650"/>
          <p14:tracePt t="67668" x="6330950" y="2946400"/>
          <p14:tracePt t="67686" x="6343650" y="2971800"/>
          <p14:tracePt t="67701" x="6362700" y="3003550"/>
          <p14:tracePt t="67718" x="6388100" y="3035300"/>
          <p14:tracePt t="67724" x="6394450" y="3048000"/>
          <p14:tracePt t="67735" x="6413500" y="3073400"/>
          <p14:tracePt t="67751" x="6445250" y="3117850"/>
          <p14:tracePt t="67769" x="6489700" y="3168650"/>
          <p14:tracePt t="67785" x="6534150" y="3213100"/>
          <p14:tracePt t="67801" x="6565900" y="3238500"/>
          <p14:tracePt t="67818" x="6591300" y="3251200"/>
          <p14:tracePt t="67835" x="6616700" y="3263900"/>
          <p14:tracePt t="67851" x="6635750" y="3270250"/>
          <p14:tracePt t="67868" x="6673850" y="3270250"/>
          <p14:tracePt t="67884" x="6692900" y="3270250"/>
          <p14:tracePt t="67901" x="6692900" y="3257550"/>
          <p14:tracePt t="67918" x="6686550" y="3251200"/>
          <p14:tracePt t="67935" x="6604000" y="3276600"/>
          <p14:tracePt t="67953" x="6508750" y="3340100"/>
          <p14:tracePt t="68258" x="6527800" y="3340100"/>
          <p14:tracePt t="68264" x="6565900" y="3340100"/>
          <p14:tracePt t="68272" x="6584950" y="3340100"/>
          <p14:tracePt t="68287" x="6680200" y="3340100"/>
          <p14:tracePt t="68302" x="6724650" y="3340100"/>
          <p14:tracePt t="68321" x="6743700" y="3352800"/>
          <p14:tracePt t="68335" x="6775450" y="3359150"/>
          <p14:tracePt t="68355" x="6819900" y="3365500"/>
          <p14:tracePt t="68372" x="6877050" y="3365500"/>
          <p14:tracePt t="68385" x="6946900" y="3359150"/>
          <p14:tracePt t="68402" x="7054850" y="3321050"/>
          <p14:tracePt t="68418" x="7385050" y="3175000"/>
          <p14:tracePt t="68435" x="7613650" y="3054350"/>
          <p14:tracePt t="68453" x="8039100" y="2743200"/>
          <p14:tracePt t="68471" x="8299450" y="2451100"/>
          <p14:tracePt t="68485" x="8445500" y="2254250"/>
          <p14:tracePt t="68505" x="8534400" y="2127250"/>
          <p14:tracePt t="68520" x="8648700" y="1968500"/>
          <p14:tracePt t="68538" x="8705850" y="1898650"/>
          <p14:tracePt t="68552" x="8750300" y="1847850"/>
          <p14:tracePt t="68572" x="8775700" y="1822450"/>
          <p14:tracePt t="68628" x="8775700" y="1828800"/>
          <p14:tracePt t="68634" x="8794750" y="1885950"/>
          <p14:tracePt t="68643" x="8801100" y="1943100"/>
          <p14:tracePt t="68652" x="8807450" y="2089150"/>
          <p14:tracePt t="68669" x="8807450" y="2317750"/>
          <p14:tracePt t="68687" x="8788400" y="2641600"/>
          <p14:tracePt t="68702" x="8813800" y="2819400"/>
          <p14:tracePt t="68719" x="8826500" y="2876550"/>
          <p14:tracePt t="68735" x="8851900" y="2895600"/>
          <p14:tracePt t="68752" x="8883650" y="2908300"/>
          <p14:tracePt t="68769" x="8928100" y="2908300"/>
          <p14:tracePt t="68788" x="9105900" y="2787650"/>
          <p14:tracePt t="68802" x="9258300" y="2647950"/>
          <p14:tracePt t="68821" x="9448800" y="2444750"/>
          <p14:tracePt t="68836" x="9575800" y="2305050"/>
          <p14:tracePt t="68853" x="9652000" y="2235200"/>
          <p14:tracePt t="68871" x="9677400" y="2209800"/>
          <p14:tracePt t="68928" x="9652000" y="2247900"/>
          <p14:tracePt t="68938" x="9626600" y="2292350"/>
          <p14:tracePt t="68943" x="9582150" y="2349500"/>
          <p14:tracePt t="68952" x="9448800" y="2489200"/>
          <p14:tracePt t="68969" x="9112250" y="2762250"/>
          <p14:tracePt t="68985" x="8724900" y="2984500"/>
          <p14:tracePt t="69003" x="8026400" y="3155950"/>
          <p14:tracePt t="69019" x="7581900" y="3200400"/>
          <p14:tracePt t="69036" x="7054850" y="3244850"/>
          <p14:tracePt t="69052" x="6496050" y="3282950"/>
          <p14:tracePt t="69069" x="5969000" y="3314700"/>
          <p14:tracePt t="69086" x="5600700" y="3346450"/>
          <p14:tracePt t="69103" x="4921250" y="3365500"/>
          <p14:tracePt t="69119" x="4502150" y="3378200"/>
          <p14:tracePt t="69136" x="4254500" y="3378200"/>
          <p14:tracePt t="69153" x="4114800" y="3378200"/>
          <p14:tracePt t="69169" x="4019550" y="3384550"/>
          <p14:tracePt t="69189" x="3937000" y="3403600"/>
          <p14:tracePt t="69203" x="3829050" y="3429000"/>
          <p14:tracePt t="69222" x="3721100" y="3479800"/>
          <p14:tracePt t="69229" x="3651250" y="3505200"/>
          <p14:tracePt t="69237" x="3587750" y="3543300"/>
          <p14:tracePt t="69256" x="3448050" y="3606800"/>
          <p14:tracePt t="69272" x="3333750" y="3683000"/>
          <p14:tracePt t="69288" x="3232150" y="3784600"/>
          <p14:tracePt t="69304" x="3213100" y="3829050"/>
          <p14:tracePt t="69323" x="3206750" y="3867150"/>
          <p14:tracePt t="69336" x="3206750" y="3879850"/>
          <p14:tracePt t="69355" x="3219450" y="3886200"/>
          <p14:tracePt t="69372" x="3340100" y="3898900"/>
          <p14:tracePt t="69387" x="3454400" y="3886200"/>
          <p14:tracePt t="69404" x="3568700" y="3860800"/>
          <p14:tracePt t="69419" x="3740150" y="3810000"/>
          <p14:tracePt t="69436" x="3911600" y="3752850"/>
          <p14:tracePt t="69453" x="4057650" y="3702050"/>
          <p14:tracePt t="69470" x="4222750" y="3632200"/>
          <p14:tracePt t="69488" x="4387850" y="3568700"/>
          <p14:tracePt t="69507" x="4546600" y="3530600"/>
          <p14:tracePt t="69521" x="4654550" y="3524250"/>
          <p14:tracePt t="69537" x="4711700" y="3530600"/>
          <p14:tracePt t="69554" x="4768850" y="3562350"/>
          <p14:tracePt t="69573" x="4838700" y="3638550"/>
          <p14:tracePt t="69587" x="4889500" y="3695700"/>
          <p14:tracePt t="69604" x="4927600" y="3721100"/>
          <p14:tracePt t="69620" x="4959350" y="3733800"/>
          <p14:tracePt t="69636" x="4984750" y="3746500"/>
          <p14:tracePt t="69653" x="5048250" y="3765550"/>
          <p14:tracePt t="69670" x="5156200" y="3784600"/>
          <p14:tracePt t="69690" x="5257800" y="3797300"/>
          <p14:tracePt t="69704" x="5302250" y="3797300"/>
          <p14:tracePt t="69722" x="5340350" y="3797300"/>
          <p14:tracePt t="69728" x="5353050" y="3803650"/>
          <p14:tracePt t="69736" x="5365750" y="3803650"/>
          <p14:tracePt t="69753" x="5391150" y="3816350"/>
          <p14:tracePt t="69770" x="5454650" y="3816350"/>
          <p14:tracePt t="69787" x="5638800" y="3810000"/>
          <p14:tracePt t="69804" x="5759450" y="3790950"/>
          <p14:tracePt t="69821" x="5937250" y="3746500"/>
          <p14:tracePt t="69836" x="6096000" y="3708400"/>
          <p14:tracePt t="69854" x="6261100" y="3663950"/>
          <p14:tracePt t="69870" x="6369050" y="3657600"/>
          <p14:tracePt t="69886" x="6445250" y="3657600"/>
          <p14:tracePt t="69903" x="6527800" y="3657600"/>
          <p14:tracePt t="69922" x="6565900" y="3657600"/>
          <p14:tracePt t="69937" x="6616700" y="3676650"/>
          <p14:tracePt t="69953" x="6654800" y="3683000"/>
          <p14:tracePt t="69970" x="6699250" y="3689350"/>
          <p14:tracePt t="69987" x="6762750" y="3689350"/>
          <p14:tracePt t="70003" x="6851650" y="3708400"/>
          <p14:tracePt t="70021" x="6896100" y="3714750"/>
          <p14:tracePt t="70037" x="6972300" y="3733800"/>
          <p14:tracePt t="70053" x="7029450" y="3740150"/>
          <p14:tracePt t="70070" x="7042150" y="3746500"/>
          <p14:tracePt t="70087" x="7061200" y="3752850"/>
          <p14:tracePt t="70104" x="7067550" y="3752850"/>
          <p14:tracePt t="70120" x="7073900" y="3752850"/>
          <p14:tracePt t="70147" x="7080250" y="3759200"/>
          <p14:tracePt t="70155" x="7092950" y="3759200"/>
          <p14:tracePt t="70170" x="7112000" y="3765550"/>
          <p14:tracePt t="70189" x="7150100" y="3771900"/>
          <p14:tracePt t="70204" x="7162800" y="3778250"/>
          <p14:tracePt t="70276" x="7156450" y="3778250"/>
          <p14:tracePt t="70284" x="7131050" y="3771900"/>
          <p14:tracePt t="70292" x="7073900" y="3778250"/>
          <p14:tracePt t="70304" x="6991350" y="3822700"/>
          <p14:tracePt t="70320" x="6851650" y="3860800"/>
          <p14:tracePt t="70617" x="6845300" y="3860800"/>
          <p14:tracePt t="70625" x="6838950" y="3860800"/>
          <p14:tracePt t="70663" x="6851650" y="3860800"/>
          <p14:tracePt t="70671" x="6864350" y="3860800"/>
          <p14:tracePt t="70678" x="6877050" y="3860800"/>
          <p14:tracePt t="70711" x="6883400" y="3860800"/>
          <p14:tracePt t="70972" x="6889750" y="3860800"/>
          <p14:tracePt t="70978" x="6896100" y="3860800"/>
          <p14:tracePt t="70988" x="6915150" y="3860800"/>
          <p14:tracePt t="71005" x="6946900" y="3860800"/>
          <p14:tracePt t="71023" x="7042150" y="3867150"/>
          <p14:tracePt t="71054" x="7194550" y="3873500"/>
          <p14:tracePt t="71088" x="7340600" y="3873500"/>
          <p14:tracePt t="71124" x="7467600" y="3860800"/>
          <p14:tracePt t="71140" x="7486650" y="3854450"/>
          <p14:tracePt t="71276" x="7493000" y="3854450"/>
          <p14:tracePt t="71337" x="7524750" y="3854450"/>
          <p14:tracePt t="71355" x="7556500" y="3854450"/>
          <p14:tracePt t="71371" x="7600950" y="3854450"/>
          <p14:tracePt t="71390" x="7645400" y="3860800"/>
          <p14:tracePt t="71405" x="7658100" y="3860800"/>
          <p14:tracePt t="71759" x="7664450" y="3860800"/>
          <p14:tracePt t="71767" x="7683500" y="3860800"/>
          <p14:tracePt t="71773" x="7702550" y="3860800"/>
          <p14:tracePt t="71789" x="7791450" y="3860800"/>
          <p14:tracePt t="71806" x="7912100" y="3854450"/>
          <p14:tracePt t="71824" x="8102600" y="3841750"/>
          <p14:tracePt t="71840" x="8255000" y="3829050"/>
          <p14:tracePt t="71872" x="8324850" y="3816350"/>
          <p14:tracePt t="71909" x="8337550" y="3816350"/>
          <p14:tracePt t="72067" x="8343900" y="3816350"/>
          <p14:tracePt t="72074" x="8388350" y="3822700"/>
          <p14:tracePt t="72082" x="8439150" y="3835400"/>
          <p14:tracePt t="72088" x="8489950" y="3848100"/>
          <p14:tracePt t="72106" x="8667750" y="3860800"/>
          <p14:tracePt t="72125" x="8807450" y="3867150"/>
          <p14:tracePt t="72141" x="9017000" y="3867150"/>
          <p14:tracePt t="72158" x="9067800" y="3867150"/>
          <p14:tracePt t="72172" x="9093200" y="3867150"/>
          <p14:tracePt t="72189" x="9105900" y="3867150"/>
          <p14:tracePt t="72206" x="9131300" y="3860800"/>
          <p14:tracePt t="72222" x="9156700" y="3848100"/>
          <p14:tracePt t="72240" x="9188450" y="3848100"/>
          <p14:tracePt t="72255" x="9201150" y="3848100"/>
          <p14:tracePt t="72272" x="9220200" y="3848100"/>
          <p14:tracePt t="72289" x="9258300" y="3848100"/>
          <p14:tracePt t="72306" x="9309100" y="3848100"/>
          <p14:tracePt t="72322" x="9385300" y="3848100"/>
          <p14:tracePt t="72339" x="9461500" y="3848100"/>
          <p14:tracePt t="72356" x="9569450" y="3848100"/>
          <p14:tracePt t="72375" x="9620250" y="3848100"/>
          <p14:tracePt t="72391" x="9652000" y="3848100"/>
          <p14:tracePt t="72406" x="9658350" y="3848100"/>
          <p14:tracePt t="72442" x="9677400" y="3848100"/>
          <p14:tracePt t="72456" x="9702800" y="3841750"/>
          <p14:tracePt t="72473" x="9721850" y="3841750"/>
          <p14:tracePt t="72489" x="9728200" y="3841750"/>
          <p14:tracePt t="72523" x="9740900" y="3841750"/>
          <p14:tracePt t="72539" x="9753600" y="3841750"/>
          <p14:tracePt t="72556" x="9759950" y="3841750"/>
          <p14:tracePt t="72573" x="9766300" y="3841750"/>
          <p14:tracePt t="72628" x="9772650" y="3841750"/>
          <p14:tracePt t="72670" x="9779000" y="3841750"/>
          <p14:tracePt t="72698" x="9785350" y="3841750"/>
          <p14:tracePt t="72714" x="9791700" y="3841750"/>
          <p14:tracePt t="72815" x="9798050" y="3841750"/>
          <p14:tracePt t="72847" x="9804400" y="3841750"/>
          <p14:tracePt t="72890" x="9810750" y="3841750"/>
          <p14:tracePt t="72907" x="9817100" y="3841750"/>
          <p14:tracePt t="72940" x="9823450" y="3841750"/>
          <p14:tracePt t="72987" x="9829800" y="3841750"/>
          <p14:tracePt t="73038" x="9836150" y="3841750"/>
          <p14:tracePt t="73052" x="9842500" y="3841750"/>
          <p14:tracePt t="73068" x="9842500" y="3848100"/>
          <p14:tracePt t="73077" x="9848850" y="3848100"/>
          <p14:tracePt t="73090" x="9848850" y="3854450"/>
          <p14:tracePt t="73107" x="9855200" y="3860800"/>
          <p14:tracePt t="73140" x="9855200" y="3867150"/>
          <p14:tracePt t="73158" x="9861550" y="3867150"/>
          <p14:tracePt t="73736" x="9861550" y="3873500"/>
          <p14:tracePt t="73761" x="9861550" y="3879850"/>
          <p14:tracePt t="73788" x="9861550" y="3886200"/>
          <p14:tracePt t="75376" x="9861550" y="3892550"/>
          <p14:tracePt t="75390" x="9855200" y="3892550"/>
          <p14:tracePt t="75406" x="9855200" y="3898900"/>
          <p14:tracePt t="77866" x="9842500" y="3898900"/>
          <p14:tracePt t="77873" x="9829800" y="3898900"/>
          <p14:tracePt t="77879" x="9798050" y="3892550"/>
          <p14:tracePt t="77895" x="9734550" y="3860800"/>
          <p14:tracePt t="77915" x="9537700" y="3778250"/>
          <p14:tracePt t="77928" x="9239250" y="3625850"/>
          <p14:tracePt t="77962" x="8185150" y="3073400"/>
          <p14:tracePt t="77995" x="7607300" y="2838450"/>
          <p14:tracePt t="78031" x="7207250" y="2641600"/>
          <p14:tracePt t="78045" x="7067550" y="2571750"/>
          <p14:tracePt t="78063" x="6807200" y="2451100"/>
          <p14:tracePt t="78078" x="6686550" y="2400300"/>
          <p14:tracePt t="78097" x="6546850" y="2336800"/>
          <p14:tracePt t="78112" x="6457950" y="2292350"/>
          <p14:tracePt t="78128" x="6413500" y="2273300"/>
          <p14:tracePt t="78145" x="6381750" y="2254250"/>
          <p14:tracePt t="78162" x="6362700" y="2241550"/>
          <p14:tracePt t="78178" x="6311900" y="2171700"/>
          <p14:tracePt t="78195" x="6261100" y="2089150"/>
          <p14:tracePt t="78212" x="6210300" y="1987550"/>
          <p14:tracePt t="78228" x="6210300" y="1968500"/>
          <p14:tracePt t="78246" x="6210300" y="1955800"/>
          <p14:tracePt t="78262" x="6261100" y="1924050"/>
          <p14:tracePt t="78281" x="6648450" y="1917700"/>
          <p14:tracePt t="78296" x="6915150" y="1924050"/>
          <p14:tracePt t="78312" x="7169150" y="1949450"/>
          <p14:tracePt t="78318" x="7245350" y="1968500"/>
          <p14:tracePt t="78328" x="7289800" y="1993900"/>
          <p14:tracePt t="78345" x="7327900" y="2051050"/>
          <p14:tracePt t="78364" x="7302500" y="2203450"/>
          <p14:tracePt t="78380" x="7226300" y="2305050"/>
          <p14:tracePt t="78397" x="7156450" y="2381250"/>
          <p14:tracePt t="78415" x="7029450" y="2476500"/>
          <p14:tracePt t="78429" x="6915150" y="2508250"/>
          <p14:tracePt t="78448" x="6750050" y="2514600"/>
          <p14:tracePt t="78464" x="6559550" y="2406650"/>
          <p14:tracePt t="78479" x="6470650" y="2292350"/>
          <p14:tracePt t="78498" x="6457950" y="2197100"/>
          <p14:tracePt t="78512" x="6527800" y="2101850"/>
          <p14:tracePt t="78529" x="6667500" y="2012950"/>
          <p14:tracePt t="78545" x="6889750" y="1917700"/>
          <p14:tracePt t="78565" x="7213600" y="1860550"/>
          <p14:tracePt t="78580" x="7232650" y="1860550"/>
          <p14:tracePt t="78598" x="7232650" y="1866900"/>
          <p14:tracePt t="78612" x="7226300" y="1943100"/>
          <p14:tracePt t="78629" x="7188200" y="2038350"/>
          <p14:tracePt t="78646" x="7150100" y="2120900"/>
          <p14:tracePt t="78666" x="7131050" y="2165350"/>
          <p14:tracePt t="78680" x="7124700" y="2184400"/>
          <p14:tracePt t="79223" x="7131050" y="2178050"/>
          <p14:tracePt t="79230" x="7131050" y="2171700"/>
          <p14:tracePt t="79239" x="7137400" y="2171700"/>
          <p14:tracePt t="79246" x="7137400" y="2165350"/>
          <p14:tracePt t="79263" x="7143750" y="2165350"/>
          <p14:tracePt t="79280" x="7143750" y="2159000"/>
          <p14:tracePt t="79296" x="7150100" y="2159000"/>
          <p14:tracePt t="79330" x="7150100" y="2152650"/>
          <p14:tracePt t="79365" x="7156450" y="2146300"/>
          <p14:tracePt t="79399" x="7162800" y="2146300"/>
          <p14:tracePt t="79431" x="7169150" y="2146300"/>
          <p14:tracePt t="80710" x="7162800" y="2152650"/>
          <p14:tracePt t="80728" x="7162800" y="2159000"/>
          <p14:tracePt t="80734" x="7156450" y="2159000"/>
          <p14:tracePt t="80748" x="7156450" y="2171700"/>
          <p14:tracePt t="80784" x="7150100" y="2178050"/>
          <p14:tracePt t="81042" x="7150100" y="2184400"/>
          <p14:tracePt t="81056" x="7143750" y="2190750"/>
          <p14:tracePt t="81064" x="7143750" y="2197100"/>
          <p14:tracePt t="82009" x="7137400" y="2197100"/>
          <p14:tracePt t="82036" x="7131050" y="2197100"/>
          <p14:tracePt t="82062" x="7124700" y="2197100"/>
          <p14:tracePt t="82091" x="7118350" y="2197100"/>
          <p14:tracePt t="82098" x="7112000" y="2197100"/>
          <p14:tracePt t="82124" x="7105650" y="2197100"/>
          <p14:tracePt t="82151" x="7092950" y="2197100"/>
          <p14:tracePt t="82167" x="7086600" y="2197100"/>
          <p14:tracePt t="82183" x="7080250" y="2197100"/>
          <p14:tracePt t="82199" x="7067550" y="2197100"/>
          <p14:tracePt t="82216" x="7048500" y="2197100"/>
          <p14:tracePt t="82236" x="6991350" y="2203450"/>
          <p14:tracePt t="82252" x="6927850" y="2216150"/>
          <p14:tracePt t="82267" x="6826250" y="2228850"/>
          <p14:tracePt t="82282" x="6711950" y="2241550"/>
          <p14:tracePt t="82299" x="6546850" y="2260600"/>
          <p14:tracePt t="82316" x="6375400" y="2260600"/>
          <p14:tracePt t="82322" x="6203950" y="2260600"/>
          <p14:tracePt t="82333" x="5930900" y="2260600"/>
          <p14:tracePt t="82350" x="5575300" y="2260600"/>
          <p14:tracePt t="82367" x="5207000" y="2247900"/>
          <p14:tracePt t="82382" x="4781550" y="2216150"/>
          <p14:tracePt t="82399" x="4464050" y="2159000"/>
          <p14:tracePt t="82416" x="4222750" y="2101850"/>
          <p14:tracePt t="82433" x="3924300" y="2006600"/>
          <p14:tracePt t="82449" x="3695700" y="1936750"/>
          <p14:tracePt t="82466" x="3543300" y="1885950"/>
          <p14:tracePt t="82482" x="3460750" y="1854200"/>
          <p14:tracePt t="82499" x="3429000" y="1841500"/>
          <p14:tracePt t="82516" x="3416300" y="1835150"/>
          <p14:tracePt t="82593" x="3409950" y="1835150"/>
          <p14:tracePt t="82599" x="3403600" y="1847850"/>
          <p14:tracePt t="82608" x="3397250" y="1866900"/>
          <p14:tracePt t="82616" x="3390900" y="1879600"/>
          <p14:tracePt t="82636" x="3378200" y="1917700"/>
          <p14:tracePt t="82649" x="3371850" y="1936750"/>
          <p14:tracePt t="82666" x="3365500" y="1943100"/>
          <p14:tracePt t="82683" x="3365500" y="1949450"/>
          <p14:tracePt t="82718" x="3365500" y="1955800"/>
          <p14:tracePt t="82776" x="3365500" y="1962150"/>
          <p14:tracePt t="84159" x="3371850" y="1962150"/>
          <p14:tracePt t="84165" x="3378200" y="1962150"/>
          <p14:tracePt t="84172" x="3390900" y="1962150"/>
          <p14:tracePt t="84186" x="3454400" y="1949450"/>
          <p14:tracePt t="84201" x="3517900" y="1943100"/>
          <p14:tracePt t="84234" x="3733800" y="1911350"/>
          <p14:tracePt t="84271" x="4165600" y="1879600"/>
          <p14:tracePt t="84301" x="4565650" y="1854200"/>
          <p14:tracePt t="84318" x="4724400" y="1854200"/>
          <p14:tracePt t="84324" x="4762500" y="1854200"/>
          <p14:tracePt t="84334" x="4857750" y="1847850"/>
          <p14:tracePt t="84351" x="4965700" y="1847850"/>
          <p14:tracePt t="84368" x="5130800" y="1847850"/>
          <p14:tracePt t="84385" x="5346700" y="1847850"/>
          <p14:tracePt t="84401" x="5454650" y="1847850"/>
          <p14:tracePt t="84418" x="5568950" y="1854200"/>
          <p14:tracePt t="84435" x="5676900" y="1854200"/>
          <p14:tracePt t="84451" x="5746750" y="1860550"/>
          <p14:tracePt t="84470" x="5816600" y="1873250"/>
          <p14:tracePt t="84486" x="5842000" y="1879600"/>
          <p14:tracePt t="84504" x="5873750" y="1885950"/>
          <p14:tracePt t="84520" x="5911850" y="1892300"/>
          <p14:tracePt t="84536" x="5924550" y="1898650"/>
          <p14:tracePt t="84553" x="5930900" y="1898650"/>
          <p14:tracePt t="84571" x="5937250" y="1905000"/>
          <p14:tracePt t="84587" x="5969000" y="1911350"/>
          <p14:tracePt t="84603" x="6115050" y="1943100"/>
          <p14:tracePt t="84618" x="6350000" y="1981200"/>
          <p14:tracePt t="84634" x="6718300" y="2012950"/>
          <p14:tracePt t="84652" x="7099300" y="2012950"/>
          <p14:tracePt t="84668" x="7461250" y="2012950"/>
          <p14:tracePt t="84688" x="7861300" y="1974850"/>
          <p14:tracePt t="84703" x="8026400" y="1949450"/>
          <p14:tracePt t="84718" x="8191500" y="1898650"/>
          <p14:tracePt t="84735" x="8280400" y="1879600"/>
          <p14:tracePt t="84752" x="8362950" y="1860550"/>
          <p14:tracePt t="84768" x="8407400" y="1860550"/>
          <p14:tracePt t="84785" x="8439150" y="1854200"/>
          <p14:tracePt t="84843" x="8439150" y="1860550"/>
          <p14:tracePt t="84850" x="8432800" y="1879600"/>
          <p14:tracePt t="84858" x="8426450" y="1892300"/>
          <p14:tracePt t="84868" x="8401050" y="1917700"/>
          <p14:tracePt t="84886" x="8324850" y="1974850"/>
          <p14:tracePt t="84902" x="8216900" y="2025650"/>
          <p14:tracePt t="84918" x="8064500" y="2076450"/>
          <p14:tracePt t="84936" x="7886700" y="2114550"/>
          <p14:tracePt t="84952" x="7613650" y="2152650"/>
          <p14:tracePt t="84969" x="7239000" y="2184400"/>
          <p14:tracePt t="84988" x="6800850" y="2190750"/>
          <p14:tracePt t="85002" x="6076950" y="2190750"/>
          <p14:tracePt t="85021" x="5708650" y="2165350"/>
          <p14:tracePt t="85037" x="5340350" y="2159000"/>
          <p14:tracePt t="85052" x="5149850" y="2159000"/>
          <p14:tracePt t="85070" x="5022850" y="2159000"/>
          <p14:tracePt t="85089" x="4953000" y="2165350"/>
          <p14:tracePt t="85102" x="4838700" y="2197100"/>
          <p14:tracePt t="85119" x="4787900" y="2209800"/>
          <p14:tracePt t="85135" x="4756150" y="2222500"/>
          <p14:tracePt t="85152" x="4705350" y="2235200"/>
          <p14:tracePt t="85169" x="4648200" y="2254250"/>
          <p14:tracePt t="85185" x="4584700" y="2266950"/>
          <p14:tracePt t="85205" x="4476750" y="2279650"/>
          <p14:tracePt t="85222" x="4413250" y="2292350"/>
          <p14:tracePt t="85235" x="4387850" y="2298700"/>
          <p14:tracePt t="85252" x="4368800" y="2305050"/>
          <p14:tracePt t="85269" x="4362450" y="2311400"/>
          <p14:tracePt t="85289" x="4356100" y="2311400"/>
          <p14:tracePt t="85678" x="4349750" y="2311400"/>
          <p14:tracePt t="85741" x="4349750" y="2317750"/>
          <p14:tracePt t="85760" x="4343400" y="2330450"/>
          <p14:tracePt t="85768" x="4337050" y="2330450"/>
          <p14:tracePt t="85786" x="4324350" y="2355850"/>
          <p14:tracePt t="85821" x="4318000" y="2368550"/>
          <p14:tracePt t="85828" x="4318000" y="2374900"/>
          <p14:tracePt t="85925" x="4330700" y="2374900"/>
          <p14:tracePt t="85930" x="4349750" y="2374900"/>
          <p14:tracePt t="85939" x="4375150" y="2374900"/>
          <p14:tracePt t="85953" x="4457700" y="2381250"/>
          <p14:tracePt t="85971" x="4559300" y="2393950"/>
          <p14:tracePt t="85989" x="4673600" y="2400300"/>
          <p14:tracePt t="86004" x="4838700" y="2400300"/>
          <p14:tracePt t="86021" x="5092700" y="2400300"/>
          <p14:tracePt t="86036" x="5200650" y="2400300"/>
          <p14:tracePt t="86053" x="5270500" y="2400300"/>
          <p14:tracePt t="86070" x="5327650" y="2400300"/>
          <p14:tracePt t="86086" x="5365750" y="2387600"/>
          <p14:tracePt t="86103" x="5410200" y="2374900"/>
          <p14:tracePt t="86119" x="5492750" y="2362200"/>
          <p14:tracePt t="86136" x="5543550" y="2355850"/>
          <p14:tracePt t="86153" x="5594350" y="2343150"/>
          <p14:tracePt t="86172" x="5626100" y="2343150"/>
          <p14:tracePt t="86189" x="5645150" y="2343150"/>
          <p14:tracePt t="86203" x="5664200" y="2343150"/>
          <p14:tracePt t="86221" x="5689600" y="2343150"/>
          <p14:tracePt t="86237" x="5740400" y="2343150"/>
          <p14:tracePt t="86253" x="5803900" y="2343150"/>
          <p14:tracePt t="86269" x="5924550" y="2343150"/>
          <p14:tracePt t="86286" x="6032500" y="2343150"/>
          <p14:tracePt t="86303" x="6159500" y="2343150"/>
          <p14:tracePt t="86320" x="6242050" y="2343150"/>
          <p14:tracePt t="86338" x="6286500" y="2355850"/>
          <p14:tracePt t="86344" x="6292850" y="2355850"/>
          <p14:tracePt t="87303" x="6261100" y="2374900"/>
          <p14:tracePt t="87312" x="6210300" y="2381250"/>
          <p14:tracePt t="87321" x="6115050" y="2393950"/>
          <p14:tracePt t="87340" x="5695950" y="2393950"/>
          <p14:tracePt t="87346" x="5162550" y="2393950"/>
          <p14:tracePt t="87354" x="4972050" y="2393950"/>
          <p14:tracePt t="87371" x="4502150" y="2381250"/>
          <p14:tracePt t="87389" x="4133850" y="2368550"/>
          <p14:tracePt t="87404" x="3822700" y="2362200"/>
          <p14:tracePt t="87438" x="3238500" y="2355850"/>
          <p14:tracePt t="87471" x="2616200" y="2330450"/>
          <p14:tracePt t="87504" x="2038350" y="2305050"/>
          <p14:tracePt t="87521" x="1822450" y="2292350"/>
          <p14:tracePt t="87538" x="1695450" y="2292350"/>
          <p14:tracePt t="87554" x="1536700" y="2286000"/>
          <p14:tracePt t="87571" x="1447800" y="2279650"/>
          <p14:tracePt t="87587" x="1365250" y="2273300"/>
          <p14:tracePt t="87604" x="1270000" y="2260600"/>
          <p14:tracePt t="87621" x="1231900" y="2260600"/>
          <p14:tracePt t="87638" x="1206500" y="2247900"/>
          <p14:tracePt t="87673" x="1200150" y="2241550"/>
          <p14:tracePt t="87688" x="1187450" y="2228850"/>
          <p14:tracePt t="87704" x="1149350" y="2203450"/>
          <p14:tracePt t="87721" x="1098550" y="2178050"/>
          <p14:tracePt t="87740" x="1066800" y="2159000"/>
          <p14:tracePt t="87756" x="1060450" y="2159000"/>
          <p14:tracePt t="87773" x="1060450" y="2152650"/>
          <p14:tracePt t="87789" x="1098550" y="2127250"/>
          <p14:tracePt t="87805" x="1193800" y="2076450"/>
          <p14:tracePt t="87823" x="1320800" y="2012950"/>
          <p14:tracePt t="87840" x="1708150" y="1797050"/>
          <p14:tracePt t="87856" x="1943100" y="1682750"/>
          <p14:tracePt t="87871" x="2051050" y="1631950"/>
          <p14:tracePt t="87891" x="2139950" y="1606550"/>
          <p14:tracePt t="87905" x="2184400" y="1606550"/>
          <p14:tracePt t="87922" x="2393950" y="1752600"/>
          <p14:tracePt t="87941" x="2971800" y="2178050"/>
          <p14:tracePt t="87957" x="3206750" y="2381250"/>
          <p14:tracePt t="87972" x="3251200" y="2476500"/>
          <p14:tracePt t="87990" x="3232150" y="2565400"/>
          <p14:tracePt t="88005" x="3111500" y="2679700"/>
          <p14:tracePt t="88021" x="2940050" y="2755900"/>
          <p14:tracePt t="88039" x="2692400" y="2781300"/>
          <p14:tracePt t="88055" x="2489200" y="2781300"/>
          <p14:tracePt t="88072" x="2387600" y="2768600"/>
          <p14:tracePt t="88088" x="2349500" y="2743200"/>
          <p14:tracePt t="88105" x="2343150" y="2736850"/>
          <p14:tracePt t="88122" x="2343150" y="2705100"/>
          <p14:tracePt t="88142" x="2343150" y="2673350"/>
          <p14:tracePt t="88155" x="2343150" y="2660650"/>
          <p14:tracePt t="88172" x="2343150" y="2647950"/>
          <p14:tracePt t="88192" x="2343150" y="2641600"/>
          <p14:tracePt t="88208" x="2349500" y="2628900"/>
          <p14:tracePt t="88224" x="2355850" y="2628900"/>
          <p14:tracePt t="88793" x="2362200" y="2622550"/>
          <p14:tracePt t="88798" x="2374900" y="2616200"/>
          <p14:tracePt t="88806" x="2381250" y="2616200"/>
          <p14:tracePt t="88822" x="2451100" y="2603500"/>
          <p14:tracePt t="88839" x="2597150" y="2597150"/>
          <p14:tracePt t="88850" x="2838450" y="2584450"/>
          <p14:tracePt t="88859" x="3035300" y="2571750"/>
          <p14:tracePt t="88873" x="3422650" y="2552700"/>
          <p14:tracePt t="88908" x="3987800" y="2514600"/>
          <p14:tracePt t="88939" x="4432300" y="2514600"/>
          <p14:tracePt t="88975" x="5372100" y="2603500"/>
          <p14:tracePt t="88991" x="5765800" y="2698750"/>
          <p14:tracePt t="89006" x="6178550" y="2832100"/>
          <p14:tracePt t="89022" x="6356350" y="2901950"/>
          <p14:tracePt t="89042" x="6483350" y="2965450"/>
          <p14:tracePt t="89056" x="6572250" y="3009900"/>
          <p14:tracePt t="89074" x="6794500" y="3111500"/>
          <p14:tracePt t="89093" x="7010400" y="3200400"/>
          <p14:tracePt t="89106" x="7448550" y="3429000"/>
          <p14:tracePt t="89122" x="7791450" y="3644900"/>
          <p14:tracePt t="89140" x="7969250" y="3759200"/>
          <p14:tracePt t="89157" x="8064500" y="3867150"/>
          <p14:tracePt t="89174" x="8134350" y="3943350"/>
          <p14:tracePt t="89191" x="8204200" y="4006850"/>
          <p14:tracePt t="89206" x="8267700" y="4044950"/>
          <p14:tracePt t="89222" x="8299450" y="4064000"/>
          <p14:tracePt t="89240" x="8318500" y="4070350"/>
          <p14:tracePt t="89438" x="8312150" y="4070350"/>
          <p14:tracePt t="89444" x="8299450" y="4070350"/>
          <p14:tracePt t="89456" x="8293100" y="4070350"/>
          <p14:tracePt t="89475" x="8261350" y="4057650"/>
          <p14:tracePt t="89491" x="8255000" y="4051300"/>
          <p14:tracePt t="89506" x="8255000" y="4044950"/>
          <p14:tracePt t="89557" x="8248650" y="4032250"/>
          <p14:tracePt t="89590" x="8248650" y="4025900"/>
          <p14:tracePt t="89662" x="8242300" y="4025900"/>
          <p14:tracePt t="89670" x="8229600" y="4025900"/>
          <p14:tracePt t="89688" x="8223250" y="4025900"/>
          <p14:tracePt t="89693" x="8210550" y="4025900"/>
          <p14:tracePt t="89706" x="8197850" y="4025900"/>
          <p14:tracePt t="89724" x="8185150" y="4025900"/>
          <p14:tracePt t="89740" x="8178800" y="4025900"/>
          <p14:tracePt t="90319" x="8172450" y="4025900"/>
          <p14:tracePt t="90364" x="8166100" y="4025900"/>
          <p14:tracePt t="90572" x="8166100" y="4019550"/>
          <p14:tracePt t="95988" x="8153400" y="4019550"/>
          <p14:tracePt t="95994" x="8140700" y="4019550"/>
          <p14:tracePt t="96011" x="8134350" y="4019550"/>
          <p14:tracePt t="96018" x="8128000" y="4019550"/>
          <p14:tracePt t="96034" x="8121650" y="4019550"/>
          <p14:tracePt t="96690" x="8115300" y="4025900"/>
          <p14:tracePt t="96710" x="8115300" y="4032250"/>
          <p14:tracePt t="97406" x="8115300" y="4038600"/>
          <p14:tracePt t="98076" x="8115300" y="4044950"/>
          <p14:tracePt t="99278" x="8108950" y="4044950"/>
          <p14:tracePt t="99304" x="8102600" y="4044950"/>
          <p14:tracePt t="99310" x="8096250" y="4044950"/>
          <p14:tracePt t="99329" x="8089900" y="4044950"/>
          <p14:tracePt t="99340" x="8083550" y="4044950"/>
          <p14:tracePt t="99357" x="8070850" y="4038600"/>
          <p14:tracePt t="99366" x="8064500" y="4038600"/>
          <p14:tracePt t="99402" x="7962900" y="4032250"/>
          <p14:tracePt t="99433" x="7816850" y="4032250"/>
          <p14:tracePt t="99468" x="7550150" y="4032250"/>
          <p14:tracePt t="99486" x="7429500" y="4032250"/>
          <p14:tracePt t="99500" x="7226300" y="4032250"/>
          <p14:tracePt t="99519" x="7054850" y="4032250"/>
          <p14:tracePt t="99533" x="6800850" y="4032250"/>
          <p14:tracePt t="99551" x="6546850" y="4032250"/>
          <p14:tracePt t="99567" x="6273800" y="4032250"/>
          <p14:tracePt t="99586" x="5969000" y="4025900"/>
          <p14:tracePt t="99601" x="5581650" y="3987800"/>
          <p14:tracePt t="99620" x="5429250" y="3956050"/>
          <p14:tracePt t="99633" x="5353050" y="3930650"/>
          <p14:tracePt t="99652" x="5340350" y="3930650"/>
          <p14:tracePt t="99666" x="5359400" y="3930650"/>
          <p14:tracePt t="99718" x="5378450" y="3930650"/>
          <p14:tracePt t="99726" x="5422900" y="3930650"/>
          <p14:tracePt t="99736" x="5480050" y="3924300"/>
          <p14:tracePt t="99750" x="5581650" y="3879850"/>
          <p14:tracePt t="99771" x="5676900" y="3848100"/>
          <p14:tracePt t="99783" x="5715000" y="3822700"/>
          <p14:tracePt t="99802" x="5746750" y="3778250"/>
          <p14:tracePt t="99818" x="5734050" y="3765550"/>
          <p14:tracePt t="99834" x="5695950" y="3765550"/>
          <p14:tracePt t="99850" x="5645150" y="3765550"/>
          <p14:tracePt t="99870" x="5575300" y="3765550"/>
          <p14:tracePt t="99875" x="5537200" y="3765550"/>
          <p14:tracePt t="99883" x="5499100" y="3765550"/>
          <p14:tracePt t="99903" x="5321300" y="3771900"/>
          <p14:tracePt t="99917" x="5213350" y="3771900"/>
          <p14:tracePt t="99933" x="5086350" y="3771900"/>
          <p14:tracePt t="99952" x="4940300" y="3771900"/>
          <p14:tracePt t="99967" x="4838700" y="3765550"/>
          <p14:tracePt t="99983" x="4679950" y="3759200"/>
          <p14:tracePt t="100002" x="4406900" y="3733800"/>
          <p14:tracePt t="100019" x="4184650" y="3721100"/>
          <p14:tracePt t="100033" x="3987800" y="3714750"/>
          <p14:tracePt t="100050" x="3854450" y="3708400"/>
          <p14:tracePt t="100067" x="3638550" y="3676650"/>
          <p14:tracePt t="100083" x="3536950" y="3663950"/>
          <p14:tracePt t="100102" x="3416300" y="3638550"/>
          <p14:tracePt t="100118" x="3359150" y="3619500"/>
          <p14:tracePt t="100133" x="3327400" y="3613150"/>
          <p14:tracePt t="100150" x="3295650" y="3606800"/>
          <p14:tracePt t="100169" x="3289300" y="3606800"/>
          <p14:tracePt t="100183" x="3276600" y="3606800"/>
          <p14:tracePt t="100202" x="3276600" y="3600450"/>
          <p14:tracePt t="100218" x="3270250" y="3600450"/>
          <p14:tracePt t="100428" x="3257550" y="3606800"/>
          <p14:tracePt t="100436" x="3244850" y="3606800"/>
          <p14:tracePt t="100443" x="3238500" y="3613150"/>
          <p14:tracePt t="100451" x="3225800" y="3619500"/>
          <p14:tracePt t="100470" x="3213100" y="3632200"/>
          <p14:tracePt t="100485" x="3194050" y="3638550"/>
          <p14:tracePt t="100501" x="3187700" y="3638550"/>
          <p14:tracePt t="100534" x="3181350" y="3638550"/>
          <p14:tracePt t="100601" x="3181350" y="3644900"/>
          <p14:tracePt t="100628" x="3175000" y="3644900"/>
          <p14:tracePt t="100662" x="3175000" y="3651250"/>
          <p14:tracePt t="100674" x="3168650" y="3651250"/>
          <p14:tracePt t="100723" x="3162300" y="3651250"/>
          <p14:tracePt t="100761" x="3162300" y="3638550"/>
          <p14:tracePt t="100768" x="3162300" y="3600450"/>
          <p14:tracePt t="100774" x="3168650" y="3568700"/>
          <p14:tracePt t="100785" x="3181350" y="3517900"/>
          <p14:tracePt t="100801" x="3200400" y="3416300"/>
          <p14:tracePt t="100817" x="3219450" y="3308350"/>
          <p14:tracePt t="100834" x="3270250" y="3111500"/>
          <p14:tracePt t="100852" x="3302000" y="2971800"/>
          <p14:tracePt t="100867" x="3321050" y="2825750"/>
          <p14:tracePt t="100874" x="3327400" y="2781300"/>
          <p14:tracePt t="100884" x="3333750" y="2705100"/>
          <p14:tracePt t="100901" x="3352800" y="2597150"/>
          <p14:tracePt t="100918" x="3365500" y="2540000"/>
          <p14:tracePt t="100935" x="3384550" y="2470150"/>
          <p14:tracePt t="100951" x="3403600" y="2406650"/>
          <p14:tracePt t="100968" x="3429000" y="2324100"/>
          <p14:tracePt t="100985" x="3448050" y="2266950"/>
          <p14:tracePt t="101001" x="3454400" y="2235200"/>
          <p14:tracePt t="101019" x="3473450" y="2190750"/>
          <p14:tracePt t="101035" x="3473450" y="2171700"/>
          <p14:tracePt t="101051" x="3486150" y="2152650"/>
          <p14:tracePt t="101068" x="3486150" y="2133600"/>
          <p14:tracePt t="101084" x="3492500" y="2120900"/>
          <p14:tracePt t="101122" x="3492500" y="2114550"/>
          <p14:tracePt t="101135" x="3492500" y="2108200"/>
          <p14:tracePt t="101162" x="3492500" y="2101850"/>
          <p14:tracePt t="101225" x="3492500" y="2095500"/>
          <p14:tracePt t="101285" x="3492500" y="2089150"/>
          <p14:tracePt t="101315" x="3492500" y="2082800"/>
          <p14:tracePt t="101330" x="3492500" y="2076450"/>
          <p14:tracePt t="101338" x="3492500" y="2070100"/>
          <p14:tracePt t="101351" x="3492500" y="2057400"/>
          <p14:tracePt t="101368" x="3492500" y="2044700"/>
          <p14:tracePt t="101401" x="3492500" y="2038350"/>
          <p14:tracePt t="101423" x="3492500" y="2032000"/>
          <p14:tracePt t="101440" x="3492500" y="2025650"/>
          <p14:tracePt t="101541" x="3486150" y="2025650"/>
          <p14:tracePt t="101570" x="3479800" y="2025650"/>
          <p14:tracePt t="101585" x="3473450" y="2025650"/>
          <p14:tracePt t="101772" x="3467100" y="2025650"/>
          <p14:tracePt t="101792" x="3467100" y="2032000"/>
          <p14:tracePt t="101865" x="3460750" y="2032000"/>
          <p14:tracePt t="102035" x="3460750" y="2038350"/>
          <p14:tracePt t="102049" x="3460750" y="2044700"/>
          <p14:tracePt t="102055" x="3460750" y="2051050"/>
          <p14:tracePt t="102069" x="3460750" y="2063750"/>
          <p14:tracePt t="102085" x="3460750" y="2076450"/>
          <p14:tracePt t="102102" x="3467100" y="2101850"/>
          <p14:tracePt t="102119" x="3486150" y="2133600"/>
          <p14:tracePt t="102156" x="3619500" y="2228850"/>
          <p14:tracePt t="102187" x="3803650" y="2298700"/>
          <p14:tracePt t="102222" x="4076700" y="2381250"/>
          <p14:tracePt t="102239" x="4254500" y="2451100"/>
          <p14:tracePt t="102253" x="4375150" y="2514600"/>
          <p14:tracePt t="102270" x="4495800" y="2609850"/>
          <p14:tracePt t="102287" x="4603750" y="2705100"/>
          <p14:tracePt t="102302" x="4730750" y="2851150"/>
          <p14:tracePt t="102322" x="5010150" y="3181350"/>
          <p14:tracePt t="102340" x="5105400" y="3282950"/>
          <p14:tracePt t="102354" x="5232400" y="3435350"/>
          <p14:tracePt t="102369" x="5346700" y="3562350"/>
          <p14:tracePt t="102386" x="5486400" y="3702050"/>
          <p14:tracePt t="102406" x="5607050" y="3810000"/>
          <p14:tracePt t="102419" x="5670550" y="3848100"/>
          <p14:tracePt t="102436" x="5702300" y="3854450"/>
          <p14:tracePt t="102454" x="5727700" y="3860800"/>
          <p14:tracePt t="102487" x="5734050" y="3860800"/>
          <p14:tracePt t="102503" x="5753100" y="3854450"/>
          <p14:tracePt t="102522" x="5810250" y="3854450"/>
          <p14:tracePt t="102539" x="5949950" y="3841750"/>
          <p14:tracePt t="102555" x="6013450" y="3822700"/>
          <p14:tracePt t="102570" x="6051550" y="3803650"/>
          <p14:tracePt t="102586" x="6070600" y="3784600"/>
          <p14:tracePt t="102602" x="6096000" y="3765550"/>
          <p14:tracePt t="102619" x="6134100" y="3740150"/>
          <p14:tracePt t="102637" x="6286500" y="3695700"/>
          <p14:tracePt t="102656" x="6400800" y="3670300"/>
          <p14:tracePt t="102670" x="6534150" y="3625850"/>
          <p14:tracePt t="102687" x="6635750" y="3594100"/>
          <p14:tracePt t="102704" x="6686550" y="3581400"/>
          <p14:tracePt t="102720" x="6711950" y="3568700"/>
          <p14:tracePt t="102827" x="6686550" y="3575050"/>
          <p14:tracePt t="102834" x="6648450" y="3587750"/>
          <p14:tracePt t="102844" x="6604000" y="3600450"/>
          <p14:tracePt t="102854" x="6350000" y="3657600"/>
          <p14:tracePt t="102869" x="6089650" y="3695700"/>
          <p14:tracePt t="102886" x="5816600" y="3702050"/>
          <p14:tracePt t="102904" x="5283200" y="3702050"/>
          <p14:tracePt t="102920" x="4800600" y="3702050"/>
          <p14:tracePt t="102937" x="4387850" y="3695700"/>
          <p14:tracePt t="102954" x="3905250" y="3670300"/>
          <p14:tracePt t="102972" x="3771900" y="3651250"/>
          <p14:tracePt t="102989" x="3708400" y="3625850"/>
          <p14:tracePt t="103003" x="3695700" y="3613150"/>
          <p14:tracePt t="103020" x="3689350" y="3606800"/>
          <p14:tracePt t="103036" x="3689350" y="3594100"/>
          <p14:tracePt t="103089" x="3683000" y="3594100"/>
          <p14:tracePt t="103350" x="3676650" y="3594100"/>
          <p14:tracePt t="103361" x="3670300" y="3594100"/>
          <p14:tracePt t="103768" x="3670300" y="3587750"/>
          <p14:tracePt t="103774" x="3689350" y="3581400"/>
          <p14:tracePt t="103787" x="3790950" y="3581400"/>
          <p14:tracePt t="103804" x="3905250" y="3581400"/>
          <p14:tracePt t="103821" x="4146550" y="3581400"/>
          <p14:tracePt t="103838" x="4451350" y="3575050"/>
          <p14:tracePt t="103854" x="4705350" y="3549650"/>
          <p14:tracePt t="103891" x="5137150" y="3524250"/>
          <p14:tracePt t="103897" x="5175250" y="3524250"/>
          <p14:tracePt t="103921" x="5226050" y="3524250"/>
          <p14:tracePt t="103954" x="5257800" y="3524250"/>
          <p14:tracePt t="103972" x="5270500" y="3524250"/>
          <p14:tracePt t="103989" x="5283200" y="3517900"/>
          <p14:tracePt t="104024" x="5289550" y="3517900"/>
          <p14:tracePt t="104285" x="5283200" y="3517900"/>
          <p14:tracePt t="104291" x="5257800" y="3517900"/>
          <p14:tracePt t="104304" x="5200650" y="3517900"/>
          <p14:tracePt t="104321" x="5035550" y="3524250"/>
          <p14:tracePt t="104338" x="4864100" y="3524250"/>
          <p14:tracePt t="104355" x="4610100" y="3524250"/>
          <p14:tracePt t="104371" x="4343400" y="3524250"/>
          <p14:tracePt t="104378" x="4254500" y="3524250"/>
          <p14:tracePt t="104406" x="3975100" y="3524250"/>
          <p14:tracePt t="104440" x="3759200" y="3517900"/>
          <p14:tracePt t="104473" x="3549650" y="3498850"/>
          <p14:tracePt t="104492" x="3403600" y="3467100"/>
          <p14:tracePt t="104505" x="3359150" y="3460750"/>
          <p14:tracePt t="104522" x="3333750" y="3448050"/>
          <p14:tracePt t="104538" x="3327400" y="3441700"/>
          <p14:tracePt t="106929" x="3314700" y="3460750"/>
          <p14:tracePt t="106938" x="3302000" y="3492500"/>
          <p14:tracePt t="106945" x="3295650" y="3505200"/>
          <p14:tracePt t="106958" x="3282950" y="3543300"/>
          <p14:tracePt t="106975" x="3270250" y="3587750"/>
          <p14:tracePt t="106993" x="3257550" y="3702050"/>
          <p14:tracePt t="107007" x="3257550" y="3810000"/>
          <p14:tracePt t="107042" x="3333750" y="4235450"/>
          <p14:tracePt t="107074" x="3371850" y="4540250"/>
          <p14:tracePt t="107110" x="3403600" y="4978400"/>
          <p14:tracePt t="107124" x="3403600" y="5118100"/>
          <p14:tracePt t="107142" x="3403600" y="5334000"/>
          <p14:tracePt t="107159" x="3403600" y="5422900"/>
          <p14:tracePt t="107176" x="3403600" y="5461000"/>
          <p14:tracePt t="107192" x="3397250" y="5480050"/>
          <p14:tracePt t="107208" x="3397250" y="5505450"/>
          <p14:tracePt t="107226" x="3390900" y="5518150"/>
          <p14:tracePt t="107244" x="3390900" y="5524500"/>
          <p14:tracePt t="107257" x="3390900" y="5537200"/>
          <p14:tracePt t="107276" x="3397250" y="5562600"/>
          <p14:tracePt t="107291" x="3403600" y="5568950"/>
          <p14:tracePt t="107307" x="3409950" y="5568950"/>
          <p14:tracePt t="107324" x="3409950" y="5575300"/>
          <p14:tracePt t="107584" x="3403600" y="5575300"/>
          <p14:tracePt t="107593" x="3397250" y="5562600"/>
          <p14:tracePt t="107607" x="3397250" y="5556250"/>
          <p14:tracePt t="107614" x="3390900" y="5556250"/>
          <p14:tracePt t="107639" x="3384550" y="5556250"/>
          <p14:tracePt t="107645" x="3378200" y="5556250"/>
          <p14:tracePt t="107658" x="3371850" y="5549900"/>
          <p14:tracePt t="107674" x="3371850" y="5543550"/>
          <p14:tracePt t="107691" x="3371850" y="5537200"/>
          <p14:tracePt t="107909" x="3371850" y="5549900"/>
          <p14:tracePt t="107925" x="3371850" y="5562600"/>
          <p14:tracePt t="107931" x="3371850" y="5568950"/>
          <p14:tracePt t="107941" x="3371850" y="5575300"/>
          <p14:tracePt t="107961" x="3371850" y="5626100"/>
          <p14:tracePt t="107977" x="3390900" y="5715000"/>
          <p14:tracePt t="107991" x="3409950" y="5784850"/>
          <p14:tracePt t="108008" x="3429000" y="5842000"/>
          <p14:tracePt t="108025" x="3435350" y="5861050"/>
          <p14:tracePt t="108041" x="3448050" y="5911850"/>
          <p14:tracePt t="108060" x="3460750" y="5962650"/>
          <p14:tracePt t="108077" x="3473450" y="5981700"/>
          <p14:tracePt t="108091" x="3473450" y="5988050"/>
          <p14:tracePt t="108109" x="3473450" y="5994400"/>
          <p14:tracePt t="108124" x="3473450" y="6000750"/>
          <p14:tracePt t="108265" x="3479800" y="6007100"/>
          <p14:tracePt t="108271" x="3479800" y="6019800"/>
          <p14:tracePt t="108286" x="3486150" y="6026150"/>
          <p14:tracePt t="108296" x="3486150" y="6032500"/>
          <p14:tracePt t="108308" x="3486150" y="6038850"/>
          <p14:tracePt t="108328" x="3486150" y="6045200"/>
          <p14:tracePt t="108342" x="3486150" y="6057900"/>
          <p14:tracePt t="108472" x="3486150" y="6045200"/>
          <p14:tracePt t="108479" x="3486150" y="6038850"/>
          <p14:tracePt t="108492" x="3486150" y="6026150"/>
          <p14:tracePt t="108509" x="3479800" y="6013450"/>
          <p14:tracePt t="108525" x="3479800" y="6007100"/>
          <p14:tracePt t="108542" x="3473450" y="5994400"/>
          <p14:tracePt t="108559" x="3467100" y="5994400"/>
          <p14:tracePt t="108576" x="3460750" y="5994400"/>
          <p14:tracePt t="108615" x="3460750" y="5988050"/>
          <p14:tracePt t="108658" x="3454400" y="5975350"/>
          <p14:tracePt t="108664" x="3454400" y="5962650"/>
          <p14:tracePt t="108675" x="3454400" y="5937250"/>
          <p14:tracePt t="108692" x="3454400" y="5924550"/>
          <p14:tracePt t="108709" x="3479800" y="5892800"/>
          <p14:tracePt t="108725" x="3492500" y="5873750"/>
          <p14:tracePt t="108742" x="3524250" y="5854700"/>
          <p14:tracePt t="108759" x="3562350" y="5854700"/>
          <p14:tracePt t="108776" x="3683000" y="5930900"/>
          <p14:tracePt t="108792" x="3752850" y="5994400"/>
          <p14:tracePt t="108810" x="3778250" y="6026150"/>
          <p14:tracePt t="108827" x="3797300" y="6064250"/>
          <p14:tracePt t="108842" x="3803650" y="6083300"/>
          <p14:tracePt t="108859" x="3803650" y="6102350"/>
          <p14:tracePt t="108876" x="3790950" y="6121400"/>
          <p14:tracePt t="108893" x="3759200" y="6146800"/>
          <p14:tracePt t="108909" x="3727450" y="6165850"/>
          <p14:tracePt t="108925" x="3683000" y="6184900"/>
          <p14:tracePt t="108943" x="3632200" y="6197600"/>
          <p14:tracePt t="108959" x="3587750" y="6203950"/>
          <p14:tracePt t="108979" x="3536950" y="6203950"/>
          <p14:tracePt t="108992" x="3517900" y="6191250"/>
          <p14:tracePt t="109009" x="3486150" y="6127750"/>
          <p14:tracePt t="109025" x="3473450" y="6057900"/>
          <p14:tracePt t="109042" x="3479800" y="6007100"/>
          <p14:tracePt t="109060" x="3505200" y="5975350"/>
          <p14:tracePt t="109078" x="3549650" y="5943600"/>
          <p14:tracePt t="109094" x="3606800" y="5924550"/>
          <p14:tracePt t="109109" x="3644900" y="5924550"/>
          <p14:tracePt t="109127" x="3657600" y="5924550"/>
          <p14:tracePt t="109145" x="3670300" y="5924550"/>
          <p14:tracePt t="109161" x="3670300" y="5930900"/>
          <p14:tracePt t="109177" x="3670300" y="5956300"/>
          <p14:tracePt t="109195" x="3657600" y="5981700"/>
          <p14:tracePt t="109209" x="3651250" y="6000750"/>
          <p14:tracePt t="109226" x="3644900" y="6007100"/>
          <p14:tracePt t="114673" x="3638550" y="6013450"/>
          <p14:tracePt t="114679" x="3632200" y="6019800"/>
          <p14:tracePt t="114693" x="3625850" y="6019800"/>
          <p14:tracePt t="114708" x="3625850" y="6026150"/>
          <p14:tracePt t="114717" x="3619500" y="6032500"/>
          <p14:tracePt t="114766" x="3613150" y="6038850"/>
          <p14:tracePt t="118680" x="3619500" y="6032500"/>
          <p14:tracePt t="118689" x="3625850" y="6026150"/>
          <p14:tracePt t="118695" x="3625850" y="6019800"/>
          <p14:tracePt t="118706" x="3632200" y="6013450"/>
          <p14:tracePt t="118719" x="3632200" y="5994400"/>
          <p14:tracePt t="118752" x="3632200" y="5956300"/>
          <p14:tracePt t="118786" x="3632200" y="5867400"/>
          <p14:tracePt t="118818" x="3619500" y="5772150"/>
          <p14:tracePt t="118835" x="3613150" y="5708650"/>
          <p14:tracePt t="118853" x="3600450" y="5619750"/>
          <p14:tracePt t="118869" x="3600450" y="5581650"/>
          <p14:tracePt t="118885" x="3587750" y="5499100"/>
          <p14:tracePt t="118902" x="3575050" y="5454650"/>
          <p14:tracePt t="118919" x="3549650" y="5384800"/>
          <p14:tracePt t="118938" x="3536950" y="5334000"/>
          <p14:tracePt t="118944" x="3524250" y="5295900"/>
          <p14:tracePt t="118953" x="3511550" y="5270500"/>
          <p14:tracePt t="118972" x="3479800" y="5175250"/>
          <p14:tracePt t="118986" x="3460750" y="5105400"/>
          <p14:tracePt t="119003" x="3454400" y="5073650"/>
          <p14:tracePt t="119019" x="3448050" y="5054600"/>
          <p14:tracePt t="119035" x="3441700" y="5035550"/>
          <p14:tracePt t="119052" x="3441700" y="5029200"/>
          <p14:tracePt t="119069" x="3441700" y="5016500"/>
          <p14:tracePt t="119085" x="3441700" y="4991100"/>
          <p14:tracePt t="119102" x="3441700" y="4978400"/>
          <p14:tracePt t="119119" x="3441700" y="4965700"/>
          <p14:tracePt t="119136" x="3435350" y="4946650"/>
          <p14:tracePt t="119155" x="3435350" y="4933950"/>
          <p14:tracePt t="119169" x="3435350" y="4921250"/>
          <p14:tracePt t="119189" x="3435350" y="4908550"/>
          <p14:tracePt t="119428" x="3435350" y="4902200"/>
          <p14:tracePt t="119455" x="3435350" y="4895850"/>
          <p14:tracePt t="119492" x="3435350" y="4889500"/>
          <p14:tracePt t="119536" x="3435350" y="4883150"/>
          <p14:tracePt t="119628" x="3429000" y="4883150"/>
          <p14:tracePt t="119652" x="3422650" y="4883150"/>
          <p14:tracePt t="119674" x="3416300" y="4883150"/>
          <p14:tracePt t="120095" x="3409950" y="4883150"/>
          <p14:tracePt t="120100" x="3409950" y="4889500"/>
          <p14:tracePt t="120148" x="3403600" y="4889500"/>
          <p14:tracePt t="120318" x="3403600" y="4895850"/>
          <p14:tracePt t="120338" x="3403600" y="4902200"/>
          <p14:tracePt t="120346" x="3397250" y="4902200"/>
          <p14:tracePt t="120367" x="3390900" y="4908550"/>
          <p14:tracePt t="120415" x="3390900" y="4914900"/>
          <p14:tracePt t="122175" x="3384550" y="4914900"/>
          <p14:tracePt t="122190" x="3371850" y="4895850"/>
          <p14:tracePt t="122196" x="3365500" y="4864100"/>
          <p14:tracePt t="122206" x="3340100" y="4775200"/>
          <p14:tracePt t="122240" x="3111500" y="4197350"/>
          <p14:tracePt t="122272" x="2876550" y="3594100"/>
          <p14:tracePt t="122305" x="2705100" y="3302000"/>
          <p14:tracePt t="122322" x="2686050" y="3251200"/>
          <p14:tracePt t="122339" x="2679700" y="3238500"/>
          <p14:tracePt t="122355" x="2679700" y="3232150"/>
          <p14:tracePt t="122511" x="2654300" y="3213100"/>
          <p14:tracePt t="122517" x="2641600" y="3206750"/>
          <p14:tracePt t="122542" x="2609850" y="3175000"/>
          <p14:tracePt t="122556" x="2571750" y="3143250"/>
          <p14:tracePt t="122573" x="2540000" y="3124200"/>
          <p14:tracePt t="122652" x="2527300" y="3130550"/>
          <p14:tracePt t="122660" x="2514600" y="3155950"/>
          <p14:tracePt t="122672" x="2495550" y="3232150"/>
          <p14:tracePt t="122689" x="2482850" y="3321050"/>
          <p14:tracePt t="122706" x="2470150" y="3390900"/>
          <p14:tracePt t="122725" x="2463800" y="3429000"/>
          <p14:tracePt t="122740" x="2463800" y="3467100"/>
          <p14:tracePt t="122760" x="2463800" y="3479800"/>
          <p14:tracePt t="122773" x="2463800" y="3486150"/>
          <p14:tracePt t="123478" x="2508250" y="3498850"/>
          <p14:tracePt t="123483" x="2533650" y="3511550"/>
          <p14:tracePt t="123493" x="2578100" y="3530600"/>
          <p14:tracePt t="123507" x="2743200" y="3594100"/>
          <p14:tracePt t="123525" x="2908300" y="3657600"/>
          <p14:tracePt t="123541" x="3003550" y="3683000"/>
          <p14:tracePt t="123575" x="3162300" y="3695700"/>
          <p14:tracePt t="123607" x="3181350" y="3683000"/>
          <p14:tracePt t="123644" x="3206750" y="3594100"/>
          <p14:tracePt t="123659" x="3206750" y="3549650"/>
          <p14:tracePt t="123674" x="3206750" y="3505200"/>
          <p14:tracePt t="123692" x="3149600" y="3409950"/>
          <p14:tracePt t="123707" x="3092450" y="3346450"/>
          <p14:tracePt t="123723" x="3035300" y="3289300"/>
          <p14:tracePt t="123741" x="2997200" y="3263900"/>
          <p14:tracePt t="123757" x="2933700" y="3225800"/>
          <p14:tracePt t="123776" x="2876550" y="3206750"/>
          <p14:tracePt t="123791" x="2838450" y="3200400"/>
          <p14:tracePt t="123807" x="2794000" y="3200400"/>
          <p14:tracePt t="123824" x="2730500" y="3200400"/>
          <p14:tracePt t="123841" x="2673350" y="3213100"/>
          <p14:tracePt t="123857" x="2609850" y="3232150"/>
          <p14:tracePt t="123874" x="2540000" y="3263900"/>
          <p14:tracePt t="123891" x="2419350" y="3321050"/>
          <p14:tracePt t="123908" x="2393950" y="3340100"/>
          <p14:tracePt t="123924" x="2381250" y="3359150"/>
          <p14:tracePt t="123940" x="2381250" y="3390900"/>
          <p14:tracePt t="123957" x="2381250" y="3422650"/>
          <p14:tracePt t="123975" x="2381250" y="3492500"/>
          <p14:tracePt t="123993" x="2381250" y="3524250"/>
          <p14:tracePt t="124009" x="2393950" y="3575050"/>
          <p14:tracePt t="124027" x="2406650" y="3632200"/>
          <p14:tracePt t="124041" x="2425700" y="3689350"/>
          <p14:tracePt t="124058" x="2457450" y="3733800"/>
          <p14:tracePt t="124076" x="2501900" y="3778250"/>
          <p14:tracePt t="124093" x="2540000" y="3797300"/>
          <p14:tracePt t="124109" x="2578100" y="3810000"/>
          <p14:tracePt t="124126" x="2622550" y="3816350"/>
          <p14:tracePt t="124142" x="2692400" y="3816350"/>
          <p14:tracePt t="124159" x="2762250" y="3790950"/>
          <p14:tracePt t="124176" x="2876550" y="3733800"/>
          <p14:tracePt t="124195" x="2952750" y="3689350"/>
          <p14:tracePt t="124207" x="3016250" y="3632200"/>
          <p14:tracePt t="124225" x="3035300" y="3600450"/>
          <p14:tracePt t="124241" x="3054350" y="3511550"/>
          <p14:tracePt t="124257" x="3054350" y="3429000"/>
          <p14:tracePt t="124275" x="3028950" y="3321050"/>
          <p14:tracePt t="124292" x="3009900" y="3282950"/>
          <p14:tracePt t="124307" x="2984500" y="3244850"/>
          <p14:tracePt t="124324" x="2959100" y="3232150"/>
          <p14:tracePt t="124341" x="2940050" y="3219450"/>
          <p14:tracePt t="124358" x="2914650" y="3213100"/>
          <p14:tracePt t="124377" x="2876550" y="3200400"/>
          <p14:tracePt t="124393" x="2832100" y="3200400"/>
          <p14:tracePt t="124410" x="2749550" y="3194050"/>
          <p14:tracePt t="124424" x="2686050" y="3194050"/>
          <p14:tracePt t="124441" x="2597150" y="3194050"/>
          <p14:tracePt t="124458" x="2533650" y="3200400"/>
          <p14:tracePt t="124475" x="2425700" y="3232150"/>
          <p14:tracePt t="124491" x="2381250" y="3263900"/>
          <p14:tracePt t="124509" x="2336800" y="3295650"/>
          <p14:tracePt t="124525" x="2324100" y="3314700"/>
          <p14:tracePt t="124541" x="2317750" y="3327400"/>
          <p14:tracePt t="124558" x="2311400" y="3359150"/>
          <p14:tracePt t="124574" x="2311400" y="3390900"/>
          <p14:tracePt t="124593" x="2330450" y="3479800"/>
          <p14:tracePt t="124608" x="2349500" y="3536950"/>
          <p14:tracePt t="124626" x="2368550" y="3594100"/>
          <p14:tracePt t="124641" x="2393950" y="3619500"/>
          <p14:tracePt t="124661" x="2432050" y="3657600"/>
          <p14:tracePt t="124675" x="2476500" y="3702050"/>
          <p14:tracePt t="124694" x="2565400" y="3746500"/>
          <p14:tracePt t="124708" x="2628900" y="3759200"/>
          <p14:tracePt t="124725" x="2673350" y="3759200"/>
          <p14:tracePt t="124741" x="2743200" y="3759200"/>
          <p14:tracePt t="124758" x="2781300" y="3740150"/>
          <p14:tracePt t="124775" x="2819400" y="3721100"/>
          <p14:tracePt t="124791" x="2851150" y="3689350"/>
          <p14:tracePt t="124808" x="2889250" y="3644900"/>
          <p14:tracePt t="124825" x="2914650" y="3587750"/>
          <p14:tracePt t="124843" x="2927350" y="3549650"/>
          <p14:tracePt t="124858" x="2927350" y="3479800"/>
          <p14:tracePt t="124878" x="2927350" y="3429000"/>
          <p14:tracePt t="124892" x="2927350" y="3390900"/>
          <p14:tracePt t="124908" x="2914650" y="3346450"/>
          <p14:tracePt t="124925" x="2895600" y="3314700"/>
          <p14:tracePt t="124941" x="2876550" y="3289300"/>
          <p14:tracePt t="124958" x="2819400" y="3244850"/>
          <p14:tracePt t="124975" x="2762250" y="3219450"/>
          <p14:tracePt t="124982" x="2711450" y="3187700"/>
          <p14:tracePt t="124991" x="2679700" y="3181350"/>
          <p14:tracePt t="125008" x="2578100" y="3143250"/>
          <p14:tracePt t="125025" x="2520950" y="3124200"/>
          <p14:tracePt t="125042" x="2489200" y="3117850"/>
          <p14:tracePt t="125058" x="2470150" y="3111500"/>
          <p14:tracePt t="125075" x="2457450" y="3111500"/>
          <p14:tracePt t="125096" x="2432050" y="3111500"/>
          <p14:tracePt t="125111" x="2425700" y="3111500"/>
          <p14:tracePt t="125126" x="2413000" y="3111500"/>
          <p14:tracePt t="125142" x="2393950" y="3143250"/>
          <p14:tracePt t="125158" x="2374900" y="3194050"/>
          <p14:tracePt t="125176" x="2362200" y="3270250"/>
          <p14:tracePt t="125195" x="2355850" y="3397250"/>
          <p14:tracePt t="125210" x="2355850" y="3517900"/>
          <p14:tracePt t="125227" x="2368550" y="3587750"/>
          <p14:tracePt t="125242" x="2406650" y="3638550"/>
          <p14:tracePt t="125258" x="2451100" y="3689350"/>
          <p14:tracePt t="125275" x="2489200" y="3721100"/>
          <p14:tracePt t="125294" x="2565400" y="3746500"/>
          <p14:tracePt t="125313" x="2635250" y="3746500"/>
          <p14:tracePt t="125326" x="2711450" y="3746500"/>
          <p14:tracePt t="125342" x="2800350" y="3721100"/>
          <p14:tracePt t="125359" x="2876550" y="3689350"/>
          <p14:tracePt t="125375" x="2965450" y="3632200"/>
          <p14:tracePt t="125395" x="3035300" y="3549650"/>
          <p14:tracePt t="125411" x="3048000" y="3498850"/>
          <p14:tracePt t="125426" x="3048000" y="3409950"/>
          <p14:tracePt t="125444" x="3041650" y="3346450"/>
          <p14:tracePt t="125459" x="3003550" y="3257550"/>
          <p14:tracePt t="125475" x="2978150" y="3219450"/>
          <p14:tracePt t="125482" x="2959100" y="3200400"/>
          <p14:tracePt t="125493" x="2927350" y="3181350"/>
          <p14:tracePt t="125509" x="2870200" y="3168650"/>
          <p14:tracePt t="125525" x="2813050" y="3168650"/>
          <p14:tracePt t="125542" x="2705100" y="3175000"/>
          <p14:tracePt t="125559" x="2628900" y="3187700"/>
          <p14:tracePt t="125575" x="2578100" y="3206750"/>
          <p14:tracePt t="125595" x="2565400" y="3213100"/>
          <p14:tracePt t="125612" x="2565400" y="3219450"/>
          <p14:tracePt t="125628" x="2559050" y="3232150"/>
          <p14:tracePt t="125643" x="2559050" y="3244850"/>
          <p14:tracePt t="125660" x="2559050" y="3263900"/>
          <p14:tracePt t="125676" x="2559050" y="3270250"/>
          <p14:tracePt t="125692" x="2559050" y="3276600"/>
          <p14:tracePt t="126060" x="2565400" y="3276600"/>
          <p14:tracePt t="126074" x="2571750" y="3276600"/>
          <p14:tracePt t="126122" x="2578100" y="3276600"/>
          <p14:tracePt t="128345" x="2584450" y="3302000"/>
          <p14:tracePt t="128352" x="2597150" y="3340100"/>
          <p14:tracePt t="128365" x="2603500" y="3365500"/>
          <p14:tracePt t="128379" x="2609850" y="3378200"/>
          <p14:tracePt t="128396" x="2622550" y="3390900"/>
          <p14:tracePt t="128414" x="2635250" y="3390900"/>
          <p14:tracePt t="128429" x="2654300" y="3397250"/>
          <p14:tracePt t="128448" x="2686050" y="3403600"/>
          <p14:tracePt t="128479" x="2724150" y="3416300"/>
          <p14:tracePt t="128514" x="2730500" y="3422650"/>
          <p14:tracePt t="128606" x="2743200" y="3422650"/>
          <p14:tracePt t="128612" x="2755900" y="3422650"/>
          <p14:tracePt t="128630" x="2768600" y="3422650"/>
          <p14:tracePt t="128636" x="2781300" y="3422650"/>
          <p14:tracePt t="128646" x="2800350" y="3422650"/>
          <p14:tracePt t="128664" x="2838450" y="3422650"/>
          <p14:tracePt t="128680" x="2857500" y="3422650"/>
          <p14:tracePt t="128697" x="2889250" y="3435350"/>
          <p14:tracePt t="128712" x="2952750" y="3454400"/>
          <p14:tracePt t="128728" x="3054350" y="3473450"/>
          <p14:tracePt t="128745" x="3143250" y="3486150"/>
          <p14:tracePt t="128766" x="3238500" y="3486150"/>
          <p14:tracePt t="128781" x="3257550" y="3486150"/>
          <p14:tracePt t="128850" x="3270250" y="3486150"/>
          <p14:tracePt t="128857" x="3282950" y="3479800"/>
          <p14:tracePt t="128866" x="3295650" y="3473450"/>
          <p14:tracePt t="128881" x="3314700" y="3467100"/>
          <p14:tracePt t="128898" x="3327400" y="3460750"/>
          <p14:tracePt t="128914" x="3340100" y="3460750"/>
          <p14:tracePt t="128929" x="3352800" y="3454400"/>
          <p14:tracePt t="128949" x="3365500" y="3454400"/>
          <p14:tracePt t="128964" x="3403600" y="3448050"/>
          <p14:tracePt t="128980" x="3435350" y="3448050"/>
          <p14:tracePt t="128995" x="3460750" y="3448050"/>
          <p14:tracePt t="129014" x="3479800" y="3448050"/>
          <p14:tracePt t="129030" x="3492500" y="3448050"/>
          <p14:tracePt t="129045" x="3517900" y="3448050"/>
          <p14:tracePt t="129066" x="3530600" y="3448050"/>
          <p14:tracePt t="129099" x="3536950" y="3448050"/>
          <p14:tracePt t="129112" x="3543300" y="3448050"/>
          <p14:tracePt t="129129" x="3549650" y="3448050"/>
          <p14:tracePt t="129149" x="3556000" y="3448050"/>
          <p14:tracePt t="129165" x="3562350" y="3441700"/>
          <p14:tracePt t="129206" x="3568700" y="3441700"/>
          <p14:tracePt t="129229" x="3575050" y="3441700"/>
          <p14:tracePt t="129246" x="3581400" y="3441700"/>
          <p14:tracePt t="129465" x="3587750" y="3441700"/>
          <p14:tracePt t="129506" x="3594100" y="3441700"/>
          <p14:tracePt t="129706" x="3600450" y="3441700"/>
          <p14:tracePt t="129741" x="3606800" y="3441700"/>
          <p14:tracePt t="129754" x="3613150" y="3441700"/>
          <p14:tracePt t="130432" x="3606800" y="3441700"/>
          <p14:tracePt t="130439" x="3600450" y="3441700"/>
          <p14:tracePt t="130448" x="3581400" y="3441700"/>
          <p14:tracePt t="130464" x="3530600" y="3441700"/>
          <p14:tracePt t="130497" x="3390900" y="3454400"/>
          <p14:tracePt t="130505" x="3232150" y="3479800"/>
          <p14:tracePt t="130531" x="3086100" y="3498850"/>
          <p14:tracePt t="130564" x="2940050" y="3498850"/>
          <p14:tracePt t="130581" x="2832100" y="3498850"/>
          <p14:tracePt t="130597" x="2736850" y="3486150"/>
          <p14:tracePt t="130617" x="2641600" y="3467100"/>
          <p14:tracePt t="130631" x="2603500" y="3460750"/>
          <p14:tracePt t="130650" x="2590800" y="3460750"/>
          <p14:tracePt t="130664" x="2584450" y="3460750"/>
          <p14:tracePt t="131134" x="2584450" y="3454400"/>
          <p14:tracePt t="131266" x="2584450" y="3448050"/>
          <p14:tracePt t="131272" x="2584450" y="3441700"/>
          <p14:tracePt t="131287" x="2584450" y="3435350"/>
          <p14:tracePt t="131319" x="2584450" y="3429000"/>
          <p14:tracePt t="131472" x="2584450" y="3403600"/>
          <p14:tracePt t="131479" x="2584450" y="3371850"/>
          <p14:tracePt t="131489" x="2590800" y="3346450"/>
          <p14:tracePt t="131516" x="2660650" y="3206750"/>
          <p14:tracePt t="131535" x="2705100" y="3168650"/>
          <p14:tracePt t="131548" x="2736850" y="3155950"/>
          <p14:tracePt t="131565" x="2844800" y="3219450"/>
          <p14:tracePt t="131582" x="2940050" y="3321050"/>
          <p14:tracePt t="131615" x="3028950" y="3511550"/>
          <p14:tracePt t="131648" x="2933700" y="3670300"/>
          <p14:tracePt t="131682" x="2813050" y="3676650"/>
          <p14:tracePt t="131698" x="2698750" y="3632200"/>
          <p14:tracePt t="131718" x="2616200" y="3575050"/>
          <p14:tracePt t="131735" x="2489200" y="3435350"/>
          <p14:tracePt t="131749" x="2489200" y="3422650"/>
          <p14:tracePt t="131767" x="2489200" y="3403600"/>
          <p14:tracePt t="131782" x="2508250" y="3378200"/>
          <p14:tracePt t="131798" x="2520950" y="3378200"/>
          <p14:tracePt t="131815" x="2527300" y="3378200"/>
          <p14:tracePt t="131834" x="2546350" y="3384550"/>
          <p14:tracePt t="131851" x="2552700" y="3397250"/>
          <p14:tracePt t="131865" x="2565400" y="3409950"/>
          <p14:tracePt t="133086" x="2565400" y="3416300"/>
          <p14:tracePt t="133102" x="2565400" y="3422650"/>
          <p14:tracePt t="133208" x="2565400" y="3429000"/>
          <p14:tracePt t="133218" x="2559050" y="3429000"/>
          <p14:tracePt t="133229" x="2552700" y="3435350"/>
          <p14:tracePt t="133378" x="2546350" y="3435350"/>
          <p14:tracePt t="133710" x="2546350" y="3409950"/>
          <p14:tracePt t="133717" x="2546350" y="3390900"/>
          <p14:tracePt t="133724" x="2546350" y="3365500"/>
          <p14:tracePt t="133734" x="2546350" y="3352800"/>
          <p14:tracePt t="133751" x="2540000" y="3308350"/>
          <p14:tracePt t="133767" x="2540000" y="3244850"/>
          <p14:tracePt t="133784" x="2540000" y="3181350"/>
          <p14:tracePt t="133817" x="2571750" y="3028950"/>
          <p14:tracePt t="133851" x="2698750" y="2781300"/>
          <p14:tracePt t="133885" x="2940050" y="2324100"/>
          <p14:tracePt t="133900" x="3003550" y="2216150"/>
          <p14:tracePt t="133917" x="3073400" y="2101850"/>
          <p14:tracePt t="133937" x="3117850" y="2032000"/>
          <p14:tracePt t="133951" x="3168650" y="1949450"/>
          <p14:tracePt t="133970" x="3225800" y="1866900"/>
          <p14:tracePt t="133984" x="3244850" y="1835150"/>
          <p14:tracePt t="134003" x="3263900" y="1809750"/>
          <p14:tracePt t="134008" x="3270250" y="1790700"/>
          <p14:tracePt t="134026" x="3276600" y="1784350"/>
          <p14:tracePt t="134041" x="3282950" y="1784350"/>
          <p14:tracePt t="134051" x="3282950" y="1778000"/>
          <p14:tracePt t="134067" x="3289300" y="1771650"/>
          <p14:tracePt t="134084" x="3295650" y="1758950"/>
          <p14:tracePt t="134103" x="3302000" y="1752600"/>
          <p14:tracePt t="134118" x="3308350" y="1752600"/>
          <p14:tracePt t="134204" x="3308350" y="1765300"/>
          <p14:tracePt t="134211" x="3308350" y="1778000"/>
          <p14:tracePt t="134219" x="3308350" y="1797050"/>
          <p14:tracePt t="134234" x="3302000" y="1847850"/>
          <p14:tracePt t="134251" x="3302000" y="1917700"/>
          <p14:tracePt t="134271" x="3302000" y="1962150"/>
          <p14:tracePt t="134287" x="3302000" y="2012950"/>
          <p14:tracePt t="134302" x="3308350" y="2019300"/>
          <p14:tracePt t="134998" x="3314700" y="2019300"/>
          <p14:tracePt t="135003" x="3314700" y="2012950"/>
          <p14:tracePt t="135036" x="3314700" y="2006600"/>
          <p14:tracePt t="135105" x="3314700" y="2000250"/>
          <p14:tracePt t="135298" x="3321050" y="2000250"/>
          <p14:tracePt t="135322" x="3321050" y="1993900"/>
          <p14:tracePt t="135337" x="3321050" y="1987550"/>
          <p14:tracePt t="135377" x="3321050" y="1981200"/>
          <p14:tracePt t="135382" x="3327400" y="1981200"/>
          <p14:tracePt t="135438" x="3327400" y="1974850"/>
          <p14:tracePt t="135460" x="3333750" y="1968500"/>
          <p14:tracePt t="135508" x="3333750" y="1962150"/>
          <p14:tracePt t="135978" x="3333750" y="1955800"/>
          <p14:tracePt t="136511" x="3327400" y="1955800"/>
          <p14:tracePt t="136541" x="3321050" y="1955800"/>
          <p14:tracePt t="136547" x="3314700" y="1962150"/>
          <p14:tracePt t="136555" x="3308350" y="1968500"/>
          <p14:tracePt t="136570" x="3302000" y="1974850"/>
          <p14:tracePt t="136587" x="3276600" y="1993900"/>
          <p14:tracePt t="136603" x="3251200" y="2025650"/>
          <p14:tracePt t="136637" x="3200400" y="2076450"/>
          <p14:tracePt t="136670" x="3175000" y="2101850"/>
          <p14:tracePt t="136703" x="3136900" y="2146300"/>
          <p14:tracePt t="136721" x="3092450" y="2203450"/>
          <p14:tracePt t="136738" x="3041650" y="2273300"/>
          <p14:tracePt t="136755" x="2984500" y="2349500"/>
          <p14:tracePt t="136771" x="2914650" y="2451100"/>
          <p14:tracePt t="136787" x="2851150" y="2578100"/>
          <p14:tracePt t="136804" x="2806700" y="2667000"/>
          <p14:tracePt t="136824" x="2749550" y="2800350"/>
          <p14:tracePt t="136837" x="2724150" y="2882900"/>
          <p14:tracePt t="136854" x="2705100" y="2946400"/>
          <p14:tracePt t="136870" x="2679700" y="3048000"/>
          <p14:tracePt t="136887" x="2673350" y="3105150"/>
          <p14:tracePt t="136903" x="2667000" y="3168650"/>
          <p14:tracePt t="136922" x="2660650" y="3263900"/>
          <p14:tracePt t="136940" x="2660650" y="3352800"/>
          <p14:tracePt t="136953" x="2660650" y="3422650"/>
          <p14:tracePt t="136974" x="2660650" y="3498850"/>
          <p14:tracePt t="136988" x="2660650" y="3536950"/>
          <p14:tracePt t="137006" x="2660650" y="3568700"/>
          <p14:tracePt t="137011" x="2660650" y="3581400"/>
          <p14:tracePt t="137022" x="2660650" y="3613150"/>
          <p14:tracePt t="137039" x="2660650" y="3625850"/>
          <p14:tracePt t="137054" x="2660650" y="3638550"/>
          <p14:tracePt t="137074" x="2660650" y="3644900"/>
          <p14:tracePt t="137235" x="2660650" y="3632200"/>
          <p14:tracePt t="137242" x="2660650" y="3606800"/>
          <p14:tracePt t="137256" x="2667000" y="3575050"/>
          <p14:tracePt t="137271" x="2667000" y="3530600"/>
          <p14:tracePt t="137287" x="2667000" y="3498850"/>
          <p14:tracePt t="137304" x="2673350" y="3473450"/>
          <p14:tracePt t="137321" x="2673350" y="3460750"/>
          <p14:tracePt t="137419" x="2673350" y="3454400"/>
          <p14:tracePt t="137426" x="2673350" y="3448050"/>
          <p14:tracePt t="137441" x="2679700" y="3441700"/>
          <p14:tracePt t="137454" x="2679700" y="3429000"/>
          <p14:tracePt t="137473" x="2679700" y="3422650"/>
          <p14:tracePt t="138847" x="2686050" y="3416300"/>
          <p14:tracePt t="138852" x="2692400" y="3409950"/>
          <p14:tracePt t="138862" x="2711450" y="3403600"/>
          <p14:tracePt t="138873" x="2730500" y="3403600"/>
          <p14:tracePt t="138892" x="2838450" y="3397250"/>
          <p14:tracePt t="138906" x="2959100" y="3397250"/>
          <p14:tracePt t="138922" x="3111500" y="3390900"/>
          <p14:tracePt t="138958" x="3346450" y="3352800"/>
          <p14:tracePt t="138992" x="3378200" y="3346450"/>
          <p14:tracePt t="139179" x="3384550" y="3346450"/>
          <p14:tracePt t="139185" x="3397250" y="3346450"/>
          <p14:tracePt t="139191" x="3409950" y="3352800"/>
          <p14:tracePt t="139206" x="3441700" y="3359150"/>
          <p14:tracePt t="139222" x="3498850" y="3384550"/>
          <p14:tracePt t="139239" x="3543300" y="3397250"/>
          <p14:tracePt t="139256" x="3619500" y="3429000"/>
          <p14:tracePt t="139273" x="3683000" y="3441700"/>
          <p14:tracePt t="139290" x="3702050" y="3441700"/>
          <p14:tracePt t="140126" x="3695700" y="3441700"/>
          <p14:tracePt t="140133" x="3689350" y="3435350"/>
          <p14:tracePt t="140142" x="3683000" y="3435350"/>
          <p14:tracePt t="140158" x="3663950" y="3422650"/>
          <p14:tracePt t="140176" x="3644900" y="3409950"/>
          <p14:tracePt t="140192" x="3594100" y="3371850"/>
          <p14:tracePt t="140224" x="3517900" y="3340100"/>
          <p14:tracePt t="140257" x="3429000" y="3321050"/>
          <p14:tracePt t="140291" x="3225800" y="3321050"/>
          <p14:tracePt t="140308" x="3117850" y="3321050"/>
          <p14:tracePt t="140324" x="3016250" y="3327400"/>
          <p14:tracePt t="140342" x="2870200" y="3340100"/>
          <p14:tracePt t="140360" x="2705100" y="3340100"/>
          <p14:tracePt t="140374" x="2628900" y="3346450"/>
          <p14:tracePt t="140394" x="2590800" y="3359150"/>
          <p14:tracePt t="140408" x="2559050" y="3365500"/>
          <p14:tracePt t="140542" x="2559050" y="3378200"/>
          <p14:tracePt t="140550" x="2571750" y="3390900"/>
          <p14:tracePt t="140558" x="2578100" y="3409950"/>
          <p14:tracePt t="140574" x="2597150" y="3435350"/>
          <p14:tracePt t="140591" x="2603500" y="3441700"/>
          <p14:tracePt t="147415" x="2641600" y="3429000"/>
          <p14:tracePt t="147422" x="2673350" y="3416300"/>
          <p14:tracePt t="147431" x="2698750" y="3409950"/>
          <p14:tracePt t="147448" x="2825750" y="3390900"/>
          <p14:tracePt t="147465" x="3111500" y="3346450"/>
          <p14:tracePt t="147497" x="4000500" y="3270250"/>
          <p14:tracePt t="147534" x="5226050" y="3225800"/>
          <p14:tracePt t="147540" x="5518150" y="3225800"/>
          <p14:tracePt t="147567" x="6489700" y="3200400"/>
          <p14:tracePt t="147584" x="7010400" y="3200400"/>
          <p14:tracePt t="147599" x="7213600" y="3200400"/>
          <p14:tracePt t="147615" x="7353300" y="3200400"/>
          <p14:tracePt t="147631" x="7448550" y="3200400"/>
          <p14:tracePt t="147651" x="7493000" y="3206750"/>
          <p14:tracePt t="147664" x="7499350" y="3206750"/>
          <p14:tracePt t="148169" x="7499350" y="3213100"/>
          <p14:tracePt t="148176" x="7499350" y="3219450"/>
          <p14:tracePt t="148200" x="7499350" y="3225800"/>
          <p14:tracePt t="148229" x="7493000" y="3225800"/>
          <p14:tracePt t="148248" x="7493000" y="323215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/>
              <a:t>ไม่ควรมี</a:t>
            </a:r>
            <a:r>
              <a:rPr lang="en-US" sz="3600" dirty="0"/>
              <a:t> CLOs </a:t>
            </a:r>
            <a:r>
              <a:rPr lang="th-TH" sz="3600" dirty="0"/>
              <a:t>ที่ไม่ได้อยู่ใน </a:t>
            </a:r>
            <a:r>
              <a:rPr lang="en-US" sz="3600" dirty="0"/>
              <a:t>PLOs </a:t>
            </a:r>
            <a:r>
              <a:rPr lang="th-TH" sz="3600" dirty="0"/>
              <a:t>หรือ </a:t>
            </a:r>
            <a:r>
              <a:rPr lang="en-US" sz="3600" dirty="0" err="1"/>
              <a:t>subPLOs</a:t>
            </a:r>
            <a:r>
              <a:rPr lang="en-US" sz="3600" dirty="0"/>
              <a:t>  </a:t>
            </a:r>
            <a:r>
              <a:rPr lang="th-TH" sz="3600" dirty="0"/>
              <a:t>เนื่องจากจะมีผลทำให้การเชื่อมโยงระหว่าง </a:t>
            </a:r>
            <a:r>
              <a:rPr lang="en-US" sz="3600" dirty="0"/>
              <a:t>PLOs </a:t>
            </a:r>
            <a:r>
              <a:rPr lang="th-TH" sz="3600" dirty="0"/>
              <a:t>ไป ยัง </a:t>
            </a:r>
            <a:r>
              <a:rPr lang="en-US" sz="3600" dirty="0"/>
              <a:t>CLOs </a:t>
            </a:r>
            <a:r>
              <a:rPr lang="th-TH" sz="3600" dirty="0"/>
              <a:t>ไม่เกิดขึ้น และไม่สามารถประเมินได้ว่า นศ. ได้บรรลุตาม </a:t>
            </a:r>
            <a:r>
              <a:rPr lang="en-US" sz="3600" dirty="0"/>
              <a:t>PLOs </a:t>
            </a:r>
            <a:r>
              <a:rPr lang="th-TH" sz="3600" dirty="0"/>
              <a:t> หลังจบหลักสูตรหรือไม่</a:t>
            </a:r>
            <a:endParaRPr lang="en-US" sz="3600" dirty="0"/>
          </a:p>
          <a:p>
            <a:r>
              <a:rPr lang="en-US" sz="3600" dirty="0"/>
              <a:t>CLOs </a:t>
            </a:r>
            <a:r>
              <a:rPr lang="th-TH" sz="3600" dirty="0"/>
              <a:t>ที่ใหญ่มากๆ (หลาย </a:t>
            </a:r>
            <a:r>
              <a:rPr lang="en-US" sz="3600" dirty="0"/>
              <a:t>active verb </a:t>
            </a:r>
            <a:r>
              <a:rPr lang="th-TH" sz="3600" dirty="0"/>
              <a:t>หลาย </a:t>
            </a:r>
            <a:r>
              <a:rPr lang="en-US" sz="3600" dirty="0"/>
              <a:t>Learning outcome) </a:t>
            </a:r>
            <a:r>
              <a:rPr lang="th-TH" sz="3600" dirty="0"/>
              <a:t>จะทำให้จัดการเรียนการสอน และประเมินวัดผลได้ยาก</a:t>
            </a:r>
            <a:r>
              <a:rPr lang="en-US" sz="3600" dirty="0"/>
              <a:t>  </a:t>
            </a:r>
            <a:r>
              <a:rPr lang="th-TH" sz="3600" dirty="0"/>
              <a:t>โดยเฉพาะการประเมินวัดผล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50"/>
    </mc:Choice>
    <mc:Fallback xmlns="">
      <p:transition spd="slow" advTm="101550"/>
    </mc:Fallback>
  </mc:AlternateContent>
  <p:extLst>
    <p:ext uri="{3A86A75C-4F4B-4683-9AE1-C65F6400EC91}">
      <p14:laserTraceLst xmlns:p14="http://schemas.microsoft.com/office/powerpoint/2010/main">
        <p14:tracePtLst>
          <p14:tracePt t="3410" x="7461250" y="3251200"/>
          <p14:tracePt t="3419" x="7404100" y="3251200"/>
          <p14:tracePt t="3429" x="7340600" y="3244850"/>
          <p14:tracePt t="3440" x="7283450" y="3219450"/>
          <p14:tracePt t="3457" x="7156450" y="3155950"/>
          <p14:tracePt t="3476" x="6654800" y="2927350"/>
          <p14:tracePt t="3506" x="5835650" y="2571750"/>
          <p14:tracePt t="3540" x="4895850" y="2260600"/>
          <p14:tracePt t="3573" x="3670300" y="2032000"/>
          <p14:tracePt t="3598" x="3295650" y="1936750"/>
          <p14:tracePt t="3612" x="2705100" y="1765300"/>
          <p14:tracePt t="3623" x="2584450" y="1733550"/>
          <p14:tracePt t="3640" x="2305050" y="1638300"/>
          <p14:tracePt t="3657" x="2171700" y="1574800"/>
          <p14:tracePt t="3674" x="2089150" y="1524000"/>
          <p14:tracePt t="3690" x="2082800" y="1517650"/>
          <p14:tracePt t="4849" x="2082800" y="1511300"/>
          <p14:tracePt t="4856" x="2089150" y="1504950"/>
          <p14:tracePt t="4865" x="2095500" y="1504950"/>
          <p14:tracePt t="4875" x="2101850" y="1498600"/>
          <p14:tracePt t="5049" x="2114550" y="1485900"/>
          <p14:tracePt t="5058" x="2120900" y="1485900"/>
          <p14:tracePt t="5075" x="2133600" y="1479550"/>
          <p14:tracePt t="5111" x="2152650" y="1473200"/>
          <p14:tracePt t="5252" x="2152650" y="1466850"/>
          <p14:tracePt t="5746" x="2159000" y="1466850"/>
          <p14:tracePt t="5754" x="2159000" y="1454150"/>
          <p14:tracePt t="5761" x="2165350" y="1447800"/>
          <p14:tracePt t="5776" x="2171700" y="1441450"/>
          <p14:tracePt t="5792" x="2171700" y="1435100"/>
          <p14:tracePt t="5810" x="2178050" y="1428750"/>
          <p14:tracePt t="8273" x="2184400" y="1428750"/>
          <p14:tracePt t="8279" x="2197100" y="1435100"/>
          <p14:tracePt t="8288" x="2228850" y="1460500"/>
          <p14:tracePt t="8296" x="2266950" y="1485900"/>
          <p14:tracePt t="8311" x="2311400" y="1530350"/>
          <p14:tracePt t="8328" x="2362200" y="1593850"/>
          <p14:tracePt t="8345" x="2387600" y="1631950"/>
          <p14:tracePt t="8378" x="2406650" y="1733550"/>
          <p14:tracePt t="8411" x="2406650" y="1809750"/>
          <p14:tracePt t="8448" x="2387600" y="1898650"/>
          <p14:tracePt t="8466" x="2368550" y="1943100"/>
          <p14:tracePt t="8478" x="2362200" y="1955800"/>
          <p14:tracePt t="8495" x="2355850" y="1993900"/>
          <p14:tracePt t="8511" x="2343150" y="2044700"/>
          <p14:tracePt t="8530" x="2330450" y="2127250"/>
          <p14:tracePt t="8545" x="2324100" y="2209800"/>
          <p14:tracePt t="8561" x="2317750" y="2260600"/>
          <p14:tracePt t="8568" x="2317750" y="2279650"/>
          <p14:tracePt t="8582" x="2317750" y="2305050"/>
          <p14:tracePt t="8597" x="2317750" y="2324100"/>
          <p14:tracePt t="9276" x="2324100" y="2330450"/>
          <p14:tracePt t="9288" x="2387600" y="2374900"/>
          <p14:tracePt t="9298" x="2419350" y="2387600"/>
          <p14:tracePt t="9312" x="2451100" y="2406650"/>
          <p14:tracePt t="9332" x="2470150" y="2413000"/>
          <p14:tracePt t="9367" x="2476500" y="2413000"/>
          <p14:tracePt t="9398" x="2489200" y="2406650"/>
          <p14:tracePt t="9429" x="2514600" y="2387600"/>
          <p14:tracePt t="9463" x="2559050" y="2381250"/>
          <p14:tracePt t="9479" x="2609850" y="2381250"/>
          <p14:tracePt t="9496" x="2730500" y="2419350"/>
          <p14:tracePt t="9512" x="2813050" y="2444750"/>
          <p14:tracePt t="9532" x="2863850" y="2451100"/>
          <p14:tracePt t="9546" x="2901950" y="2457450"/>
          <p14:tracePt t="9562" x="2927350" y="2457450"/>
          <p14:tracePt t="9569" x="2933700" y="2457450"/>
          <p14:tracePt t="9581" x="2952750" y="2463800"/>
          <p14:tracePt t="9599" x="3003550" y="2470150"/>
          <p14:tracePt t="9614" x="3035300" y="2470150"/>
          <p14:tracePt t="9629" x="3054350" y="2470150"/>
          <p14:tracePt t="9649" x="3079750" y="2451100"/>
          <p14:tracePt t="9665" x="3092450" y="2432050"/>
          <p14:tracePt t="9682" x="3098800" y="2393950"/>
          <p14:tracePt t="9699" x="3105150" y="2362200"/>
          <p14:tracePt t="9715" x="3111500" y="2311400"/>
          <p14:tracePt t="9730" x="3111500" y="2266950"/>
          <p14:tracePt t="9746" x="3098800" y="2203450"/>
          <p14:tracePt t="9763" x="3086100" y="2159000"/>
          <p14:tracePt t="9779" x="3073400" y="2108200"/>
          <p14:tracePt t="9797" x="3041650" y="2025650"/>
          <p14:tracePt t="9815" x="3016250" y="1974850"/>
          <p14:tracePt t="9829" x="2990850" y="1943100"/>
          <p14:tracePt t="9846" x="2965450" y="1905000"/>
          <p14:tracePt t="9863" x="2933700" y="1866900"/>
          <p14:tracePt t="9879" x="2908300" y="1828800"/>
          <p14:tracePt t="9900" x="2832100" y="1790700"/>
          <p14:tracePt t="9915" x="2794000" y="1771650"/>
          <p14:tracePt t="9929" x="2743200" y="1758950"/>
          <p14:tracePt t="9947" x="2705100" y="1752600"/>
          <p14:tracePt t="9963" x="2635250" y="1752600"/>
          <p14:tracePt t="9982" x="2533650" y="1752600"/>
          <p14:tracePt t="9999" x="2438400" y="1752600"/>
          <p14:tracePt t="10014" x="2381250" y="1765300"/>
          <p14:tracePt t="10029" x="2324100" y="1784350"/>
          <p14:tracePt t="10047" x="2273300" y="1822450"/>
          <p14:tracePt t="10063" x="2247900" y="1847850"/>
          <p14:tracePt t="10070" x="2241550" y="1860550"/>
          <p14:tracePt t="10082" x="2235200" y="1898650"/>
          <p14:tracePt t="10100" x="2228850" y="2025650"/>
          <p14:tracePt t="10113" x="2266950" y="2165350"/>
          <p14:tracePt t="10129" x="2286000" y="2247900"/>
          <p14:tracePt t="10147" x="2317750" y="2298700"/>
          <p14:tracePt t="10162" x="2362200" y="2336800"/>
          <p14:tracePt t="10179" x="2425700" y="2355850"/>
          <p14:tracePt t="10196" x="2578100" y="2355850"/>
          <p14:tracePt t="10213" x="2692400" y="2336800"/>
          <p14:tracePt t="10230" x="2781300" y="2298700"/>
          <p14:tracePt t="10246" x="2851150" y="2260600"/>
          <p14:tracePt t="10263" x="2895600" y="2228850"/>
          <p14:tracePt t="10279" x="2921000" y="2209800"/>
          <p14:tracePt t="10296" x="2927350" y="2203450"/>
          <p14:tracePt t="11097" x="2933700" y="2203450"/>
          <p14:tracePt t="11107" x="2971800" y="2190750"/>
          <p14:tracePt t="11118" x="3009900" y="2190750"/>
          <p14:tracePt t="11131" x="3041650" y="2190750"/>
          <p14:tracePt t="11149" x="3295650" y="2197100"/>
          <p14:tracePt t="11164" x="3473450" y="2209800"/>
          <p14:tracePt t="11183" x="3721100" y="2222500"/>
          <p14:tracePt t="11216" x="4133850" y="2241550"/>
          <p14:tracePt t="11250" x="4292600" y="2241550"/>
          <p14:tracePt t="11281" x="4464050" y="2235200"/>
          <p14:tracePt t="11298" x="4540250" y="2235200"/>
          <p14:tracePt t="11318" x="4654550" y="2235200"/>
          <p14:tracePt t="11332" x="4730750" y="2235200"/>
          <p14:tracePt t="11348" x="4819650" y="2241550"/>
          <p14:tracePt t="11364" x="4914900" y="2241550"/>
          <p14:tracePt t="11381" x="4991100" y="2241550"/>
          <p14:tracePt t="11398" x="5041900" y="2241550"/>
          <p14:tracePt t="11414" x="5130800" y="2241550"/>
          <p14:tracePt t="11431" x="5245100" y="2241550"/>
          <p14:tracePt t="11448" x="5283200" y="2241550"/>
          <p14:tracePt t="11464" x="5308600" y="2235200"/>
          <p14:tracePt t="11504" x="5308600" y="2247900"/>
          <p14:tracePt t="11514" x="5289550" y="2254250"/>
          <p14:tracePt t="11531" x="5099050" y="2324100"/>
          <p14:tracePt t="11548" x="4997450" y="2355850"/>
          <p14:tracePt t="11849" x="5022850" y="2368550"/>
          <p14:tracePt t="11875" x="5035550" y="2374900"/>
          <p14:tracePt t="11890" x="5048250" y="2381250"/>
          <p14:tracePt t="11904" x="5048250" y="2387600"/>
          <p14:tracePt t="11929" x="5048250" y="2393950"/>
          <p14:tracePt t="11942" x="5054600" y="2400300"/>
          <p14:tracePt t="11992" x="5054600" y="2406650"/>
          <p14:tracePt t="12090" x="5060950" y="2406650"/>
          <p14:tracePt t="12101" x="5067300" y="2406650"/>
          <p14:tracePt t="12113" x="5086350" y="2406650"/>
          <p14:tracePt t="12126" x="5099050" y="2406650"/>
          <p14:tracePt t="12148" x="5105400" y="2406650"/>
          <p14:tracePt t="12275" x="5118100" y="2406650"/>
          <p14:tracePt t="12287" x="5149850" y="2406650"/>
          <p14:tracePt t="12299" x="5168900" y="2406650"/>
          <p14:tracePt t="12317" x="5226050" y="2400300"/>
          <p14:tracePt t="12333" x="5416550" y="2374900"/>
          <p14:tracePt t="12353" x="5600700" y="2343150"/>
          <p14:tracePt t="12365" x="5791200" y="2324100"/>
          <p14:tracePt t="12382" x="5956300" y="2298700"/>
          <p14:tracePt t="12398" x="6140450" y="2260600"/>
          <p14:tracePt t="12415" x="6305550" y="2235200"/>
          <p14:tracePt t="12432" x="6400800" y="2222500"/>
          <p14:tracePt t="12450" x="6521450" y="2222500"/>
          <p14:tracePt t="12465" x="6584950" y="2222500"/>
          <p14:tracePt t="12482" x="6616700" y="2222500"/>
          <p14:tracePt t="12499" x="6635750" y="2222500"/>
          <p14:tracePt t="12516" x="6654800" y="2222500"/>
          <p14:tracePt t="12535" x="6661150" y="2222500"/>
          <p14:tracePt t="12549" x="6692900" y="2222500"/>
          <p14:tracePt t="12567" x="6756400" y="2222500"/>
          <p14:tracePt t="12582" x="6807200" y="2222500"/>
          <p14:tracePt t="12602" x="6889750" y="2222500"/>
          <p14:tracePt t="12616" x="6940550" y="2222500"/>
          <p14:tracePt t="12635" x="6991350" y="2222500"/>
          <p14:tracePt t="12651" x="7042150" y="2222500"/>
          <p14:tracePt t="12667" x="7086600" y="2222500"/>
          <p14:tracePt t="12682" x="7131050" y="2222500"/>
          <p14:tracePt t="12699" x="7156450" y="2222500"/>
          <p14:tracePt t="12715" x="7188200" y="2222500"/>
          <p14:tracePt t="12735" x="7194550" y="2222500"/>
          <p14:tracePt t="12752" x="7200900" y="2222500"/>
          <p14:tracePt t="12884" x="7207250" y="2222500"/>
          <p14:tracePt t="12894" x="7219950" y="2222500"/>
          <p14:tracePt t="12901" x="7239000" y="2222500"/>
          <p14:tracePt t="12916" x="7270750" y="2222500"/>
          <p14:tracePt t="12932" x="7308850" y="2222500"/>
          <p14:tracePt t="12949" x="7334250" y="2222500"/>
          <p14:tracePt t="12966" x="7391400" y="2222500"/>
          <p14:tracePt t="12982" x="7429500" y="2222500"/>
          <p14:tracePt t="12999" x="7473950" y="2222500"/>
          <p14:tracePt t="13020" x="7499350" y="2222500"/>
          <p14:tracePt t="13032" x="7543800" y="2216150"/>
          <p14:tracePt t="13052" x="7588250" y="2216150"/>
          <p14:tracePt t="13068" x="7708900" y="2216150"/>
          <p14:tracePt t="13074" x="7740650" y="2216150"/>
          <p14:tracePt t="13083" x="7759700" y="2216150"/>
          <p14:tracePt t="13100" x="7785100" y="2216150"/>
          <p14:tracePt t="13118" x="7797800" y="2216150"/>
          <p14:tracePt t="13278" x="7804150" y="2216150"/>
          <p14:tracePt t="13387" x="7810500" y="2216150"/>
          <p14:tracePt t="13399" x="7823200" y="2216150"/>
          <p14:tracePt t="13406" x="7829550" y="2216150"/>
          <p14:tracePt t="13416" x="7835900" y="2216150"/>
          <p14:tracePt t="13433" x="7848600" y="2216150"/>
          <p14:tracePt t="13453" x="7867650" y="2216150"/>
          <p14:tracePt t="13468" x="7880350" y="2216150"/>
          <p14:tracePt t="13483" x="7886700" y="2222500"/>
          <p14:tracePt t="13500" x="7893050" y="2222500"/>
          <p14:tracePt t="13519" x="7899400" y="2222500"/>
          <p14:tracePt t="13533" x="7905750" y="2222500"/>
          <p14:tracePt t="13552" x="7912100" y="2222500"/>
          <p14:tracePt t="13596" x="7918450" y="2222500"/>
          <p14:tracePt t="15037" x="7912100" y="2228850"/>
          <p14:tracePt t="15045" x="7905750" y="2241550"/>
          <p14:tracePt t="15059" x="7886700" y="2260600"/>
          <p14:tracePt t="15074" x="7874000" y="2273300"/>
          <p14:tracePt t="16274" x="7861300" y="2279650"/>
          <p14:tracePt t="16284" x="7848600" y="2292350"/>
          <p14:tracePt t="16303" x="7842250" y="2292350"/>
          <p14:tracePt t="16321" x="7829550" y="2298700"/>
          <p14:tracePt t="16337" x="7810500" y="2311400"/>
          <p14:tracePt t="16355" x="7804150" y="2311400"/>
          <p14:tracePt t="20096" x="7791450" y="2311400"/>
          <p14:tracePt t="20104" x="7778750" y="2305050"/>
          <p14:tracePt t="20112" x="7753350" y="2292350"/>
          <p14:tracePt t="20123" x="7696200" y="2273300"/>
          <p14:tracePt t="20140" x="7620000" y="2247900"/>
          <p14:tracePt t="20157" x="7575550" y="2228850"/>
          <p14:tracePt t="20173" x="7556500" y="2222500"/>
          <p14:tracePt t="20208" x="7518400" y="2216150"/>
          <p14:tracePt t="20240" x="7467600" y="2209800"/>
          <p14:tracePt t="20273" x="7404100" y="2209800"/>
          <p14:tracePt t="20293" x="7366000" y="2222500"/>
          <p14:tracePt t="20307" x="7334250" y="2235200"/>
          <p14:tracePt t="20326" x="7289800" y="2241550"/>
          <p14:tracePt t="20340" x="7258050" y="2254250"/>
          <p14:tracePt t="20358" x="7226300" y="2254250"/>
          <p14:tracePt t="20373" x="7200900" y="2260600"/>
          <p14:tracePt t="20390" x="7181850" y="2266950"/>
          <p14:tracePt t="20409" x="7137400" y="2273300"/>
          <p14:tracePt t="20424" x="7112000" y="2286000"/>
          <p14:tracePt t="20442" x="7080250" y="2286000"/>
          <p14:tracePt t="20456" x="7035800" y="2292350"/>
          <p14:tracePt t="20473" x="7004050" y="2292350"/>
          <p14:tracePt t="20491" x="6946900" y="2292350"/>
          <p14:tracePt t="20507" x="6838950" y="2292350"/>
          <p14:tracePt t="20523" x="6769100" y="2292350"/>
          <p14:tracePt t="20540" x="6667500" y="2292350"/>
          <p14:tracePt t="20557" x="6553200" y="2298700"/>
          <p14:tracePt t="20573" x="6445250" y="2305050"/>
          <p14:tracePt t="20590" x="6324600" y="2311400"/>
          <p14:tracePt t="20607" x="6070600" y="2324100"/>
          <p14:tracePt t="20628" x="5924550" y="2330450"/>
          <p14:tracePt t="20640" x="5822950" y="2330450"/>
          <p14:tracePt t="20659" x="5645150" y="2336800"/>
          <p14:tracePt t="20674" x="5537200" y="2336800"/>
          <p14:tracePt t="20694" x="5416550" y="2336800"/>
          <p14:tracePt t="20707" x="5270500" y="2336800"/>
          <p14:tracePt t="20725" x="5067300" y="2336800"/>
          <p14:tracePt t="20740" x="4946650" y="2336800"/>
          <p14:tracePt t="20759" x="4838700" y="2336800"/>
          <p14:tracePt t="20777" x="4686300" y="2330450"/>
          <p14:tracePt t="20792" x="4565650" y="2324100"/>
          <p14:tracePt t="20807" x="4406900" y="2324100"/>
          <p14:tracePt t="20826" x="4203700" y="2311400"/>
          <p14:tracePt t="20841" x="4038600" y="2305050"/>
          <p14:tracePt t="20857" x="3924300" y="2286000"/>
          <p14:tracePt t="20874" x="3752850" y="2286000"/>
          <p14:tracePt t="20890" x="3594100" y="2286000"/>
          <p14:tracePt t="20907" x="3467100" y="2286000"/>
          <p14:tracePt t="20925" x="3327400" y="2286000"/>
          <p14:tracePt t="20943" x="3225800" y="2298700"/>
          <p14:tracePt t="20957" x="3155950" y="2305050"/>
          <p14:tracePt t="20974" x="3117850" y="2311400"/>
          <p14:tracePt t="20991" x="3092450" y="2317750"/>
          <p14:tracePt t="21010" x="3079750" y="2317750"/>
          <p14:tracePt t="21027" x="3073400" y="2317750"/>
          <p14:tracePt t="21238" x="3067050" y="2324100"/>
          <p14:tracePt t="21247" x="3060700" y="2324100"/>
          <p14:tracePt t="21258" x="3060700" y="2330450"/>
          <p14:tracePt t="21279" x="3054350" y="2330450"/>
          <p14:tracePt t="21291" x="3048000" y="2330450"/>
          <p14:tracePt t="21308" x="3048000" y="2336800"/>
          <p14:tracePt t="21343" x="3035300" y="2336800"/>
          <p14:tracePt t="21500" x="3035300" y="2343150"/>
          <p14:tracePt t="21511" x="3003550" y="2368550"/>
          <p14:tracePt t="21529" x="2959100" y="2393950"/>
          <p14:tracePt t="21541" x="2876550" y="2425700"/>
          <p14:tracePt t="21559" x="2794000" y="2444750"/>
          <p14:tracePt t="21574" x="2730500" y="2451100"/>
          <p14:tracePt t="21591" x="2654300" y="2451100"/>
          <p14:tracePt t="21608" x="2590800" y="2444750"/>
          <p14:tracePt t="21625" x="2520950" y="2381250"/>
          <p14:tracePt t="21641" x="2482850" y="2330450"/>
          <p14:tracePt t="21658" x="2463800" y="2273300"/>
          <p14:tracePt t="21676" x="2451100" y="2222500"/>
          <p14:tracePt t="21692" x="2438400" y="2184400"/>
          <p14:tracePt t="21712" x="2438400" y="2159000"/>
          <p14:tracePt t="21725" x="2438400" y="2127250"/>
          <p14:tracePt t="21743" x="2438400" y="2120900"/>
          <p14:tracePt t="21758" x="2444750" y="2101850"/>
          <p14:tracePt t="21778" x="2482850" y="2063750"/>
          <p14:tracePt t="21791" x="2546350" y="2025650"/>
          <p14:tracePt t="21809" x="2622550" y="2006600"/>
          <p14:tracePt t="21825" x="2705100" y="2006600"/>
          <p14:tracePt t="21841" x="2838450" y="2044700"/>
          <p14:tracePt t="21858" x="2914650" y="2101850"/>
          <p14:tracePt t="21875" x="2997200" y="2171700"/>
          <p14:tracePt t="21893" x="3060700" y="2241550"/>
          <p14:tracePt t="21908" x="3079750" y="2279650"/>
          <p14:tracePt t="21925" x="3092450" y="2336800"/>
          <p14:tracePt t="21943" x="3086100" y="2419350"/>
          <p14:tracePt t="21959" x="3054350" y="2476500"/>
          <p14:tracePt t="21976" x="3022600" y="2514600"/>
          <p14:tracePt t="21991" x="2971800" y="2546350"/>
          <p14:tracePt t="22008" x="2940050" y="2559050"/>
          <p14:tracePt t="22025" x="2921000" y="2559050"/>
          <p14:tracePt t="22042" x="2914650" y="2559050"/>
          <p14:tracePt t="22058" x="2908300" y="2559050"/>
          <p14:tracePt t="22075" x="2901950" y="2552700"/>
          <p14:tracePt t="22092" x="2895600" y="2546350"/>
          <p14:tracePt t="22167" x="2895600" y="2540000"/>
          <p14:tracePt t="22177" x="2901950" y="2533650"/>
          <p14:tracePt t="22185" x="2901950" y="2527300"/>
          <p14:tracePt t="22192" x="2908300" y="2520950"/>
          <p14:tracePt t="22211" x="2927350" y="2501900"/>
          <p14:tracePt t="22228" x="2965450" y="2489200"/>
          <p14:tracePt t="22242" x="3003550" y="2476500"/>
          <p14:tracePt t="22258" x="3086100" y="2451100"/>
          <p14:tracePt t="22275" x="3162300" y="2438400"/>
          <p14:tracePt t="22292" x="3225800" y="2438400"/>
          <p14:tracePt t="22308" x="3276600" y="2432050"/>
          <p14:tracePt t="22325" x="3321050" y="2432050"/>
          <p14:tracePt t="22342" x="3359150" y="2432050"/>
          <p14:tracePt t="22360" x="3441700" y="2432050"/>
          <p14:tracePt t="22376" x="3479800" y="2432050"/>
          <p14:tracePt t="22395" x="3511550" y="2432050"/>
          <p14:tracePt t="22409" x="3556000" y="2432050"/>
          <p14:tracePt t="22427" x="3638550" y="2432050"/>
          <p14:tracePt t="22444" x="3810000" y="2451100"/>
          <p14:tracePt t="22462" x="3911600" y="2457450"/>
          <p14:tracePt t="22477" x="4019550" y="2463800"/>
          <p14:tracePt t="22495" x="4133850" y="2463800"/>
          <p14:tracePt t="22509" x="4292600" y="2463800"/>
          <p14:tracePt t="22527" x="4451350" y="2463800"/>
          <p14:tracePt t="22543" x="4635500" y="2463800"/>
          <p14:tracePt t="22561" x="4705350" y="2463800"/>
          <p14:tracePt t="22575" x="4775200" y="2463800"/>
          <p14:tracePt t="22592" x="4838700" y="2463800"/>
          <p14:tracePt t="22608" x="4902200" y="2463800"/>
          <p14:tracePt t="22625" x="4953000" y="2470150"/>
          <p14:tracePt t="22630" x="4972050" y="2470150"/>
          <p14:tracePt t="22646" x="5035550" y="2476500"/>
          <p14:tracePt t="22660" x="5086350" y="2476500"/>
          <p14:tracePt t="22675" x="5149850" y="2476500"/>
          <p14:tracePt t="22692" x="5168900" y="2476500"/>
          <p14:tracePt t="22709" x="5194300" y="2476500"/>
          <p14:tracePt t="22725" x="5226050" y="2476500"/>
          <p14:tracePt t="22743" x="5251450" y="2476500"/>
          <p14:tracePt t="22760" x="5264150" y="2476500"/>
          <p14:tracePt t="22778" x="5276850" y="2476500"/>
          <p14:tracePt t="22792" x="5289550" y="2476500"/>
          <p14:tracePt t="22811" x="5295900" y="2476500"/>
          <p14:tracePt t="22843" x="5314950" y="2476500"/>
          <p14:tracePt t="22859" x="5327650" y="2476500"/>
          <p14:tracePt t="22875" x="5340350" y="2476500"/>
          <p14:tracePt t="22894" x="5353050" y="2476500"/>
          <p14:tracePt t="22909" x="5359400" y="2476500"/>
          <p14:tracePt t="22927" x="5365750" y="2476500"/>
          <p14:tracePt t="22943" x="5372100" y="2476500"/>
          <p14:tracePt t="22962" x="5378450" y="2470150"/>
          <p14:tracePt t="22977" x="5391150" y="2463800"/>
          <p14:tracePt t="22992" x="5403850" y="2444750"/>
          <p14:tracePt t="23009" x="5429250" y="2413000"/>
          <p14:tracePt t="23026" x="5441950" y="2374900"/>
          <p14:tracePt t="23043" x="5454650" y="2343150"/>
          <p14:tracePt t="23059" x="5480050" y="2266950"/>
          <p14:tracePt t="23076" x="5480050" y="2222500"/>
          <p14:tracePt t="23093" x="5480050" y="2184400"/>
          <p14:tracePt t="23110" x="5480050" y="2152650"/>
          <p14:tracePt t="23127" x="5480050" y="2120900"/>
          <p14:tracePt t="23134" x="5480050" y="2114550"/>
          <p14:tracePt t="23147" x="5480050" y="2095500"/>
          <p14:tracePt t="23159" x="5480050" y="2082800"/>
          <p14:tracePt t="23177" x="5480050" y="2076450"/>
          <p14:tracePt t="23194" x="5480050" y="2063750"/>
          <p14:tracePt t="23210" x="5467350" y="2057400"/>
          <p14:tracePt t="23229" x="5454650" y="2044700"/>
          <p14:tracePt t="23246" x="5429250" y="2012950"/>
          <p14:tracePt t="23263" x="5403850" y="1993900"/>
          <p14:tracePt t="23277" x="5372100" y="1981200"/>
          <p14:tracePt t="23293" x="5353050" y="1962150"/>
          <p14:tracePt t="23309" x="5327650" y="1955800"/>
          <p14:tracePt t="23326" x="5302250" y="1943100"/>
          <p14:tracePt t="23343" x="5276850" y="1943100"/>
          <p14:tracePt t="23359" x="5257800" y="1936750"/>
          <p14:tracePt t="23376" x="5219700" y="1930400"/>
          <p14:tracePt t="23394" x="5200650" y="1930400"/>
          <p14:tracePt t="23410" x="5175250" y="1924050"/>
          <p14:tracePt t="23426" x="5143500" y="1924050"/>
          <p14:tracePt t="23444" x="5124450" y="1924050"/>
          <p14:tracePt t="23463" x="5105400" y="1924050"/>
          <p14:tracePt t="23478" x="5099050" y="1924050"/>
          <p14:tracePt t="23493" x="5086350" y="1924050"/>
          <p14:tracePt t="23510" x="5067300" y="1924050"/>
          <p14:tracePt t="23526" x="5048250" y="1924050"/>
          <p14:tracePt t="23545" x="5029200" y="1924050"/>
          <p14:tracePt t="23562" x="5003800" y="1924050"/>
          <p14:tracePt t="23578" x="4991100" y="1924050"/>
          <p14:tracePt t="23593" x="4965700" y="1924050"/>
          <p14:tracePt t="23610" x="4933950" y="1924050"/>
          <p14:tracePt t="23627" x="4914900" y="1924050"/>
          <p14:tracePt t="23633" x="4902200" y="1930400"/>
          <p14:tracePt t="23647" x="4889500" y="1943100"/>
          <p14:tracePt t="23661" x="4851400" y="1955800"/>
          <p14:tracePt t="23679" x="4826000" y="1962150"/>
          <p14:tracePt t="23695" x="4775200" y="1981200"/>
          <p14:tracePt t="23711" x="4730750" y="2000250"/>
          <p14:tracePt t="23728" x="4673600" y="2012950"/>
          <p14:tracePt t="23747" x="4572000" y="2038350"/>
          <p14:tracePt t="23761" x="4514850" y="2051050"/>
          <p14:tracePt t="23781" x="4470400" y="2063750"/>
          <p14:tracePt t="23795" x="4438650" y="2070100"/>
          <p14:tracePt t="23810" x="4419600" y="2082800"/>
          <p14:tracePt t="23827" x="4413250" y="2082800"/>
          <p14:tracePt t="23844" x="4413250" y="2089150"/>
          <p14:tracePt t="23862" x="4413250" y="2127250"/>
          <p14:tracePt t="23878" x="4419600" y="2146300"/>
          <p14:tracePt t="23896" x="4425950" y="2159000"/>
          <p14:tracePt t="23910" x="4445000" y="2184400"/>
          <p14:tracePt t="23928" x="4489450" y="2222500"/>
          <p14:tracePt t="23944" x="4540250" y="2260600"/>
          <p14:tracePt t="23964" x="4641850" y="2298700"/>
          <p14:tracePt t="23980" x="4718050" y="2317750"/>
          <p14:tracePt t="23994" x="4826000" y="2336800"/>
          <p14:tracePt t="24011" x="4902200" y="2349500"/>
          <p14:tracePt t="24027" x="5003800" y="2362200"/>
          <p14:tracePt t="24043" x="5149850" y="2374900"/>
          <p14:tracePt t="24061" x="5276850" y="2381250"/>
          <p14:tracePt t="24078" x="5353050" y="2381250"/>
          <p14:tracePt t="24093" x="5403850" y="2381250"/>
          <p14:tracePt t="24112" x="5422900" y="2368550"/>
          <p14:tracePt t="24119" x="5435600" y="2362200"/>
          <p14:tracePt t="24127" x="5448300" y="2343150"/>
          <p14:tracePt t="24144" x="5480050" y="2317750"/>
          <p14:tracePt t="24160" x="5499100" y="2292350"/>
          <p14:tracePt t="24180" x="5524500" y="2254250"/>
          <p14:tracePt t="24194" x="5530850" y="2228850"/>
          <p14:tracePt t="24212" x="5537200" y="2203450"/>
          <p14:tracePt t="24229" x="5537200" y="2190750"/>
          <p14:tracePt t="24247" x="5537200" y="2178050"/>
          <p14:tracePt t="24261" x="5537200" y="2171700"/>
          <p14:tracePt t="24278" x="5537200" y="2165350"/>
          <p14:tracePt t="24295" x="5537200" y="2152650"/>
          <p14:tracePt t="24321" x="5537200" y="2146300"/>
          <p14:tracePt t="24336" x="5530850" y="2146300"/>
          <p14:tracePt t="24650" x="5549900" y="2146300"/>
          <p14:tracePt t="24660" x="5575300" y="2146300"/>
          <p14:tracePt t="24672" x="5695950" y="2146300"/>
          <p14:tracePt t="24683" x="5803900" y="2152650"/>
          <p14:tracePt t="24694" x="6134100" y="2159000"/>
          <p14:tracePt t="24711" x="6521450" y="2178050"/>
          <p14:tracePt t="24744" x="7010400" y="2197100"/>
          <p14:tracePt t="24779" x="7283450" y="2165350"/>
          <p14:tracePt t="24811" x="7340600" y="2152650"/>
          <p14:tracePt t="24828" x="7346950" y="2152650"/>
          <p14:tracePt t="24846" x="7353300" y="2152650"/>
          <p14:tracePt t="24861" x="7359650" y="2152650"/>
          <p14:tracePt t="24878" x="7366000" y="2152650"/>
          <p14:tracePt t="24900" x="7372350" y="2152650"/>
          <p14:tracePt t="24946" x="7378700" y="2152650"/>
          <p14:tracePt t="24957" x="7385050" y="2152650"/>
          <p14:tracePt t="24965" x="7391400" y="2152650"/>
          <p14:tracePt t="24982" x="7397750" y="2152650"/>
          <p14:tracePt t="24999" x="7404100" y="2152650"/>
          <p14:tracePt t="25011" x="7410450" y="2152650"/>
          <p14:tracePt t="29740" x="7404100" y="2152650"/>
          <p14:tracePt t="29748" x="7391400" y="2146300"/>
          <p14:tracePt t="29758" x="7385050" y="2146300"/>
          <p14:tracePt t="29766" x="7372350" y="2139950"/>
          <p14:tracePt t="29785" x="7270750" y="2114550"/>
          <p14:tracePt t="29799" x="7169150" y="2095500"/>
          <p14:tracePt t="29819" x="7023100" y="2063750"/>
          <p14:tracePt t="29853" x="6686550" y="2000250"/>
          <p14:tracePt t="29884" x="6369050" y="1943100"/>
          <p14:tracePt t="29917" x="6146800" y="1917700"/>
          <p14:tracePt t="29932" x="6070600" y="1905000"/>
          <p14:tracePt t="29950" x="6019800" y="1905000"/>
          <p14:tracePt t="29966" x="5918200" y="1905000"/>
          <p14:tracePt t="29983" x="5842000" y="1905000"/>
          <p14:tracePt t="30000" x="5689600" y="1911350"/>
          <p14:tracePt t="30018" x="5600700" y="1911350"/>
          <p14:tracePt t="30035" x="5530850" y="1917700"/>
          <p14:tracePt t="30050" x="5461000" y="1924050"/>
          <p14:tracePt t="30066" x="5359400" y="1930400"/>
          <p14:tracePt t="30083" x="5213350" y="1930400"/>
          <p14:tracePt t="30102" x="5054600" y="1930400"/>
          <p14:tracePt t="30116" x="5010150" y="1930400"/>
          <p14:tracePt t="30133" x="4965700" y="1930400"/>
          <p14:tracePt t="30154" x="4914900" y="1943100"/>
          <p14:tracePt t="30169" x="4908550" y="1949450"/>
          <p14:tracePt t="30183" x="4902200" y="1955800"/>
          <p14:tracePt t="30201" x="4895850" y="1968500"/>
          <p14:tracePt t="30217" x="4889500" y="1981200"/>
          <p14:tracePt t="30233" x="4889500" y="2012950"/>
          <p14:tracePt t="30250" x="4889500" y="2044700"/>
          <p14:tracePt t="30267" x="4889500" y="2076450"/>
          <p14:tracePt t="30286" x="4889500" y="2101850"/>
          <p14:tracePt t="30301" x="4889500" y="2133600"/>
          <p14:tracePt t="30318" x="4889500" y="2146300"/>
          <p14:tracePt t="30350" x="4889500" y="2152650"/>
          <p14:tracePt t="30381" x="4889500" y="2159000"/>
          <p14:tracePt t="30393" x="4902200" y="2159000"/>
          <p14:tracePt t="30403" x="4908550" y="2171700"/>
          <p14:tracePt t="30417" x="4927600" y="2171700"/>
          <p14:tracePt t="30434" x="4972050" y="2197100"/>
          <p14:tracePt t="30450" x="5003800" y="2203450"/>
          <p14:tracePt t="30467" x="5054600" y="2228850"/>
          <p14:tracePt t="30483" x="5130800" y="2260600"/>
          <p14:tracePt t="30502" x="5245100" y="2305050"/>
          <p14:tracePt t="30519" x="5302250" y="2330450"/>
          <p14:tracePt t="30536" x="5384800" y="2349500"/>
          <p14:tracePt t="30552" x="5441950" y="2355850"/>
          <p14:tracePt t="30570" x="5492750" y="2355850"/>
          <p14:tracePt t="30584" x="5543550" y="2355850"/>
          <p14:tracePt t="30603" x="5600700" y="2355850"/>
          <p14:tracePt t="30620" x="5638800" y="2355850"/>
          <p14:tracePt t="30633" x="5695950" y="2355850"/>
          <p14:tracePt t="30640" x="5740400" y="2355850"/>
          <p14:tracePt t="30650" x="5791200" y="2355850"/>
          <p14:tracePt t="30667" x="5892800" y="2355850"/>
          <p14:tracePt t="30684" x="5988050" y="2368550"/>
          <p14:tracePt t="30702" x="6064250" y="2374900"/>
          <p14:tracePt t="30718" x="6140450" y="2374900"/>
          <p14:tracePt t="30734" x="6248400" y="2374900"/>
          <p14:tracePt t="30751" x="6362700" y="2374900"/>
          <p14:tracePt t="30767" x="6502400" y="2368550"/>
          <p14:tracePt t="30788" x="6756400" y="2368550"/>
          <p14:tracePt t="30801" x="6934200" y="2362200"/>
          <p14:tracePt t="30819" x="7112000" y="2362200"/>
          <p14:tracePt t="30834" x="7245350" y="2349500"/>
          <p14:tracePt t="30854" x="7397750" y="2349500"/>
          <p14:tracePt t="30867" x="7518400" y="2343150"/>
          <p14:tracePt t="30884" x="7594600" y="2330450"/>
          <p14:tracePt t="30903" x="7689850" y="2324100"/>
          <p14:tracePt t="30921" x="7747000" y="2317750"/>
          <p14:tracePt t="30933" x="7835900" y="2305050"/>
          <p14:tracePt t="30952" x="7912100" y="2292350"/>
          <p14:tracePt t="30967" x="7956550" y="2286000"/>
          <p14:tracePt t="30984" x="7981950" y="2286000"/>
          <p14:tracePt t="31004" x="8001000" y="2273300"/>
          <p14:tracePt t="31019" x="8026400" y="2266950"/>
          <p14:tracePt t="31037" x="8051800" y="2254250"/>
          <p14:tracePt t="31050" x="8083550" y="2254250"/>
          <p14:tracePt t="31067" x="8089900" y="2247900"/>
          <p14:tracePt t="31084" x="8096250" y="2241550"/>
          <p14:tracePt t="31102" x="8096250" y="2222500"/>
          <p14:tracePt t="31120" x="8096250" y="2184400"/>
          <p14:tracePt t="31134" x="8083550" y="2146300"/>
          <p14:tracePt t="31150" x="8064500" y="2089150"/>
          <p14:tracePt t="31168" x="8032750" y="2032000"/>
          <p14:tracePt t="31184" x="8007350" y="1987550"/>
          <p14:tracePt t="31201" x="7988300" y="1955800"/>
          <p14:tracePt t="31218" x="7962900" y="1917700"/>
          <p14:tracePt t="31234" x="7950200" y="1898650"/>
          <p14:tracePt t="31251" x="7943850" y="1892300"/>
          <p14:tracePt t="31269" x="7918450" y="1879600"/>
          <p14:tracePt t="31287" x="7899400" y="1879600"/>
          <p14:tracePt t="31301" x="7829550" y="1866900"/>
          <p14:tracePt t="31319" x="7708900" y="1860550"/>
          <p14:tracePt t="31334" x="7620000" y="1860550"/>
          <p14:tracePt t="31353" x="7505700" y="1860550"/>
          <p14:tracePt t="31368" x="7404100" y="1860550"/>
          <p14:tracePt t="31385" x="7308850" y="1854200"/>
          <p14:tracePt t="31404" x="7175500" y="1841500"/>
          <p14:tracePt t="31420" x="7131050" y="1841500"/>
          <p14:tracePt t="31434" x="7023100" y="1835150"/>
          <p14:tracePt t="31452" x="6921500" y="1835150"/>
          <p14:tracePt t="31468" x="6807200" y="1828800"/>
          <p14:tracePt t="31484" x="6680200" y="1828800"/>
          <p14:tracePt t="31506" x="6445250" y="1828800"/>
          <p14:tracePt t="31521" x="6267450" y="1828800"/>
          <p14:tracePt t="31536" x="6089650" y="1828800"/>
          <p14:tracePt t="31552" x="5905500" y="1822450"/>
          <p14:tracePt t="31568" x="5753100" y="1816100"/>
          <p14:tracePt t="31584" x="5549900" y="1797050"/>
          <p14:tracePt t="31605" x="5321300" y="1778000"/>
          <p14:tracePt t="31622" x="5200650" y="1778000"/>
          <p14:tracePt t="31635" x="5067300" y="1778000"/>
          <p14:tracePt t="31651" x="4940300" y="1778000"/>
          <p14:tracePt t="31669" x="4845050" y="1778000"/>
          <p14:tracePt t="31684" x="4724400" y="1778000"/>
          <p14:tracePt t="31702" x="4565650" y="1778000"/>
          <p14:tracePt t="31721" x="4349750" y="1784350"/>
          <p14:tracePt t="31737" x="4191000" y="1784350"/>
          <p14:tracePt t="31752" x="4051300" y="1790700"/>
          <p14:tracePt t="31770" x="3879850" y="1790700"/>
          <p14:tracePt t="31784" x="3759200" y="1790700"/>
          <p14:tracePt t="31801" x="3683000" y="1797050"/>
          <p14:tracePt t="31823" x="3644900" y="1797050"/>
          <p14:tracePt t="31835" x="3638550" y="1803400"/>
          <p14:tracePt t="33288" x="3625850" y="1803400"/>
          <p14:tracePt t="33300" x="3619500" y="1803400"/>
          <p14:tracePt t="33311" x="3581400" y="1797050"/>
          <p14:tracePt t="33319" x="3568700" y="1797050"/>
          <p14:tracePt t="33338" x="3492500" y="1797050"/>
          <p14:tracePt t="33354" x="3429000" y="1797050"/>
          <p14:tracePt t="33372" x="3365500" y="1816100"/>
          <p14:tracePt t="33403" x="3213100" y="1892300"/>
          <p14:tracePt t="33437" x="3079750" y="1974850"/>
          <p14:tracePt t="33469" x="2971800" y="2076450"/>
          <p14:tracePt t="33488" x="2946400" y="2120900"/>
          <p14:tracePt t="33503" x="2940050" y="2152650"/>
          <p14:tracePt t="33523" x="2933700" y="2171700"/>
          <p14:tracePt t="33537" x="2927350" y="2171700"/>
          <p14:tracePt t="33597" x="2927350" y="2178050"/>
          <p14:tracePt t="33608" x="2927350" y="2190750"/>
          <p14:tracePt t="33637" x="2927350" y="2197100"/>
          <p14:tracePt t="33654" x="2927350" y="2209800"/>
          <p14:tracePt t="33676" x="2927350" y="2216150"/>
          <p14:tracePt t="33867" x="2933700" y="2216150"/>
          <p14:tracePt t="33880" x="2940050" y="2222500"/>
          <p14:tracePt t="33898" x="2946400" y="2222500"/>
          <p14:tracePt t="33910" x="2965450" y="2241550"/>
          <p14:tracePt t="33920" x="2971800" y="2247900"/>
          <p14:tracePt t="33937" x="2997200" y="2266950"/>
          <p14:tracePt t="33954" x="3016250" y="2273300"/>
          <p14:tracePt t="33971" x="3022600" y="2279650"/>
          <p14:tracePt t="33987" x="3028950" y="2279650"/>
          <p14:tracePt t="34004" x="3035300" y="2279650"/>
          <p14:tracePt t="34023" x="3041650" y="2279650"/>
          <p14:tracePt t="34037" x="3054350" y="2266950"/>
          <p14:tracePt t="34056" x="3073400" y="2247900"/>
          <p14:tracePt t="34071" x="3111500" y="2209800"/>
          <p14:tracePt t="34087" x="3117850" y="2171700"/>
          <p14:tracePt t="34104" x="3124200" y="2133600"/>
          <p14:tracePt t="34120" x="3124200" y="2089150"/>
          <p14:tracePt t="34137" x="3124200" y="2063750"/>
          <p14:tracePt t="34155" x="3086100" y="1993900"/>
          <p14:tracePt t="34171" x="3060700" y="1949450"/>
          <p14:tracePt t="34187" x="3003550" y="1885950"/>
          <p14:tracePt t="34205" x="2971800" y="1860550"/>
          <p14:tracePt t="34222" x="2933700" y="1828800"/>
          <p14:tracePt t="34240" x="2895600" y="1816100"/>
          <p14:tracePt t="34256" x="2857500" y="1803400"/>
          <p14:tracePt t="34274" x="2825750" y="1803400"/>
          <p14:tracePt t="34288" x="2749550" y="1803400"/>
          <p14:tracePt t="34304" x="2647950" y="1809750"/>
          <p14:tracePt t="34323" x="2565400" y="1828800"/>
          <p14:tracePt t="34338" x="2489200" y="1847850"/>
          <p14:tracePt t="34355" x="2368550" y="1917700"/>
          <p14:tracePt t="34373" x="2324100" y="1981200"/>
          <p14:tracePt t="34388" x="2298700" y="2051050"/>
          <p14:tracePt t="34404" x="2286000" y="2159000"/>
          <p14:tracePt t="34420" x="2286000" y="2273300"/>
          <p14:tracePt t="34437" x="2317750" y="2400300"/>
          <p14:tracePt t="34456" x="2368550" y="2540000"/>
          <p14:tracePt t="34473" x="2381250" y="2565400"/>
          <p14:tracePt t="34489" x="2387600" y="2571750"/>
          <p14:tracePt t="34504" x="2393950" y="2571750"/>
          <p14:tracePt t="34521" x="2432050" y="2571750"/>
          <p14:tracePt t="34538" x="2514600" y="2546350"/>
          <p14:tracePt t="34555" x="2692400" y="2470150"/>
          <p14:tracePt t="34572" x="2800350" y="2413000"/>
          <p14:tracePt t="34588" x="2870200" y="2374900"/>
          <p14:tracePt t="34604" x="2946400" y="2324100"/>
          <p14:tracePt t="34621" x="3003550" y="2286000"/>
          <p14:tracePt t="34638" x="3041650" y="2260600"/>
          <p14:tracePt t="34654" x="3067050" y="2235200"/>
          <p14:tracePt t="34661" x="3079750" y="2228850"/>
          <p14:tracePt t="34671" x="3092450" y="2216150"/>
          <p14:tracePt t="34687" x="3098800" y="2209800"/>
          <p14:tracePt t="37451" x="3098800" y="2203450"/>
          <p14:tracePt t="37460" x="3098800" y="2197100"/>
          <p14:tracePt t="37477" x="3098800" y="2190750"/>
          <p14:tracePt t="37492" x="3098800" y="2184400"/>
          <p14:tracePt t="37523" x="3098800" y="2178050"/>
          <p14:tracePt t="37546" x="3098800" y="2171700"/>
          <p14:tracePt t="37558" x="3098800" y="2165350"/>
          <p14:tracePt t="39742" x="3105150" y="2152650"/>
          <p14:tracePt t="39754" x="3117850" y="2146300"/>
          <p14:tracePt t="40581" x="3111500" y="2146300"/>
          <p14:tracePt t="40608" x="3111500" y="2152650"/>
          <p14:tracePt t="40630" x="3111500" y="2159000"/>
          <p14:tracePt t="40660" x="3105150" y="2159000"/>
          <p14:tracePt t="40674" x="3105150" y="2165350"/>
          <p14:tracePt t="40737" x="3105150" y="2171700"/>
          <p14:tracePt t="40747" x="3098800" y="2171700"/>
          <p14:tracePt t="40847" x="3098800" y="2178050"/>
          <p14:tracePt t="40867" x="3092450" y="2178050"/>
          <p14:tracePt t="40882" x="3092450" y="2184400"/>
          <p14:tracePt t="41028" x="3086100" y="2190750"/>
          <p14:tracePt t="41039" x="3086100" y="2197100"/>
          <p14:tracePt t="41050" x="3079750" y="2216150"/>
          <p14:tracePt t="41061" x="3073400" y="2228850"/>
          <p14:tracePt t="41077" x="3073400" y="2241550"/>
          <p14:tracePt t="41096" x="3067050" y="2266950"/>
          <p14:tracePt t="41398" x="3079750" y="2254250"/>
          <p14:tracePt t="41406" x="3086100" y="2247900"/>
          <p14:tracePt t="41415" x="3092450" y="2241550"/>
          <p14:tracePt t="41428" x="3105150" y="2235200"/>
          <p14:tracePt t="41445" x="3111500" y="2228850"/>
          <p14:tracePt t="41461" x="3130550" y="2222500"/>
          <p14:tracePt t="41494" x="3321050" y="2216150"/>
          <p14:tracePt t="41529" x="3867150" y="2273300"/>
          <p14:tracePt t="41561" x="4375150" y="2387600"/>
          <p14:tracePt t="41578" x="4584700" y="2444750"/>
          <p14:tracePt t="41594" x="4737100" y="2476500"/>
          <p14:tracePt t="41612" x="5092700" y="2546350"/>
          <p14:tracePt t="41630" x="5302250" y="2565400"/>
          <p14:tracePt t="41644" x="5524500" y="2584450"/>
          <p14:tracePt t="41661" x="5765800" y="2590800"/>
          <p14:tracePt t="41667" x="5848350" y="2597150"/>
          <p14:tracePt t="41678" x="6019800" y="2616200"/>
          <p14:tracePt t="41694" x="6356350" y="2635250"/>
          <p14:tracePt t="41711" x="6661150" y="2654300"/>
          <p14:tracePt t="41728" x="7200900" y="2711450"/>
          <p14:tracePt t="41745" x="7575550" y="2755900"/>
          <p14:tracePt t="41762" x="7905750" y="2794000"/>
          <p14:tracePt t="41778" x="8229600" y="2832100"/>
          <p14:tracePt t="41794" x="8483600" y="2863850"/>
          <p14:tracePt t="41811" x="8756650" y="2882900"/>
          <p14:tracePt t="41828" x="9055100" y="2889250"/>
          <p14:tracePt t="41846" x="9175750" y="2889250"/>
          <p14:tracePt t="41862" x="9226550" y="2876550"/>
          <p14:tracePt t="41878" x="9239250" y="2876550"/>
          <p14:tracePt t="41895" x="9245600" y="2863850"/>
          <p14:tracePt t="41911" x="9258300" y="2851150"/>
          <p14:tracePt t="41928" x="9264650" y="2832100"/>
          <p14:tracePt t="41948" x="9271000" y="2819400"/>
          <p14:tracePt t="41962" x="9271000" y="2806700"/>
          <p14:tracePt t="41979" x="9271000" y="2800350"/>
          <p14:tracePt t="41995" x="9277350" y="2800350"/>
          <p14:tracePt t="42015" x="9271000" y="2787650"/>
          <p14:tracePt t="42030" x="9232900" y="2787650"/>
          <p14:tracePt t="42045" x="9131300" y="2806700"/>
          <p14:tracePt t="42061" x="9017000" y="2838450"/>
          <p14:tracePt t="42078" x="9004300" y="2838450"/>
          <p14:tracePt t="42270" x="9004300" y="2832100"/>
          <p14:tracePt t="42278" x="9004300" y="2819400"/>
          <p14:tracePt t="42288" x="9004300" y="2806700"/>
          <p14:tracePt t="42295" x="9010650" y="2794000"/>
          <p14:tracePt t="42314" x="9055100" y="2743200"/>
          <p14:tracePt t="42329" x="9105900" y="2711450"/>
          <p14:tracePt t="42349" x="9182100" y="2679700"/>
          <p14:tracePt t="42364" x="9258300" y="2654300"/>
          <p14:tracePt t="42380" x="9404350" y="2609850"/>
          <p14:tracePt t="42397" x="9518650" y="2578100"/>
          <p14:tracePt t="42415" x="9721850" y="2520950"/>
          <p14:tracePt t="42430" x="9842500" y="2489200"/>
          <p14:tracePt t="42449" x="9925050" y="2470150"/>
          <p14:tracePt t="42462" x="9950450" y="2457450"/>
          <p14:tracePt t="42478" x="9988550" y="2444750"/>
          <p14:tracePt t="42495" x="10007600" y="2438400"/>
          <p14:tracePt t="42512" x="10013950" y="2438400"/>
          <p14:tracePt t="42585" x="10020300" y="2438400"/>
          <p14:tracePt t="42727" x="10020300" y="2432050"/>
          <p14:tracePt t="42752" x="10026650" y="2432050"/>
          <p14:tracePt t="43051" x="10020300" y="2438400"/>
          <p14:tracePt t="43062" x="9982200" y="2457450"/>
          <p14:tracePt t="43072" x="9956800" y="2463800"/>
          <p14:tracePt t="43083" x="9918700" y="2470150"/>
          <p14:tracePt t="43098" x="9798050" y="2495550"/>
          <p14:tracePt t="43113" x="9658350" y="2527300"/>
          <p14:tracePt t="43132" x="9321800" y="2590800"/>
          <p14:tracePt t="43165" x="8464550" y="2692400"/>
          <p14:tracePt t="43196" x="7550150" y="2749550"/>
          <p14:tracePt t="43203" x="7372350" y="2762250"/>
          <p14:tracePt t="43229" x="6699250" y="2813050"/>
          <p14:tracePt t="43247" x="6254750" y="2857500"/>
          <p14:tracePt t="43263" x="5880100" y="2901950"/>
          <p14:tracePt t="43280" x="5676900" y="2914650"/>
          <p14:tracePt t="43296" x="5524500" y="2921000"/>
          <p14:tracePt t="43313" x="5454650" y="2927350"/>
          <p14:tracePt t="43331" x="5448300" y="2914650"/>
          <p14:tracePt t="43351" x="5492750" y="2838450"/>
          <p14:tracePt t="43372" x="5511800" y="2787650"/>
          <p14:tracePt t="43545" x="5530850" y="2787650"/>
          <p14:tracePt t="43556" x="5588000" y="2774950"/>
          <p14:tracePt t="43566" x="5613400" y="2749550"/>
          <p14:tracePt t="43580" x="5613400" y="2724150"/>
          <p14:tracePt t="43599" x="5594350" y="2692400"/>
          <p14:tracePt t="43618" x="5518150" y="2686050"/>
          <p14:tracePt t="43631" x="5448300" y="2692400"/>
          <p14:tracePt t="43649" x="5384800" y="2698750"/>
          <p14:tracePt t="43666" x="5308600" y="2711450"/>
          <p14:tracePt t="43680" x="5207000" y="2736850"/>
          <p14:tracePt t="43686" x="5156200" y="2749550"/>
          <p14:tracePt t="43699" x="5105400" y="2762250"/>
          <p14:tracePt t="43713" x="4965700" y="2787650"/>
          <p14:tracePt t="43730" x="4876800" y="2806700"/>
          <p14:tracePt t="43748" x="4724400" y="2832100"/>
          <p14:tracePt t="43763" x="4654550" y="2844800"/>
          <p14:tracePt t="43780" x="4578350" y="2851150"/>
          <p14:tracePt t="43797" x="4521200" y="2857500"/>
          <p14:tracePt t="43814" x="4464050" y="2857500"/>
          <p14:tracePt t="43831" x="4419600" y="2857500"/>
          <p14:tracePt t="43850" x="4311650" y="2863850"/>
          <p14:tracePt t="43863" x="4273550" y="2863850"/>
          <p14:tracePt t="43880" x="4241800" y="2863850"/>
          <p14:tracePt t="43897" x="4235450" y="2863850"/>
          <p14:tracePt t="43914" x="4229100" y="2863850"/>
          <p14:tracePt t="44390" x="4229100" y="2857500"/>
          <p14:tracePt t="44400" x="4229100" y="2838450"/>
          <p14:tracePt t="44407" x="4229100" y="2825750"/>
          <p14:tracePt t="44414" x="4229100" y="2819400"/>
          <p14:tracePt t="44431" x="4229100" y="2806700"/>
          <p14:tracePt t="44450" x="4229100" y="2787650"/>
          <p14:tracePt t="44466" x="4235450" y="2762250"/>
          <p14:tracePt t="44499" x="4248150" y="2730500"/>
          <p14:tracePt t="44531" x="4260850" y="2717800"/>
          <p14:tracePt t="44565" x="4260850" y="2711450"/>
          <p14:tracePt t="44599" x="4267200" y="2711450"/>
          <p14:tracePt t="44617" x="4286250" y="2724150"/>
          <p14:tracePt t="44631" x="4311650" y="2749550"/>
          <p14:tracePt t="44651" x="4368800" y="2774950"/>
          <p14:tracePt t="44666" x="4425950" y="2800350"/>
          <p14:tracePt t="44683" x="4451350" y="2806700"/>
          <p14:tracePt t="44701" x="4470400" y="2806700"/>
          <p14:tracePt t="44714" x="4502150" y="2813050"/>
          <p14:tracePt t="44731" x="4533900" y="2813050"/>
          <p14:tracePt t="44748" x="4559300" y="2813050"/>
          <p14:tracePt t="44765" x="4610100" y="2806700"/>
          <p14:tracePt t="44781" x="4641850" y="2794000"/>
          <p14:tracePt t="44798" x="4660900" y="2787650"/>
          <p14:tracePt t="44831" x="4660900" y="2781300"/>
          <p14:tracePt t="45008" x="4667250" y="2781300"/>
          <p14:tracePt t="45022" x="4692650" y="2781300"/>
          <p14:tracePt t="45032" x="4711700" y="2781300"/>
          <p14:tracePt t="45049" x="4749800" y="2774950"/>
          <p14:tracePt t="45068" x="4851400" y="2774950"/>
          <p14:tracePt t="45083" x="4940300" y="2768600"/>
          <p14:tracePt t="45103" x="5022850" y="2768600"/>
          <p14:tracePt t="45115" x="5124450" y="2768600"/>
          <p14:tracePt t="45131" x="5207000" y="2768600"/>
          <p14:tracePt t="45148" x="5308600" y="2768600"/>
          <p14:tracePt t="45165" x="5410200" y="2768600"/>
          <p14:tracePt t="45181" x="5543550" y="2768600"/>
          <p14:tracePt t="45199" x="5683250" y="2755900"/>
          <p14:tracePt t="45215" x="5797550" y="2749550"/>
          <p14:tracePt t="45232" x="5962650" y="2743200"/>
          <p14:tracePt t="45248" x="6096000" y="2724150"/>
          <p14:tracePt t="45265" x="6223000" y="2724150"/>
          <p14:tracePt t="45285" x="6299200" y="2724150"/>
          <p14:tracePt t="45298" x="6318250" y="2724150"/>
          <p14:tracePt t="45316" x="6324600" y="2724150"/>
          <p14:tracePt t="50174" x="6299200" y="2749550"/>
          <p14:tracePt t="50183" x="6292850" y="2755900"/>
          <p14:tracePt t="50196" x="6292850" y="2762250"/>
          <p14:tracePt t="50205" x="6286500" y="2762250"/>
          <p14:tracePt t="50266" x="6280150" y="2762250"/>
          <p14:tracePt t="50276" x="6273800" y="2762250"/>
          <p14:tracePt t="50287" x="6242050" y="2749550"/>
          <p14:tracePt t="50320" x="6102350" y="2736850"/>
          <p14:tracePt t="50337" x="6007100" y="2736850"/>
          <p14:tracePt t="50353" x="5918200" y="2736850"/>
          <p14:tracePt t="50375" x="5797550" y="2749550"/>
          <p14:tracePt t="50388" x="5695950" y="2768600"/>
          <p14:tracePt t="50405" x="5607050" y="2794000"/>
          <p14:tracePt t="50422" x="5524500" y="2813050"/>
          <p14:tracePt t="50437" x="5416550" y="2844800"/>
          <p14:tracePt t="50454" x="5314950" y="2870200"/>
          <p14:tracePt t="50473" x="5162550" y="2908300"/>
          <p14:tracePt t="50490" x="5060950" y="2933700"/>
          <p14:tracePt t="50504" x="4978400" y="2965450"/>
          <p14:tracePt t="50520" x="4876800" y="3003550"/>
          <p14:tracePt t="50537" x="4794250" y="3035300"/>
          <p14:tracePt t="50553" x="4737100" y="3054350"/>
          <p14:tracePt t="50571" x="4673600" y="3092450"/>
          <p14:tracePt t="50587" x="4641850" y="3111500"/>
          <p14:tracePt t="50603" x="4616450" y="3124200"/>
          <p14:tracePt t="50620" x="4603750" y="3130550"/>
          <p14:tracePt t="50636" x="4597400" y="3136900"/>
          <p14:tracePt t="50653" x="4591050" y="3136900"/>
          <p14:tracePt t="50670" x="4584700" y="3143250"/>
          <p14:tracePt t="50686" x="4572000" y="3143250"/>
          <p14:tracePt t="50703" x="4552950" y="3155950"/>
          <p14:tracePt t="50720" x="4540250" y="3155950"/>
          <p14:tracePt t="50736" x="4508500" y="3162300"/>
          <p14:tracePt t="50753" x="4457700" y="3181350"/>
          <p14:tracePt t="50770" x="4425950" y="3181350"/>
          <p14:tracePt t="50787" x="4387850" y="3181350"/>
          <p14:tracePt t="50804" x="4375150" y="3181350"/>
          <p14:tracePt t="50821" x="4368800" y="3187700"/>
          <p14:tracePt t="50837" x="4356100" y="3187700"/>
          <p14:tracePt t="50854" x="4343400" y="3200400"/>
          <p14:tracePt t="50871" x="4330700" y="3206750"/>
          <p14:tracePt t="50887" x="4324350" y="3206750"/>
          <p14:tracePt t="50903" x="4311650" y="3232150"/>
          <p14:tracePt t="50920" x="4292600" y="3251200"/>
          <p14:tracePt t="50937" x="4273550" y="3263900"/>
          <p14:tracePt t="50954" x="4241800" y="3289300"/>
          <p14:tracePt t="50973" x="4222750" y="3314700"/>
          <p14:tracePt t="50987" x="4191000" y="3327400"/>
          <p14:tracePt t="51004" x="4152900" y="3346450"/>
          <p14:tracePt t="51021" x="4127500" y="3359150"/>
          <p14:tracePt t="51038" x="4108450" y="3359150"/>
          <p14:tracePt t="51058" x="4089400" y="3359150"/>
          <p14:tracePt t="51073" x="4076700" y="3359150"/>
          <p14:tracePt t="51091" x="4051300" y="3346450"/>
          <p14:tracePt t="51106" x="3956050" y="3302000"/>
          <p14:tracePt t="51123" x="3860800" y="3238500"/>
          <p14:tracePt t="51138" x="3765550" y="3162300"/>
          <p14:tracePt t="51154" x="3721100" y="3092450"/>
          <p14:tracePt t="51170" x="3683000" y="3035300"/>
          <p14:tracePt t="51188" x="3683000" y="2997200"/>
          <p14:tracePt t="51195" x="3683000" y="2978150"/>
          <p14:tracePt t="51206" x="3702050" y="2921000"/>
          <p14:tracePt t="51222" x="3797300" y="2851150"/>
          <p14:tracePt t="51240" x="3886200" y="2813050"/>
          <p14:tracePt t="51254" x="4000500" y="2794000"/>
          <p14:tracePt t="51274" x="4222750" y="2794000"/>
          <p14:tracePt t="51288" x="4298950" y="2832100"/>
          <p14:tracePt t="51308" x="4489450" y="2978150"/>
          <p14:tracePt t="51322" x="4565650" y="3067050"/>
          <p14:tracePt t="51338" x="4597400" y="3124200"/>
          <p14:tracePt t="51356" x="4610100" y="3175000"/>
          <p14:tracePt t="51371" x="4610100" y="3238500"/>
          <p14:tracePt t="51390" x="4559300" y="3327400"/>
          <p14:tracePt t="51406" x="4457700" y="3390900"/>
          <p14:tracePt t="51421" x="4375150" y="3422650"/>
          <p14:tracePt t="51437" x="4260850" y="3441700"/>
          <p14:tracePt t="51455" x="4159250" y="3441700"/>
          <p14:tracePt t="51471" x="4108450" y="3422650"/>
          <p14:tracePt t="51491" x="4070350" y="3384550"/>
          <p14:tracePt t="51505" x="4057650" y="3359150"/>
          <p14:tracePt t="51523" x="4057650" y="3340100"/>
          <p14:tracePt t="51538" x="4064000" y="3327400"/>
          <p14:tracePt t="51554" x="4064000" y="3321050"/>
          <p14:tracePt t="51571" x="4070350" y="3308350"/>
          <p14:tracePt t="52321" x="4064000" y="3302000"/>
          <p14:tracePt t="52334" x="4051300" y="3295650"/>
          <p14:tracePt t="52347" x="4032250" y="3295650"/>
          <p14:tracePt t="52356" x="4013200" y="3289300"/>
          <p14:tracePt t="52372" x="3956050" y="3282950"/>
          <p14:tracePt t="52389" x="3860800" y="3270250"/>
          <p14:tracePt t="52405" x="3714750" y="3244850"/>
          <p14:tracePt t="52441" x="3225800" y="3086100"/>
          <p14:tracePt t="52474" x="2863850" y="2901950"/>
          <p14:tracePt t="52509" x="2609850" y="2749550"/>
          <p14:tracePt t="52525" x="2540000" y="2705100"/>
          <p14:tracePt t="52541" x="2451100" y="2647950"/>
          <p14:tracePt t="52555" x="2387600" y="2603500"/>
          <p14:tracePt t="52575" x="2355850" y="2590800"/>
          <p14:tracePt t="52589" x="2349500" y="2584450"/>
          <p14:tracePt t="52664" x="2343150" y="2571750"/>
          <p14:tracePt t="52673" x="2336800" y="2571750"/>
          <p14:tracePt t="52689" x="2330450" y="2546350"/>
          <p14:tracePt t="52706" x="2311400" y="2520950"/>
          <p14:tracePt t="52724" x="2305050" y="2508250"/>
          <p14:tracePt t="52750" x="2305050" y="2501900"/>
          <p14:tracePt t="52761" x="2305050" y="2495550"/>
          <p14:tracePt t="52773" x="2305050" y="2489200"/>
          <p14:tracePt t="52790" x="2305050" y="2476500"/>
          <p14:tracePt t="52806" x="2330450" y="2457450"/>
          <p14:tracePt t="52823" x="2355850" y="2444750"/>
          <p14:tracePt t="52840" x="2393950" y="2444750"/>
          <p14:tracePt t="52857" x="2463800" y="2444750"/>
          <p14:tracePt t="52872" x="2527300" y="2444750"/>
          <p14:tracePt t="52889" x="2597150" y="2451100"/>
          <p14:tracePt t="52910" x="2774950" y="2451100"/>
          <p14:tracePt t="52923" x="2876550" y="2457450"/>
          <p14:tracePt t="52942" x="2933700" y="2457450"/>
          <p14:tracePt t="52956" x="2959100" y="2457450"/>
          <p14:tracePt t="52975" x="3016250" y="2438400"/>
          <p14:tracePt t="52989" x="3067050" y="2387600"/>
          <p14:tracePt t="53009" x="3124200" y="2317750"/>
          <p14:tracePt t="53024" x="3219450" y="2178050"/>
          <p14:tracePt t="53040" x="3270250" y="2082800"/>
          <p14:tracePt t="53056" x="3295650" y="1981200"/>
          <p14:tracePt t="53075" x="3295650" y="1930400"/>
          <p14:tracePt t="53089" x="3276600" y="1892300"/>
          <p14:tracePt t="53107" x="3257550" y="1860550"/>
          <p14:tracePt t="53125" x="3225800" y="1841500"/>
          <p14:tracePt t="53140" x="3162300" y="1835150"/>
          <p14:tracePt t="53156" x="3041650" y="1816100"/>
          <p14:tracePt t="53173" x="2946400" y="1816100"/>
          <p14:tracePt t="53193" x="2838450" y="1809750"/>
          <p14:tracePt t="53206" x="2711450" y="1822450"/>
          <p14:tracePt t="53226" x="2520950" y="1866900"/>
          <p14:tracePt t="53231" x="2463800" y="1885950"/>
          <p14:tracePt t="53239" x="2413000" y="1917700"/>
          <p14:tracePt t="53258" x="2330450" y="1968500"/>
          <p14:tracePt t="53273" x="2286000" y="2063750"/>
          <p14:tracePt t="53289" x="2279650" y="2127250"/>
          <p14:tracePt t="53306" x="2279650" y="2197100"/>
          <p14:tracePt t="53323" x="2311400" y="2279650"/>
          <p14:tracePt t="53340" x="2381250" y="2374900"/>
          <p14:tracePt t="53357" x="2419350" y="2406650"/>
          <p14:tracePt t="53373" x="2476500" y="2432050"/>
          <p14:tracePt t="53389" x="2520950" y="2444750"/>
          <p14:tracePt t="53406" x="2584450" y="2451100"/>
          <p14:tracePt t="53423" x="2654300" y="2451100"/>
          <p14:tracePt t="53440" x="2730500" y="2432050"/>
          <p14:tracePt t="53456" x="2851150" y="2343150"/>
          <p14:tracePt t="53474" x="2927350" y="2254250"/>
          <p14:tracePt t="53492" x="2990850" y="2146300"/>
          <p14:tracePt t="53510" x="3035300" y="2019300"/>
          <p14:tracePt t="53526" x="3041650" y="1860550"/>
          <p14:tracePt t="53543" x="3041650" y="1771650"/>
          <p14:tracePt t="53556" x="3028950" y="1733550"/>
          <p14:tracePt t="53575" x="3009900" y="1708150"/>
          <p14:tracePt t="53590" x="2946400" y="1695450"/>
          <p14:tracePt t="53608" x="2844800" y="1695450"/>
          <p14:tracePt t="53628" x="2660650" y="1739900"/>
          <p14:tracePt t="53641" x="2533650" y="1816100"/>
          <p14:tracePt t="53656" x="2444750" y="1898650"/>
          <p14:tracePt t="53673" x="2368550" y="2006600"/>
          <p14:tracePt t="53694" x="2355850" y="2089150"/>
          <p14:tracePt t="53707" x="2400300" y="2247900"/>
          <p14:tracePt t="53726" x="2609850" y="2444750"/>
          <p14:tracePt t="53741" x="2717800" y="2508250"/>
          <p14:tracePt t="53757" x="2838450" y="2540000"/>
          <p14:tracePt t="53774" x="2901950" y="2552700"/>
          <p14:tracePt t="53790" x="2952750" y="2552700"/>
          <p14:tracePt t="53807" x="3009900" y="2520950"/>
          <p14:tracePt t="53823" x="3067050" y="2438400"/>
          <p14:tracePt t="53841" x="3149600" y="2305050"/>
          <p14:tracePt t="53856" x="3194050" y="2146300"/>
          <p14:tracePt t="53874" x="3219450" y="2025650"/>
          <p14:tracePt t="53890" x="3219450" y="1955800"/>
          <p14:tracePt t="53907" x="3206750" y="1879600"/>
          <p14:tracePt t="53926" x="3143250" y="1816100"/>
          <p14:tracePt t="53944" x="3079750" y="1809750"/>
          <p14:tracePt t="53958" x="2965450" y="1809750"/>
          <p14:tracePt t="53977" x="2787650" y="1835150"/>
          <p14:tracePt t="53992" x="2590800" y="1917700"/>
          <p14:tracePt t="54010" x="2425700" y="2032000"/>
          <p14:tracePt t="54027" x="2349500" y="2190750"/>
          <p14:tracePt t="54043" x="2368550" y="2343150"/>
          <p14:tracePt t="54058" x="2495550" y="2482850"/>
          <p14:tracePt t="54075" x="2641600" y="2571750"/>
          <p14:tracePt t="54091" x="2762250" y="2597150"/>
          <p14:tracePt t="54109" x="2838450" y="2597150"/>
          <p14:tracePt t="54124" x="2908300" y="2584450"/>
          <p14:tracePt t="54141" x="2959100" y="2540000"/>
          <p14:tracePt t="54159" x="2984500" y="2470150"/>
          <p14:tracePt t="54174" x="3003550" y="2374900"/>
          <p14:tracePt t="54190" x="3003550" y="2292350"/>
          <p14:tracePt t="54207" x="2990850" y="2197100"/>
          <p14:tracePt t="54224" x="2965450" y="2139950"/>
          <p14:tracePt t="54230" x="2940050" y="2114550"/>
          <p14:tracePt t="54242" x="2889250" y="2082800"/>
          <p14:tracePt t="54258" x="2819400" y="2076450"/>
          <p14:tracePt t="54274" x="2755900" y="2089150"/>
          <p14:tracePt t="54290" x="2654300" y="2184400"/>
          <p14:tracePt t="54307" x="2609850" y="2254250"/>
          <p14:tracePt t="54324" x="2603500" y="2324100"/>
          <p14:tracePt t="54341" x="2609850" y="2387600"/>
          <p14:tracePt t="54359" x="2628900" y="2400300"/>
          <p14:tracePt t="54374" x="2673350" y="2413000"/>
          <p14:tracePt t="54390" x="2711450" y="2419350"/>
          <p14:tracePt t="54412" x="2755900" y="2419350"/>
          <p14:tracePt t="54424" x="2794000" y="2400300"/>
          <p14:tracePt t="54444" x="2813050" y="2381250"/>
          <p14:tracePt t="54457" x="2844800" y="2311400"/>
          <p14:tracePt t="54476" x="2851150" y="2279650"/>
          <p14:tracePt t="54490" x="2857500" y="2247900"/>
          <p14:tracePt t="54510" x="2857500" y="2241550"/>
          <p14:tracePt t="54525" x="2857500" y="2235200"/>
          <p14:tracePt t="55497" x="2863850" y="2228850"/>
          <p14:tracePt t="55505" x="2863850" y="2209800"/>
          <p14:tracePt t="55512" x="2863850" y="2197100"/>
          <p14:tracePt t="55525" x="2870200" y="2178050"/>
          <p14:tracePt t="55543" x="2876550" y="2152650"/>
          <p14:tracePt t="55558" x="2882900" y="2133600"/>
          <p14:tracePt t="55576" x="2882900" y="2127250"/>
          <p14:tracePt t="55610" x="2882900" y="2120900"/>
          <p14:tracePt t="56360" x="2889250" y="2114550"/>
          <p14:tracePt t="56372" x="2889250" y="2108200"/>
          <p14:tracePt t="56380" x="2889250" y="2101850"/>
          <p14:tracePt t="56397" x="2895600" y="2095500"/>
          <p14:tracePt t="56567" x="2895600" y="2089150"/>
          <p14:tracePt t="56590" x="2895600" y="2076450"/>
          <p14:tracePt t="56604" x="2895600" y="2070100"/>
          <p14:tracePt t="56620" x="2895600" y="2063750"/>
          <p14:tracePt t="58216" x="2933700" y="2051050"/>
          <p14:tracePt t="58225" x="2990850" y="2038350"/>
          <p14:tracePt t="58232" x="3086100" y="2025650"/>
          <p14:tracePt t="58244" x="3321050" y="2006600"/>
          <p14:tracePt t="58261" x="3727450" y="1987550"/>
          <p14:tracePt t="58278" x="4260850" y="1993900"/>
          <p14:tracePt t="58294" x="4686300" y="2032000"/>
          <p14:tracePt t="58331" x="5511800" y="2127250"/>
          <p14:tracePt t="58363" x="6165850" y="2190750"/>
          <p14:tracePt t="58397" x="6280150" y="2197100"/>
          <p14:tracePt t="59055" x="6292850" y="2197100"/>
          <p14:tracePt t="59067" x="6299200" y="2190750"/>
          <p14:tracePt t="59080" x="6356350" y="2159000"/>
          <p14:tracePt t="59097" x="6432550" y="2133600"/>
          <p14:tracePt t="59112" x="6502400" y="2120900"/>
          <p14:tracePt t="59129" x="6572250" y="2108200"/>
          <p14:tracePt t="59148" x="6610350" y="2108200"/>
          <p14:tracePt t="59228" x="6610350" y="2114550"/>
          <p14:tracePt t="59240" x="6597650" y="2133600"/>
          <p14:tracePt t="59262" x="6591300" y="2165350"/>
          <p14:tracePt t="59280" x="6584950" y="2178050"/>
          <p14:tracePt t="59356" x="6584950" y="2165350"/>
          <p14:tracePt t="59365" x="6584950" y="2146300"/>
          <p14:tracePt t="59380" x="6584950" y="2114550"/>
          <p14:tracePt t="59396" x="6584950" y="2101850"/>
          <p14:tracePt t="59412" x="6584950" y="2095500"/>
          <p14:tracePt t="59429" x="6591300" y="2089150"/>
          <p14:tracePt t="59447" x="6591300" y="2082800"/>
          <p14:tracePt t="60261" x="6584950" y="2089150"/>
          <p14:tracePt t="60273" x="6534150" y="2120900"/>
          <p14:tracePt t="60285" x="6508750" y="2146300"/>
          <p14:tracePt t="60296" x="6413500" y="2190750"/>
          <p14:tracePt t="60314" x="6280150" y="2260600"/>
          <p14:tracePt t="60330" x="6076950" y="2387600"/>
          <p14:tracePt t="60347" x="5822950" y="2597150"/>
          <p14:tracePt t="60381" x="5022850" y="3308350"/>
          <p14:tracePt t="60416" x="4362450" y="3879850"/>
          <p14:tracePt t="60450" x="3879850" y="4248150"/>
          <p14:tracePt t="60465" x="3702050" y="4349750"/>
          <p14:tracePt t="60482" x="3644900" y="4375150"/>
          <p14:tracePt t="60514" x="3644900" y="4381500"/>
          <p14:tracePt t="60530" x="3644900" y="4387850"/>
          <p14:tracePt t="60547" x="3663950" y="4387850"/>
          <p14:tracePt t="60564" x="3708400" y="4387850"/>
          <p14:tracePt t="60580" x="3765550" y="4387850"/>
          <p14:tracePt t="60597" x="3803650" y="4400550"/>
          <p14:tracePt t="60724" x="3810000" y="4400550"/>
          <p14:tracePt t="60760" x="3848100" y="4387850"/>
          <p14:tracePt t="60770" x="3886200" y="4356100"/>
          <p14:tracePt t="60785" x="3911600" y="4298950"/>
          <p14:tracePt t="60797" x="3911600" y="4260850"/>
          <p14:tracePt t="60815" x="3886200" y="4235450"/>
          <p14:tracePt t="60830" x="3867150" y="4222750"/>
          <p14:tracePt t="60849" x="3810000" y="4203700"/>
          <p14:tracePt t="60865" x="3759200" y="4184650"/>
          <p14:tracePt t="60882" x="3714750" y="4165600"/>
          <p14:tracePt t="60899" x="3663950" y="4146550"/>
          <p14:tracePt t="60917" x="3600450" y="4114800"/>
          <p14:tracePt t="60930" x="3530600" y="4070350"/>
          <p14:tracePt t="60951" x="3435350" y="4000500"/>
          <p14:tracePt t="60965" x="3219450" y="3829050"/>
          <p14:tracePt t="60984" x="3098800" y="3752850"/>
          <p14:tracePt t="60997" x="2927350" y="3657600"/>
          <p14:tracePt t="61014" x="2774950" y="3600450"/>
          <p14:tracePt t="61031" x="2584450" y="3536950"/>
          <p14:tracePt t="61047" x="2432050" y="3492500"/>
          <p14:tracePt t="61068" x="2216150" y="3460750"/>
          <p14:tracePt t="61081" x="2051050" y="3429000"/>
          <p14:tracePt t="61101" x="1905000" y="3416300"/>
          <p14:tracePt t="61114" x="1720850" y="3409950"/>
          <p14:tracePt t="61130" x="1593850" y="3409950"/>
          <p14:tracePt t="61147" x="1504950" y="3409950"/>
          <p14:tracePt t="61165" x="1403350" y="3409950"/>
          <p14:tracePt t="61181" x="1377950" y="3422650"/>
          <p14:tracePt t="61200" x="1339850" y="3435350"/>
          <p14:tracePt t="61214" x="1308100" y="3460750"/>
          <p14:tracePt t="61230" x="1270000" y="3486150"/>
          <p14:tracePt t="61247" x="1250950" y="3511550"/>
          <p14:tracePt t="61254" x="1231900" y="3517900"/>
          <p14:tracePt t="61264" x="1225550" y="3524250"/>
          <p14:tracePt t="61280" x="1200150" y="3562350"/>
          <p14:tracePt t="61298" x="1187450" y="3587750"/>
          <p14:tracePt t="61316" x="1187450" y="3619500"/>
          <p14:tracePt t="61331" x="1200150" y="3676650"/>
          <p14:tracePt t="61351" x="1225550" y="3727450"/>
          <p14:tracePt t="61364" x="1276350" y="3810000"/>
          <p14:tracePt t="61382" x="1339850" y="3892550"/>
          <p14:tracePt t="61398" x="1384300" y="3930650"/>
          <p14:tracePt t="61417" x="1441450" y="3968750"/>
          <p14:tracePt t="61432" x="1504950" y="3981450"/>
          <p14:tracePt t="61450" x="1562100" y="3987800"/>
          <p14:tracePt t="61464" x="1689100" y="3987800"/>
          <p14:tracePt t="61484" x="1911350" y="3968750"/>
          <p14:tracePt t="61500" x="2006600" y="3956050"/>
          <p14:tracePt t="61514" x="2114550" y="3937000"/>
          <p14:tracePt t="61531" x="2203450" y="3911600"/>
          <p14:tracePt t="61548" x="2266950" y="3892550"/>
          <p14:tracePt t="61567" x="2305050" y="3879850"/>
          <p14:tracePt t="61581" x="2349500" y="3860800"/>
          <p14:tracePt t="61600" x="2387600" y="3829050"/>
          <p14:tracePt t="61614" x="2406650" y="3816350"/>
          <p14:tracePt t="61632" x="2425700" y="3790950"/>
          <p14:tracePt t="61651" x="2444750" y="3778250"/>
          <p14:tracePt t="61668" x="2476500" y="3727450"/>
          <p14:tracePt t="61681" x="2508250" y="3689350"/>
          <p14:tracePt t="61699" x="2527300" y="3644900"/>
          <p14:tracePt t="61714" x="2533650" y="3594100"/>
          <p14:tracePt t="61733" x="2533650" y="3549650"/>
          <p14:tracePt t="61748" x="2527300" y="3505200"/>
          <p14:tracePt t="61754" x="2514600" y="3492500"/>
          <p14:tracePt t="61764" x="2501900" y="3467100"/>
          <p14:tracePt t="61781" x="2470150" y="3441700"/>
          <p14:tracePt t="61798" x="2393950" y="3422650"/>
          <p14:tracePt t="61817" x="2292350" y="3416300"/>
          <p14:tracePt t="61831" x="2184400" y="3409950"/>
          <p14:tracePt t="61848" x="2019300" y="3409950"/>
          <p14:tracePt t="61868" x="1841500" y="3409950"/>
          <p14:tracePt t="61883" x="1568450" y="3409950"/>
          <p14:tracePt t="61901" x="1403350" y="3422650"/>
          <p14:tracePt t="61916" x="1276350" y="3454400"/>
          <p14:tracePt t="61932" x="1206500" y="3473450"/>
          <p14:tracePt t="61948" x="1162050" y="3505200"/>
          <p14:tracePt t="61965" x="1130300" y="3530600"/>
          <p14:tracePt t="61981" x="1111250" y="3556000"/>
          <p14:tracePt t="61999" x="1073150" y="3606800"/>
          <p14:tracePt t="62015" x="1060450" y="3638550"/>
          <p14:tracePt t="62034" x="1054100" y="3670300"/>
          <p14:tracePt t="62048" x="1054100" y="3702050"/>
          <p14:tracePt t="62068" x="1054100" y="3740150"/>
          <p14:tracePt t="62084" x="1073150" y="3784600"/>
          <p14:tracePt t="62102" x="1092200" y="3803650"/>
          <p14:tracePt t="62115" x="1117600" y="3835400"/>
          <p14:tracePt t="62132" x="1181100" y="3879850"/>
          <p14:tracePt t="62150" x="1225550" y="3905250"/>
          <p14:tracePt t="62168" x="1257300" y="3924300"/>
          <p14:tracePt t="62182" x="1327150" y="3943350"/>
          <p14:tracePt t="62202" x="1466850" y="3962400"/>
          <p14:tracePt t="62215" x="1593850" y="3968750"/>
          <p14:tracePt t="62232" x="1765300" y="3968750"/>
          <p14:tracePt t="62249" x="1917700" y="3962400"/>
          <p14:tracePt t="62266" x="2127250" y="3911600"/>
          <p14:tracePt t="62272" x="2190750" y="3898900"/>
          <p14:tracePt t="62285" x="2311400" y="3860800"/>
          <p14:tracePt t="62300" x="2476500" y="3797300"/>
          <p14:tracePt t="62318" x="2571750" y="3746500"/>
          <p14:tracePt t="62332" x="2647950" y="3689350"/>
          <p14:tracePt t="62351" x="2686050" y="3644900"/>
          <p14:tracePt t="62365" x="2711450" y="3606800"/>
          <p14:tracePt t="62384" x="2730500" y="3536950"/>
          <p14:tracePt t="62401" x="2736850" y="3498850"/>
          <p14:tracePt t="62418" x="2736850" y="3473450"/>
          <p14:tracePt t="62432" x="2736850" y="3448050"/>
          <p14:tracePt t="62451" x="2717800" y="3429000"/>
          <p14:tracePt t="62465" x="2686050" y="3403600"/>
          <p14:tracePt t="62487" x="2616200" y="3352800"/>
          <p14:tracePt t="62499" x="2495550" y="3302000"/>
          <p14:tracePt t="62516" x="2355850" y="3263900"/>
          <p14:tracePt t="62534" x="2247900" y="3238500"/>
          <p14:tracePt t="62549" x="2082800" y="3213100"/>
          <p14:tracePt t="62567" x="1917700" y="3206750"/>
          <p14:tracePt t="62582" x="1746250" y="3206750"/>
          <p14:tracePt t="62601" x="1466850" y="3257550"/>
          <p14:tracePt t="62616" x="1333500" y="3302000"/>
          <p14:tracePt t="62633" x="1212850" y="3378200"/>
          <p14:tracePt t="62651" x="1123950" y="3454400"/>
          <p14:tracePt t="62668" x="1066800" y="3505200"/>
          <p14:tracePt t="62682" x="1035050" y="3536950"/>
          <p14:tracePt t="62700" x="1009650" y="3581400"/>
          <p14:tracePt t="62715" x="996950" y="3625850"/>
          <p14:tracePt t="62734" x="990600" y="3657600"/>
          <p14:tracePt t="62749" x="990600" y="3721100"/>
          <p14:tracePt t="62766" x="996950" y="3829050"/>
          <p14:tracePt t="62774" x="1016000" y="3867150"/>
          <p14:tracePt t="62789" x="1054100" y="3968750"/>
          <p14:tracePt t="62799" x="1079500" y="4000500"/>
          <p14:tracePt t="62816" x="1136650" y="4089400"/>
          <p14:tracePt t="62832" x="1162050" y="4102100"/>
          <p14:tracePt t="62849" x="1193800" y="4102100"/>
          <p14:tracePt t="62866" x="1257300" y="4102100"/>
          <p14:tracePt t="62883" x="1352550" y="4102100"/>
          <p14:tracePt t="62901" x="1460500" y="4102100"/>
          <p14:tracePt t="62919" x="1619250" y="4102100"/>
          <p14:tracePt t="62933" x="1720850" y="4102100"/>
          <p14:tracePt t="62950" x="1841500" y="4102100"/>
          <p14:tracePt t="62966" x="1936750" y="4102100"/>
          <p14:tracePt t="62982" x="2038350" y="4102100"/>
          <p14:tracePt t="62999" x="2095500" y="4083050"/>
          <p14:tracePt t="63018" x="2190750" y="4038600"/>
          <p14:tracePt t="63034" x="2254250" y="4000500"/>
          <p14:tracePt t="63049" x="2305050" y="3949700"/>
          <p14:tracePt t="63066" x="2349500" y="3892550"/>
          <p14:tracePt t="63083" x="2381250" y="3841750"/>
          <p14:tracePt t="63102" x="2387600" y="3803650"/>
          <p14:tracePt t="63118" x="2400300" y="3771900"/>
          <p14:tracePt t="63133" x="2400300" y="3746500"/>
          <p14:tracePt t="63149" x="2400300" y="3733800"/>
          <p14:tracePt t="63167" x="2381250" y="3702050"/>
          <p14:tracePt t="63183" x="2362200" y="3676650"/>
          <p14:tracePt t="63201" x="2336800" y="3657600"/>
          <p14:tracePt t="63217" x="2279650" y="3625850"/>
          <p14:tracePt t="63234" x="2247900" y="3613150"/>
          <p14:tracePt t="63249" x="2197100" y="3594100"/>
          <p14:tracePt t="63267" x="2171700" y="3587750"/>
          <p14:tracePt t="63274" x="2152650" y="3587750"/>
          <p14:tracePt t="63288" x="2133600" y="3587750"/>
          <p14:tracePt t="63299" x="2127250" y="3587750"/>
          <p14:tracePt t="63318" x="2120900" y="3587750"/>
          <p14:tracePt t="63774" x="2120900" y="3594100"/>
          <p14:tracePt t="63784" x="2120900" y="3619500"/>
          <p14:tracePt t="63803" x="2120900" y="3651250"/>
          <p14:tracePt t="63818" x="2146300" y="3702050"/>
          <p14:tracePt t="63834" x="2171700" y="3759200"/>
          <p14:tracePt t="63851" x="2197100" y="3797300"/>
          <p14:tracePt t="63884" x="2222500" y="3841750"/>
          <p14:tracePt t="63917" x="2247900" y="3873500"/>
          <p14:tracePt t="63952" x="2260600" y="3892550"/>
          <p14:tracePt t="63967" x="2266950" y="3898900"/>
          <p14:tracePt t="63983" x="2273300" y="3905250"/>
          <p14:tracePt t="64000" x="2273300" y="3911600"/>
          <p14:tracePt t="64017" x="2279650" y="3917950"/>
          <p14:tracePt t="64621" x="2298700" y="3924300"/>
          <p14:tracePt t="64629" x="2324100" y="3924300"/>
          <p14:tracePt t="64637" x="2355850" y="3930650"/>
          <p14:tracePt t="64654" x="2470150" y="3930650"/>
          <p14:tracePt t="64667" x="2597150" y="3930650"/>
          <p14:tracePt t="64686" x="2838450" y="3930650"/>
          <p14:tracePt t="64701" x="2997200" y="3937000"/>
          <p14:tracePt t="64738" x="3276600" y="3937000"/>
          <p14:tracePt t="64769" x="3352800" y="3924300"/>
          <p14:tracePt t="64801" x="3403600" y="3917950"/>
          <p14:tracePt t="64818" x="3422650" y="3911600"/>
          <p14:tracePt t="64835" x="3448050" y="3911600"/>
          <p14:tracePt t="64853" x="3460750" y="3911600"/>
          <p14:tracePt t="64868" x="3486150" y="3911600"/>
          <p14:tracePt t="64884" x="3492500" y="3911600"/>
          <p14:tracePt t="64903" x="3498850" y="3911600"/>
          <p14:tracePt t="66928" x="3498850" y="3905250"/>
          <p14:tracePt t="66936" x="3505200" y="3905250"/>
          <p14:tracePt t="66950" x="3530600" y="3886200"/>
          <p14:tracePt t="66960" x="3543300" y="3867150"/>
          <p14:tracePt t="66973" x="3619500" y="3841750"/>
          <p14:tracePt t="67006" x="3759200" y="3816350"/>
          <p14:tracePt t="67038" x="3905250" y="3816350"/>
          <p14:tracePt t="67073" x="4083050" y="3816350"/>
          <p14:tracePt t="67087" x="4254500" y="3816350"/>
          <p14:tracePt t="67105" x="4419600" y="3816350"/>
          <p14:tracePt t="67120" x="4565650" y="3822700"/>
          <p14:tracePt t="67140" x="4730750" y="3829050"/>
          <p14:tracePt t="67153" x="4794250" y="3829050"/>
          <p14:tracePt t="67170" x="4870450" y="3829050"/>
          <p14:tracePt t="67188" x="4933950" y="3829050"/>
          <p14:tracePt t="67203" x="4991100" y="3829050"/>
          <p14:tracePt t="67221" x="5029200" y="3829050"/>
          <p14:tracePt t="67236" x="5048250" y="3829050"/>
          <p14:tracePt t="67253" x="5054600" y="3829050"/>
          <p14:tracePt t="67274" x="5067300" y="3829050"/>
          <p14:tracePt t="67305" x="5060950" y="3841750"/>
          <p14:tracePt t="67321" x="4984750" y="3860800"/>
          <p14:tracePt t="67337" x="4946650" y="3848100"/>
          <p14:tracePt t="67662" x="4946650" y="3841750"/>
          <p14:tracePt t="67676" x="4953000" y="3835400"/>
          <p14:tracePt t="67684" x="4965700" y="3829050"/>
          <p14:tracePt t="67695" x="4978400" y="3829050"/>
          <p14:tracePt t="67705" x="4978400" y="3822700"/>
          <p14:tracePt t="67724" x="4965700" y="3829050"/>
          <p14:tracePt t="67754" x="4953000" y="3848100"/>
          <p14:tracePt t="67918" x="4953000" y="3854450"/>
          <p14:tracePt t="67930" x="4965700" y="3854450"/>
          <p14:tracePt t="67954" x="4972050" y="3854450"/>
          <p14:tracePt t="67972" x="4991100" y="3860800"/>
          <p14:tracePt t="67987" x="5003800" y="3860800"/>
          <p14:tracePt t="68009" x="5022850" y="3867150"/>
          <p14:tracePt t="68021" x="5048250" y="3867150"/>
          <p14:tracePt t="68038" x="5086350" y="3879850"/>
          <p14:tracePt t="68054" x="5118100" y="3886200"/>
          <p14:tracePt t="68071" x="5181600" y="3898900"/>
          <p14:tracePt t="68087" x="5232400" y="3911600"/>
          <p14:tracePt t="68107" x="5289550" y="3917950"/>
          <p14:tracePt t="68122" x="5314950" y="3924300"/>
          <p14:tracePt t="68140" x="5346700" y="3930650"/>
          <p14:tracePt t="68154" x="5372100" y="3937000"/>
          <p14:tracePt t="68171" x="5403850" y="3937000"/>
          <p14:tracePt t="68187" x="5448300" y="3937000"/>
          <p14:tracePt t="68207" x="5537200" y="3937000"/>
          <p14:tracePt t="68224" x="5581650" y="3937000"/>
          <p14:tracePt t="68238" x="5638800" y="3937000"/>
          <p14:tracePt t="68258" x="5670550" y="3937000"/>
          <p14:tracePt t="68273" x="5727700" y="3930650"/>
          <p14:tracePt t="68289" x="5778500" y="3930650"/>
          <p14:tracePt t="68295" x="5797550" y="3924300"/>
          <p14:tracePt t="68305" x="5835650" y="3924300"/>
          <p14:tracePt t="68325" x="5861050" y="3924300"/>
          <p14:tracePt t="68338" x="5905500" y="3924300"/>
          <p14:tracePt t="68354" x="5962650" y="3924300"/>
          <p14:tracePt t="68371" x="6026150" y="3930650"/>
          <p14:tracePt t="68388" x="6051550" y="3937000"/>
          <p14:tracePt t="68406" x="6108700" y="3943350"/>
          <p14:tracePt t="68421" x="6140450" y="3943350"/>
          <p14:tracePt t="68440" x="6153150" y="3943350"/>
          <p14:tracePt t="68455" x="6159500" y="3943350"/>
          <p14:tracePt t="68473" x="6172200" y="3943350"/>
          <p14:tracePt t="68488" x="6191250" y="3943350"/>
          <p14:tracePt t="68508" x="6210300" y="3943350"/>
          <p14:tracePt t="68522" x="6261100" y="3949700"/>
          <p14:tracePt t="68539" x="6305550" y="3949700"/>
          <p14:tracePt t="68555" x="6350000" y="3949700"/>
          <p14:tracePt t="68573" x="6413500" y="3949700"/>
          <p14:tracePt t="68589" x="6489700" y="3956050"/>
          <p14:tracePt t="68607" x="6572250" y="3956050"/>
          <p14:tracePt t="68622" x="6642100" y="3956050"/>
          <p14:tracePt t="68639" x="6743700" y="3956050"/>
          <p14:tracePt t="68655" x="6845300" y="3956050"/>
          <p14:tracePt t="68671" x="7010400" y="3956050"/>
          <p14:tracePt t="68692" x="7156450" y="3949700"/>
          <p14:tracePt t="68705" x="7258050" y="3949700"/>
          <p14:tracePt t="68723" x="7366000" y="3943350"/>
          <p14:tracePt t="68738" x="7404100" y="3937000"/>
          <p14:tracePt t="68755" x="7442200" y="3937000"/>
          <p14:tracePt t="68771" x="7467600" y="3930650"/>
          <p14:tracePt t="68788" x="7486650" y="3930650"/>
          <p14:tracePt t="69028" x="7493000" y="3930650"/>
          <p14:tracePt t="69704" x="7499350" y="3930650"/>
          <p14:tracePt t="69722" x="7505700" y="3930650"/>
          <p14:tracePt t="69732" x="7518400" y="3930650"/>
          <p14:tracePt t="69743" x="7556500" y="3930650"/>
          <p14:tracePt t="69756" x="7607300" y="3937000"/>
          <p14:tracePt t="69772" x="7696200" y="3937000"/>
          <p14:tracePt t="69789" x="7753350" y="3937000"/>
          <p14:tracePt t="69825" x="7867650" y="3937000"/>
          <p14:tracePt t="69831" x="7899400" y="3937000"/>
          <p14:tracePt t="69856" x="7981950" y="3930650"/>
          <p14:tracePt t="69890" x="8115300" y="3930650"/>
          <p14:tracePt t="69906" x="8153400" y="3930650"/>
          <p14:tracePt t="69923" x="8172450" y="3930650"/>
          <p14:tracePt t="70254" x="8166100" y="3930650"/>
          <p14:tracePt t="70268" x="8159750" y="3930650"/>
          <p14:tracePt t="70277" x="8153400" y="3930650"/>
          <p14:tracePt t="70306" x="8147050" y="3930650"/>
          <p14:tracePt t="70325" x="8134350" y="3930650"/>
          <p14:tracePt t="70342" x="8121650" y="3930650"/>
          <p14:tracePt t="70373" x="8108950" y="3930650"/>
          <p14:tracePt t="70389" x="8096250" y="3924300"/>
          <p14:tracePt t="70821" x="8089900" y="3924300"/>
          <p14:tracePt t="70853" x="8083550" y="3924300"/>
          <p14:tracePt t="70863" x="8077200" y="3924300"/>
          <p14:tracePt t="70876" x="8077200" y="3930650"/>
          <p14:tracePt t="71228" x="8070850" y="3937000"/>
          <p14:tracePt t="71246" x="8064500" y="3943350"/>
          <p14:tracePt t="71480" x="8070850" y="3943350"/>
          <p14:tracePt t="71489" x="8083550" y="3943350"/>
          <p14:tracePt t="71502" x="8210550" y="3937000"/>
          <p14:tracePt t="71513" x="8375650" y="3937000"/>
          <p14:tracePt t="71524" x="8432800" y="3937000"/>
          <p14:tracePt t="71541" x="8502650" y="3937000"/>
          <p14:tracePt t="71559" x="8528050" y="3937000"/>
          <p14:tracePt t="71591" x="8553450" y="3937000"/>
          <p14:tracePt t="71625" x="8566150" y="3937000"/>
          <p14:tracePt t="71661" x="8572500" y="3937000"/>
          <p14:tracePt t="71708" x="8578850" y="3937000"/>
          <p14:tracePt t="72129" x="8578850" y="3930650"/>
          <p14:tracePt t="72589" x="8572500" y="3930650"/>
          <p14:tracePt t="72682" x="8566150" y="3930650"/>
          <p14:tracePt t="72713" x="8559800" y="3930650"/>
          <p14:tracePt t="72743" x="8553450" y="3930650"/>
          <p14:tracePt t="72760" x="8547100" y="3930650"/>
          <p14:tracePt t="72771" x="8534400" y="3930650"/>
          <p14:tracePt t="72797" x="8528050" y="3930650"/>
          <p14:tracePt t="72810" x="8502650" y="3930650"/>
          <p14:tracePt t="72842" x="8483600" y="3930650"/>
          <p14:tracePt t="72849" x="8477250" y="3930650"/>
          <p14:tracePt t="72879" x="8458200" y="3930650"/>
          <p14:tracePt t="72894" x="8445500" y="3930650"/>
          <p14:tracePt t="72909" x="8420100" y="3930650"/>
          <p14:tracePt t="72926" x="8394700" y="3930650"/>
          <p14:tracePt t="72945" x="8356600" y="3924300"/>
          <p14:tracePt t="72959" x="8337550" y="3924300"/>
          <p14:tracePt t="72980" x="8293100" y="3917950"/>
          <p14:tracePt t="72995" x="8267700" y="3917950"/>
          <p14:tracePt t="73011" x="8235950" y="3917950"/>
          <p14:tracePt t="73029" x="8191500" y="3917950"/>
          <p14:tracePt t="73043" x="8134350" y="3917950"/>
          <p14:tracePt t="73060" x="8077200" y="3917950"/>
          <p14:tracePt t="73076" x="7975600" y="3917950"/>
          <p14:tracePt t="73094" x="7804150" y="3917950"/>
          <p14:tracePt t="73109" x="7658100" y="3917950"/>
          <p14:tracePt t="73127" x="7581900" y="3917950"/>
          <p14:tracePt t="73143" x="7499350" y="3917950"/>
          <p14:tracePt t="73160" x="7435850" y="3917950"/>
          <p14:tracePt t="73179" x="7327900" y="3917950"/>
          <p14:tracePt t="73196" x="7194550" y="3917950"/>
          <p14:tracePt t="73210" x="7073900" y="3924300"/>
          <p14:tracePt t="73227" x="6915150" y="3924300"/>
          <p14:tracePt t="73243" x="6781800" y="3930650"/>
          <p14:tracePt t="73259" x="6692900" y="3930650"/>
          <p14:tracePt t="73276" x="6559550" y="3943350"/>
          <p14:tracePt t="73293" x="6477000" y="3956050"/>
          <p14:tracePt t="73310" x="6388100" y="3968750"/>
          <p14:tracePt t="73328" x="6350000" y="3975100"/>
          <p14:tracePt t="73343" x="6330950" y="3981450"/>
          <p14:tracePt t="73361" x="6324600" y="3981450"/>
          <p14:tracePt t="81840" x="6292850" y="4019550"/>
          <p14:tracePt t="81850" x="6273800" y="4032250"/>
          <p14:tracePt t="81855" x="6261100" y="4038600"/>
          <p14:tracePt t="81870" x="6242050" y="4051300"/>
          <p14:tracePt t="81886" x="6210300" y="4051300"/>
          <p14:tracePt t="81901" x="6172200" y="4057650"/>
          <p14:tracePt t="81918" x="6083300" y="4064000"/>
          <p14:tracePt t="81951" x="5867400" y="4083050"/>
          <p14:tracePt t="81985" x="5607050" y="4140200"/>
          <p14:tracePt t="82019" x="5340350" y="4203700"/>
          <p14:tracePt t="82037" x="5226050" y="4229100"/>
          <p14:tracePt t="82051" x="5124450" y="4241800"/>
          <p14:tracePt t="82071" x="5073650" y="4254500"/>
          <p14:tracePt t="82085" x="5060950" y="4254500"/>
          <p14:tracePt t="82103" x="5029200" y="4241800"/>
          <p14:tracePt t="82118" x="5003800" y="4216400"/>
          <p14:tracePt t="82136" x="4978400" y="4184650"/>
          <p14:tracePt t="82152" x="4946650" y="4159250"/>
          <p14:tracePt t="82170" x="4876800" y="4083050"/>
          <p14:tracePt t="82186" x="4819650" y="4032250"/>
          <p14:tracePt t="82202" x="4775200" y="3987800"/>
          <p14:tracePt t="82218" x="4724400" y="3937000"/>
          <p14:tracePt t="82235" x="4705350" y="3917950"/>
          <p14:tracePt t="82252" x="4699000" y="3911600"/>
          <p14:tracePt t="82287" x="4699000" y="3892550"/>
          <p14:tracePt t="82302" x="4711700" y="3879850"/>
          <p14:tracePt t="82321" x="4730750" y="3854450"/>
          <p14:tracePt t="82335" x="4756150" y="3816350"/>
          <p14:tracePt t="82352" x="4813300" y="3746500"/>
          <p14:tracePt t="82371" x="4914900" y="3638550"/>
          <p14:tracePt t="82389" x="4991100" y="3587750"/>
          <p14:tracePt t="82402" x="5060950" y="3549650"/>
          <p14:tracePt t="82420" x="5156200" y="3517900"/>
          <p14:tracePt t="82436" x="5257800" y="3511550"/>
          <p14:tracePt t="82452" x="5378450" y="3511550"/>
          <p14:tracePt t="82469" x="5492750" y="3511550"/>
          <p14:tracePt t="82486" x="5626100" y="3530600"/>
          <p14:tracePt t="82503" x="5803900" y="3587750"/>
          <p14:tracePt t="82518" x="5911850" y="3644900"/>
          <p14:tracePt t="82535" x="6013450" y="3702050"/>
          <p14:tracePt t="82552" x="6038850" y="3727450"/>
          <p14:tracePt t="82568" x="6051550" y="3746500"/>
          <p14:tracePt t="82585" x="6064250" y="3765550"/>
          <p14:tracePt t="82602" x="6064250" y="3778250"/>
          <p14:tracePt t="82618" x="6064250" y="3797300"/>
          <p14:tracePt t="82635" x="6064250" y="3810000"/>
          <p14:tracePt t="82652" x="6064250" y="3822700"/>
          <p14:tracePt t="82668" x="6064250" y="3841750"/>
          <p14:tracePt t="82685" x="6064250" y="3860800"/>
          <p14:tracePt t="82702" x="6045200" y="3886200"/>
          <p14:tracePt t="82719" x="6026150" y="3898900"/>
          <p14:tracePt t="82736" x="6007100" y="3911600"/>
          <p14:tracePt t="82755" x="5988050" y="3917950"/>
          <p14:tracePt t="82772" x="5924550" y="3937000"/>
          <p14:tracePt t="82788" x="5873750" y="3943350"/>
          <p14:tracePt t="82803" x="5784850" y="3956050"/>
          <p14:tracePt t="82821" x="5670550" y="3962400"/>
          <p14:tracePt t="82836" x="5530850" y="3962400"/>
          <p14:tracePt t="82857" x="5359400" y="3975100"/>
          <p14:tracePt t="82869" x="5270500" y="3975100"/>
          <p14:tracePt t="82890" x="5022850" y="3975100"/>
          <p14:tracePt t="82896" x="4972050" y="3975100"/>
          <p14:tracePt t="82904" x="4889500" y="3975100"/>
          <p14:tracePt t="82920" x="4813300" y="3962400"/>
          <p14:tracePt t="82936" x="4787900" y="3943350"/>
          <p14:tracePt t="82952" x="4775200" y="3924300"/>
          <p14:tracePt t="82969" x="4768850" y="3892550"/>
          <p14:tracePt t="82989" x="4775200" y="3816350"/>
          <p14:tracePt t="83005" x="4806950" y="3759200"/>
          <p14:tracePt t="83019" x="4838700" y="3702050"/>
          <p14:tracePt t="83036" x="4908550" y="3632200"/>
          <p14:tracePt t="83053" x="4972050" y="3594100"/>
          <p14:tracePt t="83069" x="5137150" y="3511550"/>
          <p14:tracePt t="83088" x="5505450" y="3429000"/>
          <p14:tracePt t="83103" x="5715000" y="3422650"/>
          <p14:tracePt t="83120" x="5892800" y="3422650"/>
          <p14:tracePt t="83136" x="6057900" y="3429000"/>
          <p14:tracePt t="83153" x="6165850" y="3448050"/>
          <p14:tracePt t="83170" x="6242050" y="3467100"/>
          <p14:tracePt t="83187" x="6394450" y="3543300"/>
          <p14:tracePt t="83203" x="6432550" y="3581400"/>
          <p14:tracePt t="83220" x="6477000" y="3632200"/>
          <p14:tracePt t="83238" x="6496050" y="3676650"/>
          <p14:tracePt t="83255" x="6515100" y="3708400"/>
          <p14:tracePt t="83271" x="6515100" y="3740150"/>
          <p14:tracePt t="83288" x="6515100" y="3784600"/>
          <p14:tracePt t="83303" x="6464300" y="3841750"/>
          <p14:tracePt t="83322" x="6381750" y="3924300"/>
          <p14:tracePt t="83336" x="6261100" y="4000500"/>
          <p14:tracePt t="83353" x="6153150" y="4057650"/>
          <p14:tracePt t="83370" x="6026150" y="4114800"/>
          <p14:tracePt t="83388" x="5803900" y="4159250"/>
          <p14:tracePt t="83403" x="5734050" y="4159250"/>
          <p14:tracePt t="83421" x="5689600" y="4146550"/>
          <p14:tracePt t="83436" x="5670550" y="4121150"/>
          <p14:tracePt t="83453" x="5664200" y="4089400"/>
          <p14:tracePt t="83470" x="5657850" y="3994150"/>
          <p14:tracePt t="83486" x="5676900" y="3879850"/>
          <p14:tracePt t="83503" x="5797550" y="3759200"/>
          <p14:tracePt t="83521" x="5892800" y="3721100"/>
          <p14:tracePt t="83536" x="6070600" y="3689350"/>
          <p14:tracePt t="83553" x="6172200" y="3689350"/>
          <p14:tracePt t="83570" x="6273800" y="3727450"/>
          <p14:tracePt t="83587" x="6337300" y="3771900"/>
          <p14:tracePt t="83603" x="6362700" y="3810000"/>
          <p14:tracePt t="83620" x="6362700" y="3829050"/>
          <p14:tracePt t="83637" x="6362700" y="3841750"/>
          <p14:tracePt t="83653" x="6369050" y="3854450"/>
          <p14:tracePt t="83670" x="6369050" y="3860800"/>
          <p14:tracePt t="83687" x="6369050" y="3873500"/>
          <p14:tracePt t="83720" x="6369050" y="3879850"/>
          <p14:tracePt t="83911" x="6381750" y="3879850"/>
          <p14:tracePt t="83920" x="6477000" y="3879850"/>
          <p14:tracePt t="83927" x="6534150" y="3886200"/>
          <p14:tracePt t="83937" x="6623050" y="3892550"/>
          <p14:tracePt t="83953" x="6819900" y="3898900"/>
          <p14:tracePt t="83971" x="7099300" y="3930650"/>
          <p14:tracePt t="83987" x="7283450" y="3968750"/>
          <p14:tracePt t="84024" x="7651750" y="4070350"/>
          <p14:tracePt t="84053" x="7842250" y="4127500"/>
          <p14:tracePt t="84087" x="7994650" y="4140200"/>
          <p14:tracePt t="84104" x="8070850" y="4140200"/>
          <p14:tracePt t="84121" x="8134350" y="4140200"/>
          <p14:tracePt t="84137" x="8147050" y="4140200"/>
          <p14:tracePt t="84153" x="8159750" y="4127500"/>
          <p14:tracePt t="84170" x="8166100" y="4121150"/>
          <p14:tracePt t="84187" x="8172450" y="4114800"/>
          <p14:tracePt t="84205" x="8178800" y="4114800"/>
          <p14:tracePt t="84223" x="8178800" y="4108450"/>
          <p14:tracePt t="84237" x="8178800" y="4102100"/>
          <p14:tracePt t="84334" x="8185150" y="4095750"/>
          <p14:tracePt t="84347" x="8216900" y="4076700"/>
          <p14:tracePt t="84356" x="8248650" y="4070350"/>
          <p14:tracePt t="84371" x="8318500" y="4051300"/>
          <p14:tracePt t="84387" x="8401050" y="4019550"/>
          <p14:tracePt t="84394" x="8470900" y="3987800"/>
          <p14:tracePt t="84405" x="8547100" y="3956050"/>
          <p14:tracePt t="84421" x="8610600" y="3924300"/>
          <p14:tracePt t="84437" x="8623300" y="3917950"/>
          <p14:tracePt t="84488" x="8578850" y="3917950"/>
          <p14:tracePt t="84496" x="8534400" y="3924300"/>
          <p14:tracePt t="84505" x="8432800" y="3943350"/>
          <p14:tracePt t="84524" x="8267700" y="3968750"/>
          <p14:tracePt t="84537" x="8140700" y="3987800"/>
          <p14:tracePt t="84555" x="7981950" y="4006850"/>
          <p14:tracePt t="84572" x="7937500" y="4006850"/>
          <p14:tracePt t="84788" x="7931150" y="4006850"/>
          <p14:tracePt t="84800" x="7924800" y="3987800"/>
          <p14:tracePt t="84810" x="7924800" y="3981450"/>
          <p14:tracePt t="84821" x="7924800" y="3968750"/>
          <p14:tracePt t="84838" x="7937500" y="3956050"/>
          <p14:tracePt t="84854" x="7994650" y="3937000"/>
          <p14:tracePt t="84871" x="8013700" y="3930650"/>
          <p14:tracePt t="84888" x="8026400" y="3930650"/>
          <p14:tracePt t="84897" x="8039100" y="3924300"/>
          <p14:tracePt t="84909" x="8051800" y="3917950"/>
          <p14:tracePt t="84921" x="8058150" y="3917950"/>
          <p14:tracePt t="84938" x="8077200" y="3905250"/>
          <p14:tracePt t="84957" x="8115300" y="3898900"/>
          <p14:tracePt t="84971" x="8178800" y="3886200"/>
          <p14:tracePt t="84989" x="8331200" y="3879850"/>
          <p14:tracePt t="85006" x="8502650" y="3873500"/>
          <p14:tracePt t="85026" x="8858250" y="3860800"/>
          <p14:tracePt t="85038" x="9169400" y="3860800"/>
          <p14:tracePt t="85055" x="9398000" y="3860800"/>
          <p14:tracePt t="85071" x="9632950" y="3860800"/>
          <p14:tracePt t="85088" x="9772650" y="3860800"/>
          <p14:tracePt t="85105" x="9855200" y="3860800"/>
          <p14:tracePt t="85121" x="9906000" y="3860800"/>
          <p14:tracePt t="85138" x="9969500" y="3860800"/>
          <p14:tracePt t="85154" x="10001250" y="3860800"/>
          <p14:tracePt t="85171" x="10013950" y="3860800"/>
          <p14:tracePt t="85188" x="10026650" y="3860800"/>
          <p14:tracePt t="85359" x="10033000" y="3860800"/>
          <p14:tracePt t="85368" x="10052050" y="3860800"/>
          <p14:tracePt t="85378" x="10140950" y="3860800"/>
          <p14:tracePt t="85390" x="10229850" y="3860800"/>
          <p14:tracePt t="85405" x="10401300" y="3854450"/>
          <p14:tracePt t="85422" x="10521950" y="3841750"/>
          <p14:tracePt t="85441" x="10585450" y="3835400"/>
          <p14:tracePt t="85456" x="10598150" y="3835400"/>
          <p14:tracePt t="85573" x="10604500" y="3835400"/>
          <p14:tracePt t="85704" x="10610850" y="3835400"/>
          <p14:tracePt t="85761" x="10610850" y="3829050"/>
          <p14:tracePt t="85771" x="10617200" y="3816350"/>
          <p14:tracePt t="85786" x="10617200" y="3803650"/>
          <p14:tracePt t="85795" x="10623550" y="3797300"/>
          <p14:tracePt t="85812" x="10623550" y="3790950"/>
          <p14:tracePt t="86824" x="10623550" y="3784600"/>
          <p14:tracePt t="86832" x="10617200" y="3778250"/>
          <p14:tracePt t="86841" x="10604500" y="3778250"/>
          <p14:tracePt t="86858" x="10566400" y="3759200"/>
          <p14:tracePt t="86873" x="10490200" y="3733800"/>
          <p14:tracePt t="86890" x="10382250" y="3708400"/>
          <p14:tracePt t="86906" x="10166350" y="3676650"/>
          <p14:tracePt t="86927" x="9925050" y="3663950"/>
          <p14:tracePt t="86957" x="9353550" y="3651250"/>
          <p14:tracePt t="86992" x="8432800" y="3625850"/>
          <p14:tracePt t="87026" x="7689850" y="3625850"/>
          <p14:tracePt t="87043" x="7219950" y="3625850"/>
          <p14:tracePt t="87060" x="7042150" y="3638550"/>
          <p14:tracePt t="87073" x="6718300" y="3689350"/>
          <p14:tracePt t="87091" x="6597650" y="3727450"/>
          <p14:tracePt t="87107" x="6426200" y="3778250"/>
          <p14:tracePt t="87126" x="6311900" y="3822700"/>
          <p14:tracePt t="87140" x="6197600" y="3860800"/>
          <p14:tracePt t="87156" x="6127750" y="3892550"/>
          <p14:tracePt t="87176" x="6038850" y="3930650"/>
          <p14:tracePt t="87190" x="5994400" y="3956050"/>
          <p14:tracePt t="87206" x="5956300" y="3962400"/>
          <p14:tracePt t="87224" x="5949950" y="3968750"/>
          <p14:tracePt t="87244" x="5943600" y="3975100"/>
          <p14:tracePt t="87259" x="5943600" y="3981450"/>
          <p14:tracePt t="87276" x="5930900" y="3987800"/>
          <p14:tracePt t="87291" x="5918200" y="3994150"/>
          <p14:tracePt t="87307" x="5899150" y="4006850"/>
          <p14:tracePt t="87324" x="5886450" y="4013200"/>
          <p14:tracePt t="87341" x="5861050" y="4032250"/>
          <p14:tracePt t="87357" x="5848350" y="4032250"/>
          <p14:tracePt t="87374" x="5848350" y="4038600"/>
          <p14:tracePt t="87447" x="5861050" y="4038600"/>
          <p14:tracePt t="87455" x="5867400" y="4044950"/>
          <p14:tracePt t="87464" x="5880100" y="4044950"/>
          <p14:tracePt t="87475" x="5905500" y="4044950"/>
          <p14:tracePt t="87493" x="5930900" y="4051300"/>
          <p14:tracePt t="87507" x="5943600" y="4057650"/>
          <p14:tracePt t="87525" x="5969000" y="4057650"/>
          <p14:tracePt t="87540" x="5988050" y="4057650"/>
          <p14:tracePt t="87559" x="6026150" y="4057650"/>
          <p14:tracePt t="87577" x="6064250" y="4051300"/>
          <p14:tracePt t="87592" x="6096000" y="4038600"/>
          <p14:tracePt t="87607" x="6134100" y="4025900"/>
          <p14:tracePt t="87624" x="6153150" y="4013200"/>
          <p14:tracePt t="87640" x="6165850" y="4000500"/>
          <p14:tracePt t="87657" x="6184900" y="3975100"/>
          <p14:tracePt t="87679" x="6210300" y="3937000"/>
          <p14:tracePt t="87694" x="6216650" y="3905250"/>
          <p14:tracePt t="87707" x="6229350" y="3873500"/>
          <p14:tracePt t="87724" x="6235700" y="3835400"/>
          <p14:tracePt t="87740" x="6235700" y="3803650"/>
          <p14:tracePt t="87757" x="6235700" y="3784600"/>
          <p14:tracePt t="87775" x="6235700" y="3778250"/>
          <p14:tracePt t="87791" x="6235700" y="3765550"/>
          <p14:tracePt t="87810" x="6235700" y="3752850"/>
          <p14:tracePt t="87824" x="6229350" y="3727450"/>
          <p14:tracePt t="87841" x="6203950" y="3702050"/>
          <p14:tracePt t="87859" x="6178550" y="3670300"/>
          <p14:tracePt t="87876" x="6140450" y="3632200"/>
          <p14:tracePt t="87892" x="6108700" y="3613150"/>
          <p14:tracePt t="87909" x="6076950" y="3594100"/>
          <p14:tracePt t="87927" x="6057900" y="3581400"/>
          <p14:tracePt t="87942" x="6019800" y="3562350"/>
          <p14:tracePt t="87960" x="5949950" y="3536950"/>
          <p14:tracePt t="87977" x="5867400" y="3517900"/>
          <p14:tracePt t="87993" x="5816600" y="3505200"/>
          <p14:tracePt t="88007" x="5765800" y="3498850"/>
          <p14:tracePt t="88024" x="5708650" y="3498850"/>
          <p14:tracePt t="88041" x="5645150" y="3492500"/>
          <p14:tracePt t="88057" x="5543550" y="3479800"/>
          <p14:tracePt t="88075" x="5384800" y="3473450"/>
          <p14:tracePt t="88093" x="5308600" y="3467100"/>
          <p14:tracePt t="88109" x="5245100" y="3467100"/>
          <p14:tracePt t="88124" x="5213350" y="3467100"/>
          <p14:tracePt t="88141" x="5181600" y="3467100"/>
          <p14:tracePt t="88158" x="5156200" y="3467100"/>
          <p14:tracePt t="88174" x="5143500" y="3467100"/>
          <p14:tracePt t="88191" x="5124450" y="3479800"/>
          <p14:tracePt t="88208" x="5111750" y="3517900"/>
          <p14:tracePt t="88225" x="5099050" y="3562350"/>
          <p14:tracePt t="88244" x="5080000" y="3613150"/>
          <p14:tracePt t="88258" x="5073650" y="3683000"/>
          <p14:tracePt t="88278" x="5073650" y="3740150"/>
          <p14:tracePt t="88291" x="5073650" y="3810000"/>
          <p14:tracePt t="88311" x="5086350" y="3860800"/>
          <p14:tracePt t="88325" x="5130800" y="3924300"/>
          <p14:tracePt t="88341" x="5181600" y="3981450"/>
          <p14:tracePt t="88358" x="5257800" y="4038600"/>
          <p14:tracePt t="88375" x="5365750" y="4076700"/>
          <p14:tracePt t="88395" x="5594350" y="4095750"/>
          <p14:tracePt t="88401" x="5683250" y="4089400"/>
          <p14:tracePt t="88409" x="5746750" y="4076700"/>
          <p14:tracePt t="88424" x="5937250" y="4025900"/>
          <p14:tracePt t="88442" x="6057900" y="3956050"/>
          <p14:tracePt t="88461" x="6153150" y="3860800"/>
          <p14:tracePt t="88475" x="6203950" y="3778250"/>
          <p14:tracePt t="88496" x="6210300" y="3644900"/>
          <p14:tracePt t="88508" x="6178550" y="3549650"/>
          <p14:tracePt t="88525" x="6146800" y="3511550"/>
          <p14:tracePt t="88541" x="6108700" y="3492500"/>
          <p14:tracePt t="88561" x="6064250" y="3492500"/>
          <p14:tracePt t="88575" x="5994400" y="3505200"/>
          <p14:tracePt t="88591" x="5829300" y="3568700"/>
          <p14:tracePt t="88608" x="5638800" y="3683000"/>
          <p14:tracePt t="88625" x="5543550" y="3771900"/>
          <p14:tracePt t="88643" x="5511800" y="3829050"/>
          <p14:tracePt t="88658" x="5511800" y="3841750"/>
          <p14:tracePt t="88677" x="5511800" y="3854450"/>
          <p14:tracePt t="88694" x="5575300" y="3873500"/>
          <p14:tracePt t="88709" x="5676900" y="3879850"/>
          <p14:tracePt t="88726" x="5772150" y="3879850"/>
          <p14:tracePt t="88745" x="5842000" y="3879850"/>
          <p14:tracePt t="88758" x="5892800" y="3873500"/>
          <p14:tracePt t="88775" x="5924550" y="3873500"/>
          <p14:tracePt t="88792" x="5930900" y="3860800"/>
          <p14:tracePt t="89317" x="5937250" y="3860800"/>
          <p14:tracePt t="89327" x="5962650" y="3860800"/>
          <p14:tracePt t="89342" x="6000750" y="3860800"/>
          <p14:tracePt t="89359" x="6045200" y="3854450"/>
          <p14:tracePt t="89375" x="6089650" y="3848100"/>
          <p14:tracePt t="89395" x="6203950" y="3835400"/>
          <p14:tracePt t="89410" x="6248400" y="3829050"/>
          <p14:tracePt t="89445" x="6388100" y="3816350"/>
          <p14:tracePt t="89452" x="6438900" y="3810000"/>
          <p14:tracePt t="89476" x="6629400" y="3810000"/>
          <p14:tracePt t="89509" x="6959600" y="3803650"/>
          <p14:tracePt t="89526" x="7226300" y="3797300"/>
          <p14:tracePt t="89542" x="7442200" y="3797300"/>
          <p14:tracePt t="89559" x="7645400" y="3797300"/>
          <p14:tracePt t="89576" x="7721600" y="3790950"/>
          <p14:tracePt t="89593" x="7747000" y="3790950"/>
          <p14:tracePt t="89609" x="7753350" y="3790950"/>
          <p14:tracePt t="89790" x="7759700" y="3790950"/>
          <p14:tracePt t="89803" x="7842250" y="3784600"/>
          <p14:tracePt t="89814" x="7899400" y="3784600"/>
          <p14:tracePt t="89827" x="8045450" y="3784600"/>
          <p14:tracePt t="89843" x="8261350" y="3784600"/>
          <p14:tracePt t="89859" x="8502650" y="3810000"/>
          <p14:tracePt t="89876" x="8788400" y="3848100"/>
          <p14:tracePt t="89896" x="8896350" y="3867150"/>
          <p14:tracePt t="89910" x="8978900" y="3879850"/>
          <p14:tracePt t="89915" x="9010650" y="3886200"/>
          <p14:tracePt t="89928" x="9055100" y="3886200"/>
          <p14:tracePt t="89943" x="9086850" y="3886200"/>
          <p14:tracePt t="89959" x="9099550" y="3886200"/>
          <p14:tracePt t="89976" x="9124950" y="3886200"/>
          <p14:tracePt t="89993" x="9137650" y="3879850"/>
          <p14:tracePt t="90009" x="9144000" y="3879850"/>
          <p14:tracePt t="90029" x="9150350" y="3879850"/>
          <p14:tracePt t="90078" x="9137650" y="3873500"/>
          <p14:tracePt t="90090" x="9099550" y="3873500"/>
          <p14:tracePt t="90099" x="9067800" y="3873500"/>
          <p14:tracePt t="90113" x="9004300" y="3873500"/>
          <p14:tracePt t="90127" x="8934450" y="3860800"/>
          <p14:tracePt t="90147" x="8877300" y="3848100"/>
          <p14:tracePt t="90159" x="8832850" y="3835400"/>
          <p14:tracePt t="90176" x="8826500" y="3829050"/>
          <p14:tracePt t="90231" x="8851900" y="3829050"/>
          <p14:tracePt t="90239" x="8877300" y="3829050"/>
          <p14:tracePt t="90246" x="8947150" y="3829050"/>
          <p14:tracePt t="90260" x="9105900" y="3822700"/>
          <p14:tracePt t="90279" x="9359900" y="3810000"/>
          <p14:tracePt t="90293" x="9613900" y="3810000"/>
          <p14:tracePt t="90311" x="9893300" y="3810000"/>
          <p14:tracePt t="90327" x="10077450" y="3810000"/>
          <p14:tracePt t="90343" x="10134600" y="3816350"/>
          <p14:tracePt t="90362" x="10147300" y="3822700"/>
          <p14:tracePt t="90393" x="10102850" y="3854450"/>
          <p14:tracePt t="90410" x="9969500" y="3886200"/>
          <p14:tracePt t="90427" x="9899650" y="3905250"/>
          <p14:tracePt t="90443" x="9893300" y="3905250"/>
          <p14:tracePt t="90465" x="9899650" y="3905250"/>
          <p14:tracePt t="90476" x="9975850" y="3898900"/>
          <p14:tracePt t="90493" x="10121900" y="3860800"/>
          <p14:tracePt t="90510" x="10248900" y="3829050"/>
          <p14:tracePt t="90527" x="10515600" y="3752850"/>
          <p14:tracePt t="90544" x="10648950" y="3721100"/>
          <p14:tracePt t="90560" x="10725150" y="3708400"/>
          <p14:tracePt t="90577" x="10775950" y="3702050"/>
          <p14:tracePt t="90594" x="10814050" y="3702050"/>
          <p14:tracePt t="90610" x="10852150" y="3702050"/>
          <p14:tracePt t="90627" x="10877550" y="3714750"/>
          <p14:tracePt t="90646" x="10909300" y="3721100"/>
          <p14:tracePt t="90660" x="10915650" y="3721100"/>
          <p14:tracePt t="90693" x="10922000" y="3721100"/>
          <p14:tracePt t="90710" x="10928350" y="3721100"/>
          <p14:tracePt t="90727" x="10934700" y="3721100"/>
          <p14:tracePt t="90744" x="10953750" y="3721100"/>
          <p14:tracePt t="90760" x="10979150" y="3714750"/>
          <p14:tracePt t="90777" x="10991850" y="3702050"/>
          <p14:tracePt t="90793" x="11004550" y="3702050"/>
          <p14:tracePt t="90810" x="11010900" y="3702050"/>
          <p14:tracePt t="90827" x="11029950" y="3702050"/>
          <p14:tracePt t="90844" x="11055350" y="3695700"/>
          <p14:tracePt t="90862" x="11061700" y="3689350"/>
          <p14:tracePt t="91130" x="11068050" y="3689350"/>
          <p14:tracePt t="91147" x="11068050" y="3683000"/>
          <p14:tracePt t="91254" x="11074400" y="3683000"/>
          <p14:tracePt t="91285" x="11080750" y="3683000"/>
          <p14:tracePt t="91315" x="11080750" y="3676650"/>
          <p14:tracePt t="91851" x="11074400" y="3676650"/>
          <p14:tracePt t="91869" x="11068050" y="3676650"/>
          <p14:tracePt t="91880" x="11061700" y="3676650"/>
          <p14:tracePt t="91887" x="11061700" y="3670300"/>
          <p14:tracePt t="91896" x="11055350" y="3670300"/>
          <p14:tracePt t="91930" x="11049000" y="3670300"/>
          <p14:tracePt t="91943" x="11042650" y="3670300"/>
          <p14:tracePt t="91974" x="11036300" y="3670300"/>
          <p14:tracePt t="91995" x="11010900" y="3670300"/>
          <p14:tracePt t="92012" x="10998200" y="3670300"/>
          <p14:tracePt t="92031" x="10991850" y="3670300"/>
          <p14:tracePt t="92045" x="10985500" y="3676650"/>
          <p14:tracePt t="92062" x="10979150" y="3676650"/>
          <p14:tracePt t="92078" x="10972800" y="3683000"/>
          <p14:tracePt t="92151" x="10966450" y="3683000"/>
          <p14:tracePt t="92176" x="10960100" y="3689350"/>
          <p14:tracePt t="92183" x="10953750" y="3689350"/>
          <p14:tracePt t="92195" x="10941050" y="3695700"/>
          <p14:tracePt t="92212" x="10922000" y="3708400"/>
          <p14:tracePt t="92229" x="10902950" y="3714750"/>
          <p14:tracePt t="92245" x="10883900" y="3727450"/>
          <p14:tracePt t="92263" x="10858500" y="3740150"/>
          <p14:tracePt t="92279" x="10845800" y="3746500"/>
          <p14:tracePt t="92295" x="10826750" y="3752850"/>
          <p14:tracePt t="92311" x="10820400" y="3759200"/>
          <p14:tracePt t="92329" x="10814050" y="3759200"/>
          <p14:tracePt t="92347" x="10807700" y="3759200"/>
          <p14:tracePt t="92379" x="10795000" y="3759200"/>
          <p14:tracePt t="92397" x="10788650" y="3759200"/>
          <p14:tracePt t="92433" x="10782300" y="3759200"/>
          <p14:tracePt t="92445" x="10775950" y="3759200"/>
          <p14:tracePt t="92464" x="10744200" y="3771900"/>
          <p14:tracePt t="92480" x="10725150" y="3784600"/>
          <p14:tracePt t="92499" x="10687050" y="3797300"/>
          <p14:tracePt t="92512" x="10661650" y="3810000"/>
          <p14:tracePt t="92531" x="10642600" y="3816350"/>
          <p14:tracePt t="92546" x="10636250" y="3822700"/>
          <p14:tracePt t="92562" x="10629900" y="3822700"/>
          <p14:tracePt t="92589" x="10623550" y="3822700"/>
          <p14:tracePt t="92620" x="10617200" y="3822700"/>
          <p14:tracePt t="92635" x="10610850" y="3822700"/>
          <p14:tracePt t="92652" x="10604500" y="3822700"/>
          <p14:tracePt t="92660" x="10598150" y="3822700"/>
          <p14:tracePt t="92677" x="10591800" y="3816350"/>
          <p14:tracePt t="92755" x="10579100" y="3816350"/>
          <p14:tracePt t="92763" x="10566400" y="3822700"/>
          <p14:tracePt t="92780" x="10534650" y="3841750"/>
          <p14:tracePt t="92798" x="10521950" y="3848100"/>
          <p14:tracePt t="92949" x="10515600" y="3848100"/>
          <p14:tracePt t="92960" x="10502900" y="3835400"/>
          <p14:tracePt t="92968" x="10483850" y="3829050"/>
          <p14:tracePt t="92979" x="10464800" y="3816350"/>
          <p14:tracePt t="92996" x="10394950" y="3784600"/>
          <p14:tracePt t="93014" x="10350500" y="3765550"/>
          <p14:tracePt t="93029" x="10299700" y="3759200"/>
          <p14:tracePt t="93049" x="10242550" y="3759200"/>
          <p14:tracePt t="93062" x="10179050" y="3759200"/>
          <p14:tracePt t="93079" x="10096500" y="3759200"/>
          <p14:tracePt t="93097" x="9925050" y="3759200"/>
          <p14:tracePt t="93113" x="9823450" y="3759200"/>
          <p14:tracePt t="93129" x="9709150" y="3759200"/>
          <p14:tracePt t="93146" x="9632950" y="3759200"/>
          <p14:tracePt t="93163" x="9544050" y="3759200"/>
          <p14:tracePt t="93179" x="9461500" y="3759200"/>
          <p14:tracePt t="93196" x="9366250" y="3746500"/>
          <p14:tracePt t="93213" x="9309100" y="3733800"/>
          <p14:tracePt t="93230" x="9245600" y="3721100"/>
          <p14:tracePt t="93246" x="9201150" y="3714750"/>
          <p14:tracePt t="93263" x="9163050" y="3702050"/>
          <p14:tracePt t="93282" x="9124950" y="3695700"/>
          <p14:tracePt t="93297" x="9112250" y="3695700"/>
          <p14:tracePt t="93313" x="9105900" y="3689350"/>
          <p14:tracePt t="93452" x="9093200" y="3695700"/>
          <p14:tracePt t="93459" x="9086850" y="3702050"/>
          <p14:tracePt t="93466" x="9080500" y="3702050"/>
          <p14:tracePt t="93479" x="9080500" y="3708400"/>
          <p14:tracePt t="93497" x="9074150" y="3714750"/>
          <p14:tracePt t="93894" x="9061450" y="3714750"/>
          <p14:tracePt t="93903" x="9048750" y="3714750"/>
          <p14:tracePt t="93915" x="8985250" y="3721100"/>
          <p14:tracePt t="93930" x="8877300" y="3727450"/>
          <p14:tracePt t="93948" x="8686800" y="3740150"/>
          <p14:tracePt t="93954" x="8623300" y="3746500"/>
          <p14:tracePt t="93980" x="8216900" y="3803650"/>
          <p14:tracePt t="94014" x="6965950" y="4203700"/>
          <p14:tracePt t="94047" x="5886450" y="4514850"/>
          <p14:tracePt t="94064" x="5549900" y="4622800"/>
          <p14:tracePt t="94080" x="5346700" y="4718050"/>
          <p14:tracePt t="94101" x="5200650" y="4781550"/>
          <p14:tracePt t="94114" x="4851400" y="4895850"/>
          <p14:tracePt t="94130" x="4705350" y="4927600"/>
          <p14:tracePt t="94147" x="4521200" y="4946650"/>
          <p14:tracePt t="94167" x="4368800" y="4946650"/>
          <p14:tracePt t="94181" x="4292600" y="4946650"/>
          <p14:tracePt t="94199" x="4203700" y="4946650"/>
          <p14:tracePt t="94214" x="4083050" y="4946650"/>
          <p14:tracePt t="94232" x="4006850" y="4946650"/>
          <p14:tracePt t="94247" x="3924300" y="4946650"/>
          <p14:tracePt t="94265" x="3860800" y="4946650"/>
          <p14:tracePt t="94281" x="3816350" y="4946650"/>
          <p14:tracePt t="94297" x="3810000" y="4940300"/>
          <p14:tracePt t="94314" x="3790950" y="4921250"/>
          <p14:tracePt t="94330" x="3746500" y="4876800"/>
          <p14:tracePt t="94347" x="3689350" y="4819650"/>
          <p14:tracePt t="94364" x="3638550" y="4756150"/>
          <p14:tracePt t="94380" x="3606800" y="4711700"/>
          <p14:tracePt t="94397" x="3587750" y="4673600"/>
          <p14:tracePt t="94415" x="3549650" y="4610100"/>
          <p14:tracePt t="94431" x="3536950" y="4591050"/>
          <p14:tracePt t="94447" x="3524250" y="4578350"/>
          <p14:tracePt t="94464" x="3524250" y="4572000"/>
          <p14:tracePt t="94480" x="3517900" y="4559300"/>
          <p14:tracePt t="94498" x="3517900" y="4552950"/>
          <p14:tracePt t="94515" x="3505200" y="4533900"/>
          <p14:tracePt t="94548" x="3498850" y="4521200"/>
          <p14:tracePt t="94580" x="3498850" y="4514850"/>
          <p14:tracePt t="94601" x="3498850" y="4508500"/>
          <p14:tracePt t="94615" x="3492500" y="4502150"/>
          <p14:tracePt t="94632" x="3492500" y="4495800"/>
          <p14:tracePt t="94649" x="3486150" y="4495800"/>
          <p14:tracePt t="94664" x="3486150" y="4489450"/>
          <p14:tracePt t="94974" x="3492500" y="4483100"/>
          <p14:tracePt t="94981" x="3498850" y="4483100"/>
          <p14:tracePt t="94990" x="3511550" y="4476750"/>
          <p14:tracePt t="94998" x="3524250" y="4476750"/>
          <p14:tracePt t="95015" x="3549650" y="4476750"/>
          <p14:tracePt t="95031" x="3594100" y="4470400"/>
          <p14:tracePt t="95048" x="3632200" y="4470400"/>
          <p14:tracePt t="95065" x="3670300" y="4470400"/>
          <p14:tracePt t="95098" x="3816350" y="4483100"/>
          <p14:tracePt t="95132" x="4146550" y="4483100"/>
          <p14:tracePt t="95164" x="4425950" y="4495800"/>
          <p14:tracePt t="95181" x="4654550" y="4502150"/>
          <p14:tracePt t="95198" x="4857750" y="4502150"/>
          <p14:tracePt t="95215" x="5016500" y="4502150"/>
          <p14:tracePt t="95231" x="5283200" y="4502150"/>
          <p14:tracePt t="95249" x="5492750" y="4508500"/>
          <p14:tracePt t="95265" x="5594350" y="4508500"/>
          <p14:tracePt t="95283" x="5746750" y="4508500"/>
          <p14:tracePt t="95300" x="5848350" y="4508500"/>
          <p14:tracePt t="95315" x="5918200" y="4508500"/>
          <p14:tracePt t="95331" x="6007100" y="4508500"/>
          <p14:tracePt t="95350" x="6032500" y="4508500"/>
          <p14:tracePt t="95368" x="6045200" y="4508500"/>
          <p14:tracePt t="95736" x="6051550" y="4508500"/>
          <p14:tracePt t="95755" x="6057900" y="4508500"/>
          <p14:tracePt t="95766" x="6057900" y="4502150"/>
          <p14:tracePt t="95774" x="6064250" y="4502150"/>
          <p14:tracePt t="95784" x="6064250" y="4495800"/>
          <p14:tracePt t="95799" x="6070600" y="4489450"/>
          <p14:tracePt t="95817" x="6083300" y="4483100"/>
          <p14:tracePt t="95851" x="6102350" y="4464050"/>
          <p14:tracePt t="95884" x="6127750" y="4445000"/>
          <p14:tracePt t="95919" x="6146800" y="4425950"/>
          <p14:tracePt t="95933" x="6153150" y="4425950"/>
          <p14:tracePt t="95952" x="6159500" y="4419600"/>
          <p14:tracePt t="95993" x="6165850" y="4413250"/>
          <p14:tracePt t="96026" x="6172200" y="4413250"/>
          <p14:tracePt t="96036" x="6178550" y="4413250"/>
          <p14:tracePt t="96044" x="6191250" y="4406900"/>
          <p14:tracePt t="96060" x="6203950" y="4406900"/>
          <p14:tracePt t="96069" x="6216650" y="4406900"/>
          <p14:tracePt t="96083" x="6235700" y="4400550"/>
          <p14:tracePt t="96100" x="6261100" y="4394200"/>
          <p14:tracePt t="96117" x="6311900" y="4394200"/>
          <p14:tracePt t="96135" x="6362700" y="4387850"/>
          <p14:tracePt t="96151" x="6394450" y="4387850"/>
          <p14:tracePt t="96167" x="6432550" y="4387850"/>
          <p14:tracePt t="96183" x="6470650" y="4387850"/>
          <p14:tracePt t="96202" x="6534150" y="4387850"/>
          <p14:tracePt t="96216" x="6604000" y="4387850"/>
          <p14:tracePt t="96234" x="6692900" y="4387850"/>
          <p14:tracePt t="96250" x="6737350" y="4387850"/>
          <p14:tracePt t="96266" x="6769100" y="4387850"/>
          <p14:tracePt t="96283" x="6788150" y="4387850"/>
          <p14:tracePt t="96299" x="6794500" y="4387850"/>
          <p14:tracePt t="96317" x="6800850" y="4387850"/>
          <p14:tracePt t="96333" x="6807200" y="4387850"/>
          <p14:tracePt t="96350" x="6819900" y="4387850"/>
          <p14:tracePt t="96366" x="6826250" y="4387850"/>
          <p14:tracePt t="96382" x="6832600" y="4387850"/>
          <p14:tracePt t="96399" x="6838950" y="4387850"/>
          <p14:tracePt t="96416" x="6845300" y="4387850"/>
          <p14:tracePt t="96432" x="6858000" y="4387850"/>
          <p14:tracePt t="96449" x="6883400" y="4387850"/>
          <p14:tracePt t="96468" x="6889750" y="4387850"/>
          <p14:tracePt t="96493" x="6896100" y="4387850"/>
          <p14:tracePt t="96876" x="6896100" y="4394200"/>
          <p14:tracePt t="98143" x="6902450" y="4394200"/>
          <p14:tracePt t="98151" x="6908800" y="4394200"/>
          <p14:tracePt t="98165" x="6915150" y="4394200"/>
          <p14:tracePt t="98182" x="6921500" y="4394200"/>
          <p14:tracePt t="98203" x="6927850" y="4394200"/>
          <p14:tracePt t="98220" x="6934200" y="4394200"/>
          <p14:tracePt t="99684" x="6934200" y="4400550"/>
          <p14:tracePt t="100748" x="6927850" y="4400550"/>
          <p14:tracePt t="101158" x="6927850" y="4406900"/>
          <p14:tracePt t="101165" x="6921500" y="440690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– Check Teaching and Assessment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8" t="20132" r="1357" b="15489"/>
          <a:stretch/>
        </p:blipFill>
        <p:spPr>
          <a:xfrm>
            <a:off x="365759" y="1961803"/>
            <a:ext cx="11611498" cy="43143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406640" y="1579417"/>
            <a:ext cx="4427048" cy="4487779"/>
            <a:chOff x="6037845" y="702997"/>
            <a:chExt cx="5762592" cy="5746585"/>
          </a:xfrm>
        </p:grpSpPr>
        <p:pic>
          <p:nvPicPr>
            <p:cNvPr id="4" name="Picture 2" descr="Like #Comment #Share #Follow_my_page_for_more_dpz @immu__king #like4like  #follow4follow #comment #share #lovequotes… | Twin baby boys, Cute baby  twins, Cute bab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845" y="702997"/>
              <a:ext cx="5762592" cy="574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132165" y="1218746"/>
              <a:ext cx="1519040" cy="4335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Assessment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8270" y="2878430"/>
              <a:ext cx="1184851" cy="43351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Teaching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27415" y="6362558"/>
            <a:ext cx="761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https://drive.google.com/file/d/1BC0jG7nTfW5gQamvZ3orxo5KqfO3nDf3/view</a:t>
            </a: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34"/>
    </mc:Choice>
    <mc:Fallback xmlns="">
      <p:transition spd="slow" advTm="85234"/>
    </mc:Fallback>
  </mc:AlternateContent>
  <p:extLst>
    <p:ext uri="{3A86A75C-4F4B-4683-9AE1-C65F6400EC91}">
      <p14:laserTraceLst xmlns:p14="http://schemas.microsoft.com/office/powerpoint/2010/main">
        <p14:tracePtLst>
          <p14:tracePt t="14178" x="6908800" y="4349750"/>
          <p14:tracePt t="14189" x="6889750" y="4273550"/>
          <p14:tracePt t="14202" x="6858000" y="3917950"/>
          <p14:tracePt t="14218" x="6870700" y="3511550"/>
          <p14:tracePt t="14234" x="6965950" y="3067050"/>
          <p14:tracePt t="14252" x="7181850" y="2489200"/>
          <p14:tracePt t="14270" x="7302500" y="2228850"/>
          <p14:tracePt t="14301" x="7429500" y="2006600"/>
          <p14:tracePt t="14334" x="7480300" y="1955800"/>
          <p14:tracePt t="14368" x="7505700" y="1962150"/>
          <p14:tracePt t="14384" x="7512050" y="1987550"/>
          <p14:tracePt t="14401" x="7531100" y="2012950"/>
          <p14:tracePt t="14419" x="7550150" y="2051050"/>
          <p14:tracePt t="14435" x="7581900" y="2082800"/>
          <p14:tracePt t="14455" x="7613650" y="2114550"/>
          <p14:tracePt t="14469" x="7677150" y="2146300"/>
          <p14:tracePt t="14486" x="7702550" y="2146300"/>
          <p14:tracePt t="14503" x="7708900" y="2146300"/>
          <p14:tracePt t="14520" x="7715250" y="2146300"/>
          <p14:tracePt t="14535" x="7721600" y="2133600"/>
          <p14:tracePt t="14553" x="7721600" y="2127250"/>
          <p14:tracePt t="14585" x="7740650" y="2127250"/>
          <p14:tracePt t="14601" x="7778750" y="2133600"/>
          <p14:tracePt t="14618" x="7899400" y="2203450"/>
          <p14:tracePt t="14635" x="8001000" y="2305050"/>
          <p14:tracePt t="14652" x="8051800" y="2374900"/>
          <p14:tracePt t="14668" x="8051800" y="2457450"/>
          <p14:tracePt t="14905" x="8051800" y="2463800"/>
          <p14:tracePt t="14911" x="8045450" y="2482850"/>
          <p14:tracePt t="14920" x="8026400" y="2495550"/>
          <p14:tracePt t="14935" x="7981950" y="2495550"/>
          <p14:tracePt t="14968" x="7975600" y="2514600"/>
          <p14:tracePt t="15002" x="7937500" y="2565400"/>
          <p14:tracePt t="15009" x="7931150" y="2597150"/>
          <p14:tracePt t="15035" x="7893050" y="2717800"/>
          <p14:tracePt t="15051" x="7854950" y="2895600"/>
          <p14:tracePt t="15072" x="7842250" y="3136900"/>
          <p14:tracePt t="15086" x="7861300" y="3416300"/>
          <p14:tracePt t="15104" x="7931150" y="3803650"/>
          <p14:tracePt t="15119" x="8020050" y="4114800"/>
          <p14:tracePt t="15135" x="8089900" y="4318000"/>
          <p14:tracePt t="15151" x="8147050" y="4457700"/>
          <p14:tracePt t="15171" x="8197850" y="4540250"/>
          <p14:tracePt t="15190" x="8223250" y="4584700"/>
          <p14:tracePt t="15202" x="8255000" y="4629150"/>
          <p14:tracePt t="15222" x="8280400" y="4654550"/>
          <p14:tracePt t="15235" x="8299450" y="4673600"/>
          <p14:tracePt t="15252" x="8305800" y="4673600"/>
          <p14:tracePt t="15272" x="8324850" y="4679950"/>
          <p14:tracePt t="15290" x="8337550" y="4673600"/>
          <p14:tracePt t="15303" x="8375650" y="4648200"/>
          <p14:tracePt t="15319" x="8502650" y="4540250"/>
          <p14:tracePt t="15336" x="8591550" y="4470400"/>
          <p14:tracePt t="15354" x="8724900" y="4343400"/>
          <p14:tracePt t="15372" x="8826500" y="4203700"/>
          <p14:tracePt t="15386" x="8845550" y="4146550"/>
          <p14:tracePt t="15402" x="8858250" y="4044950"/>
          <p14:tracePt t="15419" x="8851900" y="3930650"/>
          <p14:tracePt t="15435" x="8813800" y="3822700"/>
          <p14:tracePt t="15452" x="8718550" y="3670300"/>
          <p14:tracePt t="15472" x="8642350" y="3568700"/>
          <p14:tracePt t="15487" x="8528050" y="3460750"/>
          <p14:tracePt t="15502" x="8451850" y="3409950"/>
          <p14:tracePt t="15520" x="8388350" y="3378200"/>
          <p14:tracePt t="15536" x="8331200" y="3365500"/>
          <p14:tracePt t="15552" x="8267700" y="3365500"/>
          <p14:tracePt t="15569" x="8197850" y="3365500"/>
          <p14:tracePt t="15586" x="8134350" y="3416300"/>
          <p14:tracePt t="15604" x="8115300" y="3448050"/>
          <p14:tracePt t="15620" x="8083550" y="3543300"/>
          <p14:tracePt t="15635" x="8070850" y="3619500"/>
          <p14:tracePt t="15655" x="8070850" y="3784600"/>
          <p14:tracePt t="15669" x="8096250" y="3892550"/>
          <p14:tracePt t="15686" x="8128000" y="3987800"/>
          <p14:tracePt t="15702" x="8159750" y="4064000"/>
          <p14:tracePt t="15722" x="8204200" y="4121150"/>
          <p14:tracePt t="15736" x="8229600" y="4159250"/>
          <p14:tracePt t="15753" x="8261350" y="4197350"/>
          <p14:tracePt t="15772" x="8286750" y="4216400"/>
          <p14:tracePt t="15789" x="8293100" y="4222750"/>
          <p14:tracePt t="15803" x="8331200" y="4229100"/>
          <p14:tracePt t="15821" x="8356600" y="4229100"/>
          <p14:tracePt t="15836" x="8407400" y="4229100"/>
          <p14:tracePt t="15856" x="8496300" y="4171950"/>
          <p14:tracePt t="15869" x="8540750" y="4140200"/>
          <p14:tracePt t="15886" x="8661400" y="4032250"/>
          <p14:tracePt t="15904" x="8890000" y="3759200"/>
          <p14:tracePt t="15920" x="9048750" y="3530600"/>
          <p14:tracePt t="15936" x="9163050" y="3397250"/>
          <p14:tracePt t="15953" x="9283700" y="3276600"/>
          <p14:tracePt t="15969" x="9359900" y="3200400"/>
          <p14:tracePt t="15986" x="9455150" y="3124200"/>
          <p14:tracePt t="16005" x="9544050" y="3035300"/>
          <p14:tracePt t="16019" x="9620250" y="2946400"/>
          <p14:tracePt t="16036" x="9683750" y="2895600"/>
          <p14:tracePt t="16053" x="9823450" y="2762250"/>
          <p14:tracePt t="16069" x="9937750" y="2654300"/>
          <p14:tracePt t="16086" x="10090150" y="2489200"/>
          <p14:tracePt t="16104" x="10185400" y="2336800"/>
          <p14:tracePt t="16119" x="10229850" y="2254250"/>
          <p14:tracePt t="16136" x="10255250" y="2197100"/>
          <p14:tracePt t="16156" x="10261600" y="2152650"/>
          <p14:tracePt t="16171" x="10261600" y="2114550"/>
          <p14:tracePt t="16186" x="10261600" y="2089150"/>
          <p14:tracePt t="16205" x="10255250" y="2063750"/>
          <p14:tracePt t="16223" x="10236200" y="2051050"/>
          <p14:tracePt t="16236" x="10223500" y="2051050"/>
          <p14:tracePt t="16254" x="10198100" y="2051050"/>
          <p14:tracePt t="16271" x="10147300" y="2051050"/>
          <p14:tracePt t="16289" x="10039350" y="2051050"/>
          <p14:tracePt t="16305" x="9906000" y="2051050"/>
          <p14:tracePt t="16322" x="9836150" y="2057400"/>
          <p14:tracePt t="16336" x="9791700" y="2063750"/>
          <p14:tracePt t="16353" x="9747250" y="2070100"/>
          <p14:tracePt t="16369" x="9702800" y="2076450"/>
          <p14:tracePt t="16386" x="9658350" y="2095500"/>
          <p14:tracePt t="16406" x="9582150" y="2159000"/>
          <p14:tracePt t="16422" x="9505950" y="2228850"/>
          <p14:tracePt t="16437" x="9417050" y="2311400"/>
          <p14:tracePt t="16453" x="9302750" y="2438400"/>
          <p14:tracePt t="16470" x="9188450" y="2559050"/>
          <p14:tracePt t="16486" x="9093200" y="2673350"/>
          <p14:tracePt t="16504" x="8972550" y="2806700"/>
          <p14:tracePt t="16519" x="8883650" y="2889250"/>
          <p14:tracePt t="16536" x="8794750" y="2965450"/>
          <p14:tracePt t="16553" x="8743950" y="3022600"/>
          <p14:tracePt t="16570" x="8718550" y="3048000"/>
          <p14:tracePt t="16586" x="8693150" y="3092450"/>
          <p14:tracePt t="16609" x="8661400" y="3200400"/>
          <p14:tracePt t="16620" x="8648700" y="3282950"/>
          <p14:tracePt t="16636" x="8642350" y="3359150"/>
          <p14:tracePt t="16656" x="8629650" y="3435350"/>
          <p14:tracePt t="16671" x="8604250" y="3511550"/>
          <p14:tracePt t="16689" x="8578850" y="3594100"/>
          <p14:tracePt t="16704" x="8547100" y="3740150"/>
          <p14:tracePt t="16722" x="8534400" y="3803650"/>
          <p14:tracePt t="16736" x="8534400" y="3867150"/>
          <p14:tracePt t="16753" x="8528050" y="3905250"/>
          <p14:tracePt t="16771" x="8521700" y="3930650"/>
          <p14:tracePt t="16788" x="8521700" y="3943350"/>
          <p14:tracePt t="16805" x="8521700" y="3962400"/>
          <p14:tracePt t="16820" x="8521700" y="3968750"/>
          <p14:tracePt t="16994" x="8528050" y="3968750"/>
          <p14:tracePt t="17007" x="8540750" y="3956050"/>
          <p14:tracePt t="17020" x="8553450" y="3943350"/>
          <p14:tracePt t="17038" x="8585200" y="3892550"/>
          <p14:tracePt t="17054" x="8604250" y="3835400"/>
          <p14:tracePt t="17070" x="8616950" y="3759200"/>
          <p14:tracePt t="17087" x="8616950" y="3657600"/>
          <p14:tracePt t="17104" x="8616950" y="3562350"/>
          <p14:tracePt t="17121" x="8591550" y="3422650"/>
          <p14:tracePt t="17139" x="8521700" y="3282950"/>
          <p14:tracePt t="17156" x="8483600" y="3251200"/>
          <p14:tracePt t="17172" x="8464550" y="3244850"/>
          <p14:tracePt t="17191" x="8432800" y="3238500"/>
          <p14:tracePt t="17204" x="8401050" y="3251200"/>
          <p14:tracePt t="17223" x="8350250" y="3282950"/>
          <p14:tracePt t="17237" x="8248650" y="3365500"/>
          <p14:tracePt t="17254" x="8178800" y="3448050"/>
          <p14:tracePt t="17271" x="8115300" y="3587750"/>
          <p14:tracePt t="17287" x="8089900" y="3771900"/>
          <p14:tracePt t="17307" x="8089900" y="3911600"/>
          <p14:tracePt t="17321" x="8108950" y="4000500"/>
          <p14:tracePt t="17339" x="8140700" y="4057650"/>
          <p14:tracePt t="17354" x="8166100" y="4070350"/>
          <p14:tracePt t="17373" x="8185150" y="4070350"/>
          <p14:tracePt t="17390" x="8204200" y="4070350"/>
          <p14:tracePt t="17404" x="8210550" y="4070350"/>
          <p14:tracePt t="17425" x="8223250" y="4070350"/>
          <p14:tracePt t="17439" x="8229600" y="4064000"/>
          <p14:tracePt t="17454" x="8229600" y="4057650"/>
          <p14:tracePt t="17472" x="8235950" y="4057650"/>
          <p14:tracePt t="17488" x="8248650" y="4038600"/>
          <p14:tracePt t="17505" x="8286750" y="3994150"/>
          <p14:tracePt t="17510" x="8312150" y="3962400"/>
          <p14:tracePt t="17521" x="8343900" y="3917950"/>
          <p14:tracePt t="17542" x="8496300" y="3740150"/>
          <p14:tracePt t="17554" x="8636000" y="3549650"/>
          <p14:tracePt t="17571" x="8801100" y="3333750"/>
          <p14:tracePt t="17588" x="8947150" y="3136900"/>
          <p14:tracePt t="17604" x="9055100" y="2990850"/>
          <p14:tracePt t="17624" x="9213850" y="2794000"/>
          <p14:tracePt t="17640" x="9296400" y="2705100"/>
          <p14:tracePt t="17656" x="9366250" y="2628900"/>
          <p14:tracePt t="17672" x="9455150" y="2552700"/>
          <p14:tracePt t="17691" x="9582150" y="2470150"/>
          <p14:tracePt t="17705" x="9696450" y="2419350"/>
          <p14:tracePt t="17725" x="9906000" y="2387600"/>
          <p14:tracePt t="17741" x="9969500" y="2387600"/>
          <p14:tracePt t="17754" x="10052050" y="2387600"/>
          <p14:tracePt t="17771" x="10102850" y="2393950"/>
          <p14:tracePt t="17788" x="10172700" y="2419350"/>
          <p14:tracePt t="17806" x="10382250" y="2508250"/>
          <p14:tracePt t="17822" x="10674350" y="2616200"/>
          <p14:tracePt t="17839" x="10795000" y="2641600"/>
          <p14:tracePt t="17854" x="10864850" y="2647950"/>
          <p14:tracePt t="17871" x="10871200" y="2647950"/>
          <p14:tracePt t="17890" x="10877550" y="2647950"/>
          <p14:tracePt t="17908" x="10883900" y="2597150"/>
          <p14:tracePt t="17922" x="10883900" y="2565400"/>
          <p14:tracePt t="17941" x="10896600" y="2457450"/>
          <p14:tracePt t="17954" x="10902950" y="2400300"/>
          <p14:tracePt t="17973" x="10902950" y="2298700"/>
          <p14:tracePt t="17988" x="10902950" y="2247900"/>
          <p14:tracePt t="18007" x="10890250" y="2190750"/>
          <p14:tracePt t="18012" x="10877550" y="2171700"/>
          <p14:tracePt t="18022" x="10864850" y="2152650"/>
          <p14:tracePt t="18041" x="10826750" y="2095500"/>
          <p14:tracePt t="18054" x="10788650" y="2076450"/>
          <p14:tracePt t="18071" x="10737850" y="2070100"/>
          <p14:tracePt t="18088" x="10668000" y="2070100"/>
          <p14:tracePt t="18104" x="10553700" y="2089150"/>
          <p14:tracePt t="18125" x="10350500" y="2165350"/>
          <p14:tracePt t="18139" x="10236200" y="2254250"/>
          <p14:tracePt t="18155" x="10166350" y="2317750"/>
          <p14:tracePt t="18171" x="10102850" y="2419350"/>
          <p14:tracePt t="18188" x="10071100" y="2540000"/>
          <p14:tracePt t="18205" x="10064750" y="2616200"/>
          <p14:tracePt t="18222" x="10083800" y="2705100"/>
          <p14:tracePt t="18238" x="10109200" y="2768600"/>
          <p14:tracePt t="18255" x="10179050" y="2857500"/>
          <p14:tracePt t="18271" x="10204450" y="2889250"/>
          <p14:tracePt t="18290" x="10210800" y="2889250"/>
          <p14:tracePt t="18307" x="10217150" y="2895600"/>
          <p14:tracePt t="18412" x="10217150" y="2889250"/>
          <p14:tracePt t="18485" x="10217150" y="2882900"/>
          <p14:tracePt t="19518" x="10217150" y="2876550"/>
          <p14:tracePt t="19524" x="10217150" y="2870200"/>
          <p14:tracePt t="19564" x="10217150" y="2863850"/>
          <p14:tracePt t="19599" x="10217150" y="2857500"/>
          <p14:tracePt t="19637" x="10217150" y="2851150"/>
          <p14:tracePt t="19661" x="10217150" y="2844800"/>
          <p14:tracePt t="19914" x="10217150" y="2838450"/>
          <p14:tracePt t="19933" x="10198100" y="2832100"/>
          <p14:tracePt t="19939" x="10179050" y="2825750"/>
          <p14:tracePt t="19947" x="10147300" y="2825750"/>
          <p14:tracePt t="19959" x="9988550" y="2819400"/>
          <p14:tracePt t="19975" x="9683750" y="2819400"/>
          <p14:tracePt t="19992" x="9239250" y="2819400"/>
          <p14:tracePt t="20023" x="7740650" y="2806700"/>
          <p14:tracePt t="20030" x="7448550" y="2794000"/>
          <p14:tracePt t="20058" x="5981700" y="2755900"/>
          <p14:tracePt t="20094" x="4603750" y="2743200"/>
          <p14:tracePt t="20107" x="4070350" y="2743200"/>
          <p14:tracePt t="20125" x="3670300" y="2736850"/>
          <p14:tracePt t="20141" x="3517900" y="2736850"/>
          <p14:tracePt t="20157" x="3352800" y="2736850"/>
          <p14:tracePt t="20176" x="3238500" y="2736850"/>
          <p14:tracePt t="20194" x="3206750" y="2736850"/>
          <p14:tracePt t="20207" x="3181350" y="2736850"/>
          <p14:tracePt t="20224" x="3175000" y="2736850"/>
          <p14:tracePt t="20242" x="3155950" y="2736850"/>
          <p14:tracePt t="20257" x="3149600" y="2736850"/>
          <p14:tracePt t="20275" x="3130550" y="2736850"/>
          <p14:tracePt t="20290" x="3111500" y="2736850"/>
          <p14:tracePt t="20307" x="3092450" y="2736850"/>
          <p14:tracePt t="20323" x="3054350" y="2736850"/>
          <p14:tracePt t="20344" x="3028950" y="2736850"/>
          <p14:tracePt t="20357" x="3022600" y="2736850"/>
          <p14:tracePt t="20384" x="3022600" y="2730500"/>
          <p14:tracePt t="20395" x="3022600" y="2717800"/>
          <p14:tracePt t="20408" x="3016250" y="2686050"/>
          <p14:tracePt t="20424" x="3016250" y="2654300"/>
          <p14:tracePt t="20441" x="3016250" y="2622550"/>
          <p14:tracePt t="20457" x="3016250" y="2609850"/>
          <p14:tracePt t="20474" x="3016250" y="2597150"/>
          <p14:tracePt t="21458" x="3016250" y="2590800"/>
          <p14:tracePt t="21466" x="3016250" y="2584450"/>
          <p14:tracePt t="21475" x="3022600" y="2578100"/>
          <p14:tracePt t="21495" x="3028950" y="2571750"/>
          <p14:tracePt t="21509" x="3028950" y="2559050"/>
          <p14:tracePt t="21526" x="3028950" y="2552700"/>
          <p14:tracePt t="21554" x="3035300" y="2546350"/>
          <p14:tracePt t="21575" x="3035300" y="2533650"/>
          <p14:tracePt t="21612" x="3035300" y="2527300"/>
          <p14:tracePt t="21641" x="3035300" y="2520950"/>
          <p14:tracePt t="21658" x="3035300" y="2514600"/>
          <p14:tracePt t="22098" x="3041650" y="2508250"/>
          <p14:tracePt t="22623" x="3048000" y="2508250"/>
          <p14:tracePt t="22629" x="3048000" y="2501900"/>
          <p14:tracePt t="22671" x="3054350" y="2495550"/>
          <p14:tracePt t="23217" x="3060700" y="2495550"/>
          <p14:tracePt t="23223" x="3073400" y="2508250"/>
          <p14:tracePt t="23230" x="3073400" y="2514600"/>
          <p14:tracePt t="23244" x="3079750" y="2520950"/>
          <p14:tracePt t="23260" x="3086100" y="2533650"/>
          <p14:tracePt t="23277" x="3098800" y="2559050"/>
          <p14:tracePt t="23295" x="3105150" y="2578100"/>
          <p14:tracePt t="23331" x="3111500" y="2616200"/>
          <p14:tracePt t="23362" x="3111500" y="2635250"/>
          <p14:tracePt t="23393" x="3111500" y="2647950"/>
          <p14:tracePt t="23410" x="3117850" y="2660650"/>
          <p14:tracePt t="23429" x="3117850" y="2673350"/>
          <p14:tracePt t="23444" x="3117850" y="2679700"/>
          <p14:tracePt t="23461" x="3117850" y="2686050"/>
          <p14:tracePt t="23477" x="3124200" y="2698750"/>
          <p14:tracePt t="23497" x="3124200" y="2705100"/>
          <p14:tracePt t="23510" x="3124200" y="2724150"/>
          <p14:tracePt t="23517" x="3124200" y="2730500"/>
          <p14:tracePt t="23528" x="3130550" y="2749550"/>
          <p14:tracePt t="23547" x="3130550" y="2762250"/>
          <p14:tracePt t="23560" x="3130550" y="2781300"/>
          <p14:tracePt t="23578" x="3130550" y="2794000"/>
          <p14:tracePt t="23594" x="3130550" y="2806700"/>
          <p14:tracePt t="23610" x="3130550" y="2813050"/>
          <p14:tracePt t="23627" x="3130550" y="2819400"/>
          <p14:tracePt t="23647" x="3130550" y="2832100"/>
          <p14:tracePt t="23681" x="3130550" y="2838450"/>
          <p14:tracePt t="23771" x="3130550" y="2832100"/>
          <p14:tracePt t="23781" x="3130550" y="2806700"/>
          <p14:tracePt t="23788" x="3136900" y="2787650"/>
          <p14:tracePt t="23794" x="3136900" y="2774950"/>
          <p14:tracePt t="23814" x="3136900" y="2724150"/>
          <p14:tracePt t="23827" x="3136900" y="2641600"/>
          <p14:tracePt t="23844" x="3136900" y="2584450"/>
          <p14:tracePt t="23860" x="3117850" y="2501900"/>
          <p14:tracePt t="23878" x="3117850" y="2457450"/>
          <p14:tracePt t="23894" x="3111500" y="2438400"/>
          <p14:tracePt t="23912" x="3111500" y="2425700"/>
          <p14:tracePt t="23929" x="3111500" y="2419350"/>
          <p14:tracePt t="23944" x="3111500" y="2413000"/>
          <p14:tracePt t="24006" x="3117850" y="2482850"/>
          <p14:tracePt t="24027" x="3149600" y="2603500"/>
          <p14:tracePt t="24044" x="3155950" y="2698750"/>
          <p14:tracePt t="24065" x="3155950" y="2832100"/>
          <p14:tracePt t="24077" x="3155950" y="2940050"/>
          <p14:tracePt t="24094" x="3149600" y="2990850"/>
          <p14:tracePt t="24111" x="3149600" y="3016250"/>
          <p14:tracePt t="24157" x="3149600" y="2971800"/>
          <p14:tracePt t="24165" x="3155950" y="2927350"/>
          <p14:tracePt t="24177" x="3168650" y="2844800"/>
          <p14:tracePt t="24194" x="3181350" y="2768600"/>
          <p14:tracePt t="24211" x="3194050" y="2711450"/>
          <p14:tracePt t="24228" x="3200400" y="2667000"/>
          <p14:tracePt t="24245" x="3200400" y="2654300"/>
          <p14:tracePt t="24287" x="3194050" y="2654300"/>
          <p14:tracePt t="24295" x="3175000" y="2673350"/>
          <p14:tracePt t="24314" x="3155950" y="2717800"/>
          <p14:tracePt t="24328" x="3130550" y="2794000"/>
          <p14:tracePt t="24348" x="3111500" y="2870200"/>
          <p14:tracePt t="24365" x="3098800" y="2908300"/>
          <p14:tracePt t="24380" x="3092450" y="2927350"/>
          <p14:tracePt t="24395" x="3092450" y="2933700"/>
          <p14:tracePt t="24418" x="3086100" y="2933700"/>
          <p14:tracePt t="24427" x="3079750" y="2908300"/>
          <p14:tracePt t="24448" x="3073400" y="2857500"/>
          <p14:tracePt t="24463" x="3073400" y="2794000"/>
          <p14:tracePt t="24478" x="3073400" y="2787650"/>
          <p14:tracePt t="24528" x="3067050" y="2813050"/>
          <p14:tracePt t="24535" x="3067050" y="2825750"/>
          <p14:tracePt t="24544" x="3060700" y="2863850"/>
          <p14:tracePt t="24565" x="3060700" y="2895600"/>
          <p14:tracePt t="24578" x="3054350" y="2901950"/>
          <p14:tracePt t="24618" x="3054350" y="2882900"/>
          <p14:tracePt t="24629" x="3054350" y="2863850"/>
          <p14:tracePt t="24647" x="3054350" y="2832100"/>
          <p14:tracePt t="24663" x="3054350" y="2800350"/>
          <p14:tracePt t="24734" x="3048000" y="2813050"/>
          <p14:tracePt t="24742" x="3035300" y="2832100"/>
          <p14:tracePt t="24752" x="3028950" y="2851150"/>
          <p14:tracePt t="24762" x="3016250" y="2876550"/>
          <p14:tracePt t="24780" x="2997200" y="2908300"/>
          <p14:tracePt t="24795" x="2952750" y="2952750"/>
          <p14:tracePt t="24815" x="2908300" y="2997200"/>
          <p14:tracePt t="24828" x="2889250" y="3009900"/>
          <p14:tracePt t="24845" x="2844800" y="3028950"/>
          <p14:tracePt t="24863" x="2755900" y="3028950"/>
          <p14:tracePt t="24878" x="2730500" y="3009900"/>
          <p14:tracePt t="24894" x="2711450" y="2984500"/>
          <p14:tracePt t="24913" x="2679700" y="2952750"/>
          <p14:tracePt t="24928" x="2654300" y="2933700"/>
          <p14:tracePt t="24945" x="2635250" y="2921000"/>
          <p14:tracePt t="24962" x="2609850" y="2914650"/>
          <p14:tracePt t="24978" x="2603500" y="2914650"/>
          <p14:tracePt t="24995" x="2597150" y="2914650"/>
          <p14:tracePt t="25011" x="2584450" y="2914650"/>
          <p14:tracePt t="25029" x="2578100" y="2914650"/>
          <p14:tracePt t="25045" x="2571750" y="2914650"/>
          <p14:tracePt t="25197" x="2578100" y="2914650"/>
          <p14:tracePt t="25210" x="2616200" y="2914650"/>
          <p14:tracePt t="25228" x="2679700" y="2921000"/>
          <p14:tracePt t="25245" x="2787650" y="2946400"/>
          <p14:tracePt t="25262" x="3016250" y="2965450"/>
          <p14:tracePt t="25280" x="3321050" y="3016250"/>
          <p14:tracePt t="25295" x="3429000" y="3035300"/>
          <p14:tracePt t="25312" x="3454400" y="3041650"/>
          <p14:tracePt t="25351" x="3448050" y="3041650"/>
          <p14:tracePt t="25362" x="3435350" y="3041650"/>
          <p14:tracePt t="25381" x="3359150" y="3022600"/>
          <p14:tracePt t="25397" x="3282950" y="3009900"/>
          <p14:tracePt t="25412" x="3168650" y="2990850"/>
          <p14:tracePt t="25429" x="2908300" y="2952750"/>
          <p14:tracePt t="25445" x="2698750" y="2940050"/>
          <p14:tracePt t="25465" x="2552700" y="2940050"/>
          <p14:tracePt t="25481" x="2406650" y="2940050"/>
          <p14:tracePt t="25495" x="2393950" y="2940050"/>
          <p14:tracePt t="25529" x="2393950" y="2952750"/>
          <p14:tracePt t="25545" x="2451100" y="3009900"/>
          <p14:tracePt t="25562" x="2514600" y="3060700"/>
          <p14:tracePt t="25583" x="2635250" y="3098800"/>
          <p14:tracePt t="25596" x="2730500" y="3098800"/>
          <p14:tracePt t="25614" x="2800350" y="3098800"/>
          <p14:tracePt t="25629" x="2838450" y="3098800"/>
          <p14:tracePt t="25645" x="2882900" y="3098800"/>
          <p14:tracePt t="25662" x="2921000" y="3098800"/>
          <p14:tracePt t="25680" x="2952750" y="3105150"/>
          <p14:tracePt t="25696" x="2959100" y="3111500"/>
          <p14:tracePt t="25713" x="2959100" y="3136900"/>
          <p14:tracePt t="25729" x="2959100" y="3175000"/>
          <p14:tracePt t="25746" x="2959100" y="3219450"/>
          <p14:tracePt t="25762" x="2914650" y="3276600"/>
          <p14:tracePt t="25780" x="2819400" y="3365500"/>
          <p14:tracePt t="25797" x="2762250" y="3403600"/>
          <p14:tracePt t="25813" x="2698750" y="3422650"/>
          <p14:tracePt t="25831" x="2667000" y="3441700"/>
          <p14:tracePt t="25846" x="2654300" y="3448050"/>
          <p14:tracePt t="25863" x="2647950" y="3448050"/>
          <p14:tracePt t="25897" x="2660650" y="3454400"/>
          <p14:tracePt t="25913" x="2679700" y="3454400"/>
          <p14:tracePt t="25929" x="2736850" y="3467100"/>
          <p14:tracePt t="25946" x="2832100" y="3479800"/>
          <p14:tracePt t="25962" x="2876550" y="3486150"/>
          <p14:tracePt t="25979" x="2889250" y="3492500"/>
          <p14:tracePt t="26013" x="2895600" y="3492500"/>
          <p14:tracePt t="26030" x="2882900" y="3492500"/>
          <p14:tracePt t="26046" x="2857500" y="3492500"/>
          <p14:tracePt t="26063" x="2806700" y="3492500"/>
          <p14:tracePt t="26081" x="2724150" y="3479800"/>
          <p14:tracePt t="26097" x="2679700" y="3473450"/>
          <p14:tracePt t="26115" x="2673350" y="3473450"/>
          <p14:tracePt t="26152" x="2686050" y="3492500"/>
          <p14:tracePt t="26163" x="2711450" y="3524250"/>
          <p14:tracePt t="26183" x="2813050" y="3613150"/>
          <p14:tracePt t="26197" x="2946400" y="3689350"/>
          <p14:tracePt t="26216" x="3028950" y="3733800"/>
          <p14:tracePt t="26229" x="3098800" y="3765550"/>
          <p14:tracePt t="26246" x="3105150" y="3771900"/>
          <p14:tracePt t="26284" x="3092450" y="3771900"/>
          <p14:tracePt t="26299" x="3041650" y="3771900"/>
          <p14:tracePt t="26314" x="3003550" y="3771900"/>
          <p14:tracePt t="26330" x="2921000" y="3759200"/>
          <p14:tracePt t="26346" x="2870200" y="3746500"/>
          <p14:tracePt t="26366" x="2825750" y="3746500"/>
          <p14:tracePt t="26379" x="2787650" y="3746500"/>
          <p14:tracePt t="26400" x="2768600" y="3746500"/>
          <p14:tracePt t="26413" x="2762250" y="3746500"/>
          <p14:tracePt t="26448" x="2762250" y="3752850"/>
          <p14:tracePt t="26459" x="2794000" y="3778250"/>
          <p14:tracePt t="26479" x="2882900" y="3829050"/>
          <p14:tracePt t="26496" x="2984500" y="3867150"/>
          <p14:tracePt t="26515" x="3149600" y="3937000"/>
          <p14:tracePt t="26520" x="3181350" y="3943350"/>
          <p14:tracePt t="26580" x="3149600" y="3943350"/>
          <p14:tracePt t="26586" x="3098800" y="3943350"/>
          <p14:tracePt t="26598" x="2990850" y="3917950"/>
          <p14:tracePt t="26616" x="2857500" y="3898900"/>
          <p14:tracePt t="26630" x="2698750" y="3892550"/>
          <p14:tracePt t="26649" x="2609850" y="3898900"/>
          <p14:tracePt t="26663" x="2565400" y="3937000"/>
          <p14:tracePt t="26681" x="2552700" y="3968750"/>
          <p14:tracePt t="26697" x="2552700" y="3987800"/>
          <p14:tracePt t="26715" x="2705100" y="4108450"/>
          <p14:tracePt t="26730" x="2844800" y="4184650"/>
          <p14:tracePt t="26747" x="2971800" y="4260850"/>
          <p14:tracePt t="26766" x="3035300" y="4286250"/>
          <p14:tracePt t="26780" x="3073400" y="4298950"/>
          <p14:tracePt t="26797" x="3079750" y="4298950"/>
          <p14:tracePt t="26849" x="3054350" y="4305300"/>
          <p14:tracePt t="26855" x="3028950" y="4311650"/>
          <p14:tracePt t="26863" x="2997200" y="4318000"/>
          <p14:tracePt t="26880" x="2946400" y="4343400"/>
          <p14:tracePt t="26901" x="2844800" y="4400550"/>
          <p14:tracePt t="26914" x="2813050" y="4438650"/>
          <p14:tracePt t="26931" x="2806700" y="4457700"/>
          <p14:tracePt t="26947" x="2806700" y="4483100"/>
          <p14:tracePt t="26964" x="2813050" y="4502150"/>
          <p14:tracePt t="26980" x="2901950" y="4546600"/>
          <p14:tracePt t="26998" x="2978150" y="4597400"/>
          <p14:tracePt t="27017" x="3016250" y="4629150"/>
          <p14:tracePt t="27023" x="3028950" y="4641850"/>
          <p14:tracePt t="27033" x="3041650" y="4654550"/>
          <p14:tracePt t="27050" x="3041650" y="4660900"/>
          <p14:tracePt t="27065" x="3041650" y="4673600"/>
          <p14:tracePt t="27080" x="3035300" y="4686300"/>
          <p14:tracePt t="27098" x="2990850" y="4718050"/>
          <p14:tracePt t="27114" x="2971800" y="4737100"/>
          <p14:tracePt t="27130" x="2933700" y="4768850"/>
          <p14:tracePt t="27147" x="2921000" y="4781550"/>
          <p14:tracePt t="27164" x="2921000" y="4787900"/>
          <p14:tracePt t="27180" x="2927350" y="4794250"/>
          <p14:tracePt t="27197" x="2946400" y="4813300"/>
          <p14:tracePt t="27215" x="2984500" y="4838700"/>
          <p14:tracePt t="27232" x="2997200" y="4864100"/>
          <p14:tracePt t="27247" x="2997200" y="4870450"/>
          <p14:tracePt t="27267" x="2984500" y="4889500"/>
          <p14:tracePt t="27281" x="2971800" y="4895850"/>
          <p14:tracePt t="27297" x="2946400" y="4908550"/>
          <p14:tracePt t="27314" x="2940050" y="4914900"/>
          <p14:tracePt t="27332" x="2933700" y="4927600"/>
          <p14:tracePt t="27347" x="2946400" y="4972050"/>
          <p14:tracePt t="27364" x="2984500" y="5035550"/>
          <p14:tracePt t="27380" x="3041650" y="5092700"/>
          <p14:tracePt t="27397" x="3086100" y="5149850"/>
          <p14:tracePt t="27414" x="3117850" y="5200650"/>
          <p14:tracePt t="27431" x="3124200" y="5219700"/>
          <p14:tracePt t="27447" x="3124200" y="5238750"/>
          <p14:tracePt t="27464" x="3092450" y="5251450"/>
          <p14:tracePt t="27482" x="3035300" y="5264150"/>
          <p14:tracePt t="27498" x="3016250" y="5264150"/>
          <p14:tracePt t="27514" x="3009900" y="5264150"/>
          <p14:tracePt t="27550" x="3035300" y="5289550"/>
          <p14:tracePt t="27564" x="3060700" y="5302250"/>
          <p14:tracePt t="27584" x="3073400" y="5308600"/>
          <p14:tracePt t="27598" x="3073400" y="5314950"/>
          <p14:tracePt t="27618" x="3079750" y="5321300"/>
          <p14:tracePt t="27631" x="3079750" y="5340350"/>
          <p14:tracePt t="27647" x="3079750" y="5353050"/>
          <p14:tracePt t="27664" x="3086100" y="5359400"/>
          <p14:tracePt t="27682" x="3086100" y="5365750"/>
          <p14:tracePt t="28923" x="3092450" y="5365750"/>
          <p14:tracePt t="28929" x="3098800" y="5378450"/>
          <p14:tracePt t="28936" x="3105150" y="5384800"/>
          <p14:tracePt t="28954" x="3124200" y="5410200"/>
          <p14:tracePt t="28966" x="3149600" y="5448300"/>
          <p14:tracePt t="28982" x="3168650" y="5505450"/>
          <p14:tracePt t="28999" x="3181350" y="5568950"/>
          <p14:tracePt t="29033" x="3187700" y="5651500"/>
          <p14:tracePt t="29038" x="3187700" y="5664200"/>
          <p14:tracePt t="29066" x="3187700" y="5676900"/>
          <p14:tracePt t="29408" x="3187700" y="5670550"/>
          <p14:tracePt t="29440" x="3187700" y="5664200"/>
          <p14:tracePt t="29455" x="3187700" y="5657850"/>
          <p14:tracePt t="29461" x="3187700" y="5651500"/>
          <p14:tracePt t="29470" x="3187700" y="5645150"/>
          <p14:tracePt t="29483" x="3187700" y="5619750"/>
          <p14:tracePt t="29500" x="3200400" y="5581650"/>
          <p14:tracePt t="29533" x="3232150" y="5422900"/>
          <p14:tracePt t="29540" x="3232150" y="5384800"/>
          <p14:tracePt t="29566" x="3232150" y="5156200"/>
          <p14:tracePt t="29599" x="3232150" y="4870450"/>
          <p14:tracePt t="29616" x="3251200" y="4679950"/>
          <p14:tracePt t="29633" x="3276600" y="4394200"/>
          <p14:tracePt t="29649" x="3282950" y="4235450"/>
          <p14:tracePt t="29666" x="3314700" y="3930650"/>
          <p14:tracePt t="29683" x="3333750" y="3759200"/>
          <p14:tracePt t="29702" x="3403600" y="3498850"/>
          <p14:tracePt t="29716" x="3441700" y="3333750"/>
          <p14:tracePt t="29733" x="3492500" y="3155950"/>
          <p14:tracePt t="29750" x="3530600" y="3048000"/>
          <p14:tracePt t="29769" x="3581400" y="2927350"/>
          <p14:tracePt t="29784" x="3594100" y="2901950"/>
          <p14:tracePt t="29800" x="3594100" y="2882900"/>
          <p14:tracePt t="29816" x="3600450" y="2857500"/>
          <p14:tracePt t="29836" x="3606800" y="2844800"/>
          <p14:tracePt t="29853" x="3613150" y="2825750"/>
          <p14:tracePt t="29866" x="3619500" y="2813050"/>
          <p14:tracePt t="29883" x="3632200" y="2774950"/>
          <p14:tracePt t="29900" x="3644900" y="2736850"/>
          <p14:tracePt t="29917" x="3657600" y="2705100"/>
          <p14:tracePt t="29933" x="3663950" y="2673350"/>
          <p14:tracePt t="29954" x="3670300" y="2641600"/>
          <p14:tracePt t="29966" x="3670300" y="2628900"/>
          <p14:tracePt t="29983" x="3676650" y="2603500"/>
          <p14:tracePt t="30164" x="3683000" y="2597150"/>
          <p14:tracePt t="30173" x="3689350" y="2597150"/>
          <p14:tracePt t="30184" x="3708400" y="2597150"/>
          <p14:tracePt t="30202" x="3746500" y="2597150"/>
          <p14:tracePt t="30218" x="3797300" y="2597150"/>
          <p14:tracePt t="30235" x="3873500" y="2597150"/>
          <p14:tracePt t="30250" x="3937000" y="2603500"/>
          <p14:tracePt t="30272" x="3994150" y="2603500"/>
          <p14:tracePt t="30284" x="4032250" y="2603500"/>
          <p14:tracePt t="30302" x="4070350" y="2603500"/>
          <p14:tracePt t="30317" x="4095750" y="2603500"/>
          <p14:tracePt t="30333" x="4152900" y="2597150"/>
          <p14:tracePt t="30350" x="4222750" y="2597150"/>
          <p14:tracePt t="30370" x="4298950" y="2603500"/>
          <p14:tracePt t="30385" x="4343400" y="2616200"/>
          <p14:tracePt t="30400" x="4375150" y="2622550"/>
          <p14:tracePt t="30417" x="4406900" y="2622550"/>
          <p14:tracePt t="30434" x="4419600" y="2622550"/>
          <p14:tracePt t="30455" x="4438650" y="2622550"/>
          <p14:tracePt t="30469" x="4464050" y="2622550"/>
          <p14:tracePt t="30485" x="4483100" y="2622550"/>
          <p14:tracePt t="30500" x="4495800" y="2622550"/>
          <p14:tracePt t="30520" x="4502150" y="2635250"/>
          <p14:tracePt t="30557" x="4508500" y="2641600"/>
          <p14:tracePt t="30581" x="4508500" y="2647950"/>
          <p14:tracePt t="30587" x="4514850" y="2647950"/>
          <p14:tracePt t="30613" x="4514850" y="2654300"/>
          <p14:tracePt t="30665" x="4521200" y="2654300"/>
          <p14:tracePt t="30673" x="4521200" y="2647950"/>
          <p14:tracePt t="30685" x="4533900" y="2628900"/>
          <p14:tracePt t="30702" x="4540250" y="2578100"/>
          <p14:tracePt t="30717" x="4552950" y="2508250"/>
          <p14:tracePt t="30734" x="4552950" y="2451100"/>
          <p14:tracePt t="30751" x="4565650" y="2381250"/>
          <p14:tracePt t="30768" x="4572000" y="2317750"/>
          <p14:tracePt t="30784" x="4572000" y="2266950"/>
          <p14:tracePt t="30803" x="4572000" y="2260600"/>
          <p14:tracePt t="30818" x="4572000" y="2254250"/>
          <p14:tracePt t="30858" x="4572000" y="2260600"/>
          <p14:tracePt t="30868" x="4565650" y="2266950"/>
          <p14:tracePt t="30884" x="4514850" y="2387600"/>
          <p14:tracePt t="30901" x="4483100" y="2501900"/>
          <p14:tracePt t="30918" x="4464050" y="2590800"/>
          <p14:tracePt t="30934" x="4438650" y="2679700"/>
          <p14:tracePt t="30954" x="4419600" y="2743200"/>
          <p14:tracePt t="30968" x="4413250" y="2768600"/>
          <p14:tracePt t="30984" x="4413250" y="2774950"/>
          <p14:tracePt t="31019" x="4413250" y="2768600"/>
          <p14:tracePt t="31026" x="4419600" y="2755900"/>
          <p14:tracePt t="31037" x="4419600" y="2743200"/>
          <p14:tracePt t="31051" x="4425950" y="2717800"/>
          <p14:tracePt t="31068" x="4432300" y="2698750"/>
          <p14:tracePt t="31085" x="4432300" y="2692400"/>
          <p14:tracePt t="31197" x="4432300" y="2698750"/>
          <p14:tracePt t="31236" x="4432300" y="2705100"/>
          <p14:tracePt t="31372" x="4425950" y="2705100"/>
          <p14:tracePt t="31381" x="4406900" y="2705100"/>
          <p14:tracePt t="31391" x="4387850" y="2705100"/>
          <p14:tracePt t="31402" x="4349750" y="2711450"/>
          <p14:tracePt t="31420" x="4241800" y="2730500"/>
          <p14:tracePt t="31435" x="4165600" y="2743200"/>
          <p14:tracePt t="31451" x="4057650" y="2749550"/>
          <p14:tracePt t="31471" x="4000500" y="2755900"/>
          <p14:tracePt t="31487" x="3968750" y="2762250"/>
          <p14:tracePt t="31502" x="3930650" y="2768600"/>
          <p14:tracePt t="31521" x="3905250" y="2774950"/>
          <p14:tracePt t="31536" x="3860800" y="2787650"/>
          <p14:tracePt t="31541" x="3841750" y="2787650"/>
          <p14:tracePt t="31551" x="3822700" y="2794000"/>
          <p14:tracePt t="31568" x="3759200" y="2800350"/>
          <p14:tracePt t="31588" x="3651250" y="2813050"/>
          <p14:tracePt t="31603" x="3568700" y="2819400"/>
          <p14:tracePt t="31619" x="3530600" y="2825750"/>
          <p14:tracePt t="31635" x="3524250" y="2825750"/>
          <p14:tracePt t="31651" x="3511550" y="2825750"/>
          <p14:tracePt t="31669" x="3505200" y="2825750"/>
          <p14:tracePt t="31990" x="3511550" y="2825750"/>
          <p14:tracePt t="31999" x="3517900" y="2825750"/>
          <p14:tracePt t="32005" x="3530600" y="2832100"/>
          <p14:tracePt t="32019" x="3568700" y="2838450"/>
          <p14:tracePt t="32036" x="3663950" y="2857500"/>
          <p14:tracePt t="32042" x="3721100" y="2863850"/>
          <p14:tracePt t="32052" x="3803650" y="2870200"/>
          <p14:tracePt t="32071" x="3949700" y="2882900"/>
          <p14:tracePt t="32106" x="4298950" y="2895600"/>
          <p14:tracePt t="32135" x="4603750" y="2889250"/>
          <p14:tracePt t="32168" x="4711700" y="2876550"/>
          <p14:tracePt t="32185" x="4756150" y="2870200"/>
          <p14:tracePt t="32202" x="4768850" y="2857500"/>
          <p14:tracePt t="32223" x="4781550" y="2857500"/>
          <p14:tracePt t="32261" x="4787900" y="2857500"/>
          <p14:tracePt t="32270" x="4794250" y="2857500"/>
          <p14:tracePt t="32276" x="4806950" y="2857500"/>
          <p14:tracePt t="32285" x="4819650" y="2857500"/>
          <p14:tracePt t="32304" x="4895850" y="2863850"/>
          <p14:tracePt t="32321" x="4997450" y="2863850"/>
          <p14:tracePt t="32335" x="5067300" y="2870200"/>
          <p14:tracePt t="32352" x="5099050" y="2876550"/>
          <p14:tracePt t="32369" x="5118100" y="2876550"/>
          <p14:tracePt t="32402" x="5124450" y="2876550"/>
          <p14:tracePt t="32422" x="5143500" y="2870200"/>
          <p14:tracePt t="32436" x="5162550" y="2870200"/>
          <p14:tracePt t="32491" x="5143500" y="2876550"/>
          <p14:tracePt t="32499" x="5105400" y="2882900"/>
          <p14:tracePt t="32506" x="5067300" y="2889250"/>
          <p14:tracePt t="32520" x="4953000" y="2895600"/>
          <p14:tracePt t="32536" x="4768850" y="2895600"/>
          <p14:tracePt t="32553" x="4629150" y="2895600"/>
          <p14:tracePt t="32569" x="4559300" y="2895600"/>
          <p14:tracePt t="32586" x="4546600" y="2895600"/>
          <p14:tracePt t="32632" x="4552950" y="2895600"/>
          <p14:tracePt t="32642" x="4559300" y="2895600"/>
          <p14:tracePt t="32652" x="4578350" y="2895600"/>
          <p14:tracePt t="32671" x="4616450" y="2901950"/>
          <p14:tracePt t="32688" x="4699000" y="2921000"/>
          <p14:tracePt t="32704" x="4902200" y="2952750"/>
          <p14:tracePt t="32723" x="5060950" y="2965450"/>
          <p14:tracePt t="32738" x="5137150" y="2965450"/>
          <p14:tracePt t="32753" x="5200650" y="2965450"/>
          <p14:tracePt t="32769" x="5219700" y="2965450"/>
          <p14:tracePt t="32786" x="5238750" y="2965450"/>
          <p14:tracePt t="32831" x="5219700" y="2965450"/>
          <p14:tracePt t="32839" x="5175250" y="2984500"/>
          <p14:tracePt t="32853" x="5080000" y="3028950"/>
          <p14:tracePt t="32869" x="4965700" y="3048000"/>
          <p14:tracePt t="32886" x="4870450" y="3054350"/>
          <p14:tracePt t="32905" x="4857750" y="3054350"/>
          <p14:tracePt t="32922" x="4864100" y="3054350"/>
          <p14:tracePt t="32937" x="4940300" y="3060700"/>
          <p14:tracePt t="32953" x="5080000" y="3060700"/>
          <p14:tracePt t="32970" x="5308600" y="3048000"/>
          <p14:tracePt t="32986" x="5594350" y="3022600"/>
          <p14:tracePt t="33003" x="5822950" y="3016250"/>
          <p14:tracePt t="33020" x="5962650" y="3016250"/>
          <p14:tracePt t="33036" x="5969000" y="3016250"/>
          <p14:tracePt t="33711" x="5981700" y="3016250"/>
          <p14:tracePt t="33718" x="5994400" y="3003550"/>
          <p14:tracePt t="33725" x="6019800" y="2990850"/>
          <p14:tracePt t="33740" x="6064250" y="2965450"/>
          <p14:tracePt t="33755" x="6102350" y="2946400"/>
          <p14:tracePt t="33772" x="6216650" y="2921000"/>
          <p14:tracePt t="33787" x="6388100" y="2908300"/>
          <p14:tracePt t="33821" x="6692900" y="2901950"/>
          <p14:tracePt t="33855" x="7048500" y="2895600"/>
          <p14:tracePt t="33888" x="7131050" y="2870200"/>
          <p14:tracePt t="33921" x="7131050" y="2857500"/>
          <p14:tracePt t="33955" x="7131050" y="2851150"/>
          <p14:tracePt t="33995" x="7124700" y="2851150"/>
          <p14:tracePt t="34003" x="7112000" y="2844800"/>
          <p14:tracePt t="34020" x="7099300" y="2838450"/>
          <p14:tracePt t="34027" x="7092950" y="2838450"/>
          <p14:tracePt t="34058" x="7086600" y="2838450"/>
          <p14:tracePt t="34097" x="7086600" y="2832100"/>
          <p14:tracePt t="34110" x="7086600" y="2825750"/>
          <p14:tracePt t="34118" x="7086600" y="2819400"/>
          <p14:tracePt t="34128" x="7080250" y="2819400"/>
          <p14:tracePt t="34138" x="7080250" y="2800350"/>
          <p14:tracePt t="34154" x="7080250" y="2794000"/>
          <p14:tracePt t="34174" x="7080250" y="2781300"/>
          <p14:tracePt t="34189" x="7080250" y="2768600"/>
          <p14:tracePt t="34204" x="7080250" y="2762250"/>
          <p14:tracePt t="34222" x="7080250" y="2755900"/>
          <p14:tracePt t="34565" x="7067550" y="2762250"/>
          <p14:tracePt t="34572" x="7054850" y="2800350"/>
          <p14:tracePt t="34582" x="7035800" y="2838450"/>
          <p14:tracePt t="34590" x="7016750" y="2870200"/>
          <p14:tracePt t="34621" x="6883400" y="3225800"/>
          <p14:tracePt t="34657" x="6699250" y="3759200"/>
          <p14:tracePt t="34688" x="6584950" y="4025900"/>
          <p14:tracePt t="34708" x="6527800" y="4133850"/>
          <p14:tracePt t="34725" x="6457950" y="4241800"/>
          <p14:tracePt t="34738" x="6413500" y="4318000"/>
          <p14:tracePt t="34757" x="6388100" y="4356100"/>
          <p14:tracePt t="34776" x="6369050" y="4375150"/>
          <p14:tracePt t="34788" x="6350000" y="4406900"/>
          <p14:tracePt t="34804" x="6318250" y="4438650"/>
          <p14:tracePt t="34821" x="6286500" y="4476750"/>
          <p14:tracePt t="34838" x="6229350" y="4527550"/>
          <p14:tracePt t="34857" x="6140450" y="4654550"/>
          <p14:tracePt t="34874" x="6102350" y="4718050"/>
          <p14:tracePt t="34889" x="6083300" y="4756150"/>
          <p14:tracePt t="34978" x="6083300" y="4743450"/>
          <p14:tracePt t="34987" x="6083300" y="4724400"/>
          <p14:tracePt t="35005" x="6083300" y="4711700"/>
          <p14:tracePt t="35022" x="6089650" y="4705350"/>
          <p14:tracePt t="35039" x="6089650" y="4699000"/>
          <p14:tracePt t="35147" x="6076950" y="4699000"/>
          <p14:tracePt t="35152" x="6045200" y="4699000"/>
          <p14:tracePt t="35158" x="6019800" y="4699000"/>
          <p14:tracePt t="35173" x="5943600" y="4699000"/>
          <p14:tracePt t="35190" x="5829300" y="4686300"/>
          <p14:tracePt t="35205" x="5670550" y="4673600"/>
          <p14:tracePt t="35225" x="5524500" y="4654550"/>
          <p14:tracePt t="35239" x="5397500" y="4629150"/>
          <p14:tracePt t="35256" x="5283200" y="4622800"/>
          <p14:tracePt t="35274" x="5245100" y="4616450"/>
          <p14:tracePt t="35290" x="5219700" y="4616450"/>
          <p14:tracePt t="35305" x="5200650" y="4616450"/>
          <p14:tracePt t="35324" x="5175250" y="4610100"/>
          <p14:tracePt t="35339" x="5162550" y="4610100"/>
          <p14:tracePt t="35355" x="5156200" y="4610100"/>
          <p14:tracePt t="35375" x="5137150" y="4603750"/>
          <p14:tracePt t="35388" x="5130800" y="4603750"/>
          <p14:tracePt t="35406" x="5111750" y="4603750"/>
          <p14:tracePt t="35422" x="5086350" y="4603750"/>
          <p14:tracePt t="35441" x="5080000" y="4603750"/>
          <p14:tracePt t="35493" x="5073650" y="4603750"/>
          <p14:tracePt t="35614" x="5073650" y="4597400"/>
          <p14:tracePt t="35623" x="5080000" y="4597400"/>
          <p14:tracePt t="35630" x="5099050" y="4597400"/>
          <p14:tracePt t="35639" x="5111750" y="4597400"/>
          <p14:tracePt t="35655" x="5149850" y="4591050"/>
          <p14:tracePt t="35672" x="5207000" y="4584700"/>
          <p14:tracePt t="35691" x="5321300" y="4565650"/>
          <p14:tracePt t="35705" x="5416550" y="4552950"/>
          <p14:tracePt t="35722" x="5473700" y="4546600"/>
          <p14:tracePt t="35740" x="5562600" y="4540250"/>
          <p14:tracePt t="35756" x="5613400" y="4533900"/>
          <p14:tracePt t="35776" x="5695950" y="4533900"/>
          <p14:tracePt t="35789" x="5746750" y="4527550"/>
          <p14:tracePt t="35806" x="5784850" y="4527550"/>
          <p14:tracePt t="35822" x="5822950" y="4521200"/>
          <p14:tracePt t="35839" x="5861050" y="4508500"/>
          <p14:tracePt t="35856" x="5892800" y="4508500"/>
          <p14:tracePt t="35875" x="5924550" y="4508500"/>
          <p14:tracePt t="35892" x="5956300" y="4495800"/>
          <p14:tracePt t="35909" x="5981700" y="4495800"/>
          <p14:tracePt t="35924" x="5994400" y="4495800"/>
          <p14:tracePt t="35941" x="6007100" y="4495800"/>
          <p14:tracePt t="35956" x="6013450" y="4495800"/>
          <p14:tracePt t="35977" x="6019800" y="4495800"/>
          <p14:tracePt t="35990" x="6038850" y="4495800"/>
          <p14:tracePt t="36006" x="6051550" y="4495800"/>
          <p14:tracePt t="36023" x="6083300" y="4495800"/>
          <p14:tracePt t="36043" x="6121400" y="4495800"/>
          <p14:tracePt t="36171" x="6108700" y="4495800"/>
          <p14:tracePt t="36177" x="6102350" y="4495800"/>
          <p14:tracePt t="36191" x="6057900" y="4476750"/>
          <p14:tracePt t="36206" x="6000750" y="4445000"/>
          <p14:tracePt t="36223" x="5911850" y="4419600"/>
          <p14:tracePt t="36240" x="5797550" y="4400550"/>
          <p14:tracePt t="36256" x="5708650" y="4387850"/>
          <p14:tracePt t="36275" x="5549900" y="4362450"/>
          <p14:tracePt t="36291" x="5448300" y="4349750"/>
          <p14:tracePt t="36306" x="5384800" y="4349750"/>
          <p14:tracePt t="36323" x="5302250" y="4349750"/>
          <p14:tracePt t="36339" x="5251450" y="4349750"/>
          <p14:tracePt t="36357" x="5213350" y="4349750"/>
          <p14:tracePt t="36374" x="5181600" y="4349750"/>
          <p14:tracePt t="36391" x="5175250" y="4349750"/>
          <p14:tracePt t="36407" x="5162550" y="4356100"/>
          <p14:tracePt t="36424" x="5143500" y="4362450"/>
          <p14:tracePt t="36440" x="5118100" y="4375150"/>
          <p14:tracePt t="36457" x="5080000" y="4381500"/>
          <p14:tracePt t="36474" x="5048250" y="4394200"/>
          <p14:tracePt t="36490" x="5041900" y="4394200"/>
          <p14:tracePt t="36536" x="5035550" y="4394200"/>
          <p14:tracePt t="36596" x="5041900" y="4394200"/>
          <p14:tracePt t="36601" x="5054600" y="4394200"/>
          <p14:tracePt t="36610" x="5073650" y="4394200"/>
          <p14:tracePt t="36623" x="5156200" y="4368800"/>
          <p14:tracePt t="36641" x="5257800" y="4298950"/>
          <p14:tracePt t="36658" x="5467350" y="4146550"/>
          <p14:tracePt t="36676" x="5638800" y="4019550"/>
          <p14:tracePt t="36691" x="5886450" y="3784600"/>
          <p14:tracePt t="36706" x="6127750" y="3568700"/>
          <p14:tracePt t="36723" x="6330950" y="3403600"/>
          <p14:tracePt t="36740" x="6502400" y="3263900"/>
          <p14:tracePt t="36757" x="6604000" y="3175000"/>
          <p14:tracePt t="36777" x="6673850" y="3105150"/>
          <p14:tracePt t="36793" x="6762750" y="3003550"/>
          <p14:tracePt t="36806" x="6813550" y="2946400"/>
          <p14:tracePt t="36823" x="6864350" y="2876550"/>
          <p14:tracePt t="36842" x="6896100" y="2838450"/>
          <p14:tracePt t="36858" x="6940550" y="2787650"/>
          <p14:tracePt t="36873" x="6978650" y="2743200"/>
          <p14:tracePt t="36893" x="7073900" y="2635250"/>
          <p14:tracePt t="36908" x="7124700" y="2584450"/>
          <p14:tracePt t="36923" x="7219950" y="2501900"/>
          <p14:tracePt t="36940" x="7245350" y="2482850"/>
          <p14:tracePt t="36957" x="7258050" y="2476500"/>
          <p14:tracePt t="36993" x="7258050" y="2470150"/>
          <p14:tracePt t="37073" x="7258050" y="2476500"/>
          <p14:tracePt t="37087" x="7251700" y="2482850"/>
          <p14:tracePt t="37103" x="7245350" y="2489200"/>
          <p14:tracePt t="37110" x="7245350" y="2495550"/>
          <p14:tracePt t="37128" x="7239000" y="2501900"/>
          <p14:tracePt t="37140" x="7232650" y="2508250"/>
          <p14:tracePt t="37175" x="7226300" y="2508250"/>
          <p14:tracePt t="37224" x="7226300" y="2520950"/>
          <p14:tracePt t="37230" x="7213600" y="2540000"/>
          <p14:tracePt t="37242" x="7207250" y="2552700"/>
          <p14:tracePt t="37258" x="7200900" y="2590800"/>
          <p14:tracePt t="37278" x="7188200" y="2628900"/>
          <p14:tracePt t="37291" x="7181850" y="2679700"/>
          <p14:tracePt t="37308" x="7169150" y="2705100"/>
          <p14:tracePt t="37343" x="7169150" y="2711450"/>
          <p14:tracePt t="37934" x="7175500" y="2711450"/>
          <p14:tracePt t="37951" x="7175500" y="2705100"/>
          <p14:tracePt t="37985" x="7181850" y="2705100"/>
          <p14:tracePt t="38037" x="7181850" y="2698750"/>
          <p14:tracePt t="38046" x="7188200" y="2698750"/>
          <p14:tracePt t="38082" x="7194550" y="2698750"/>
          <p14:tracePt t="38129" x="7200900" y="2698750"/>
          <p14:tracePt t="38135" x="7200900" y="2692400"/>
          <p14:tracePt t="38159" x="7207250" y="2692400"/>
          <p14:tracePt t="38982" x="7200900" y="2692400"/>
          <p14:tracePt t="38990" x="7175500" y="2679700"/>
          <p14:tracePt t="39000" x="7143750" y="2667000"/>
          <p14:tracePt t="39010" x="7073900" y="2654300"/>
          <p14:tracePt t="39026" x="6927850" y="2635250"/>
          <p14:tracePt t="39042" x="6400800" y="2584450"/>
          <p14:tracePt t="39059" x="6153150" y="2578100"/>
          <p14:tracePt t="39076" x="5835650" y="2565400"/>
          <p14:tracePt t="39110" x="5092700" y="2565400"/>
          <p14:tracePt t="39142" x="4089400" y="2565400"/>
          <p14:tracePt t="39175" x="3238500" y="2559050"/>
          <p14:tracePt t="39192" x="2806700" y="2559050"/>
          <p14:tracePt t="39209" x="2286000" y="2533650"/>
          <p14:tracePt t="39226" x="1797050" y="2514600"/>
          <p14:tracePt t="39242" x="1244600" y="2501900"/>
          <p14:tracePt t="39260" x="1098550" y="2495550"/>
          <p14:tracePt t="39276" x="990600" y="2489200"/>
          <p14:tracePt t="39292" x="958850" y="2482850"/>
          <p14:tracePt t="39326" x="946150" y="2482850"/>
          <p14:tracePt t="39584" x="952500" y="2482850"/>
          <p14:tracePt t="39594" x="965200" y="2482850"/>
          <p14:tracePt t="39601" x="990600" y="2482850"/>
          <p14:tracePt t="39610" x="1041400" y="2482850"/>
          <p14:tracePt t="39628" x="1212850" y="2463800"/>
          <p14:tracePt t="39645" x="1651000" y="2470150"/>
          <p14:tracePt t="39676" x="2235200" y="2501900"/>
          <p14:tracePt t="39710" x="3016250" y="2527300"/>
          <p14:tracePt t="39745" x="4406900" y="2571750"/>
          <p14:tracePt t="39761" x="4781550" y="2603500"/>
          <p14:tracePt t="39776" x="5207000" y="2647950"/>
          <p14:tracePt t="39795" x="5416550" y="2667000"/>
          <p14:tracePt t="39809" x="5588000" y="2692400"/>
          <p14:tracePt t="39829" x="5702300" y="2692400"/>
          <p14:tracePt t="39845" x="5765800" y="2692400"/>
          <p14:tracePt t="39862" x="5816600" y="2692400"/>
          <p14:tracePt t="39877" x="5880100" y="2698750"/>
          <p14:tracePt t="39893" x="5949950" y="2698750"/>
          <p14:tracePt t="39910" x="5994400" y="2698750"/>
          <p14:tracePt t="39926" x="6057900" y="2698750"/>
          <p14:tracePt t="39947" x="6146800" y="2698750"/>
          <p14:tracePt t="39960" x="6223000" y="2698750"/>
          <p14:tracePt t="39977" x="6299200" y="2698750"/>
          <p14:tracePt t="39993" x="6369050" y="2698750"/>
          <p14:tracePt t="40010" x="6445250" y="2698750"/>
          <p14:tracePt t="40026" x="6515100" y="2692400"/>
          <p14:tracePt t="40047" x="6648450" y="2667000"/>
          <p14:tracePt t="40053" x="6692900" y="2660650"/>
          <p14:tracePt t="40063" x="6743700" y="2654300"/>
          <p14:tracePt t="40077" x="6845300" y="2641600"/>
          <p14:tracePt t="40094" x="6946900" y="2635250"/>
          <p14:tracePt t="40111" x="7023100" y="2628900"/>
          <p14:tracePt t="40128" x="7054850" y="2622550"/>
          <p14:tracePt t="40144" x="7054850" y="2616200"/>
          <p14:tracePt t="40173" x="7054850" y="2609850"/>
          <p14:tracePt t="40189" x="7061200" y="2609850"/>
          <p14:tracePt t="40196" x="7061200" y="2603500"/>
          <p14:tracePt t="40210" x="7067550" y="2590800"/>
          <p14:tracePt t="40227" x="7073900" y="2584450"/>
          <p14:tracePt t="40243" x="7086600" y="2578100"/>
          <p14:tracePt t="40260" x="7092950" y="2571750"/>
          <p14:tracePt t="40295" x="7092950" y="2565400"/>
          <p14:tracePt t="40311" x="7092950" y="2559050"/>
          <p14:tracePt t="40327" x="7092950" y="2552700"/>
          <p14:tracePt t="40345" x="7092950" y="2546350"/>
          <p14:tracePt t="40362" x="7073900" y="2540000"/>
          <p14:tracePt t="40377" x="7061200" y="2533650"/>
          <p14:tracePt t="40394" x="7035800" y="2527300"/>
          <p14:tracePt t="40410" x="7029450" y="2527300"/>
          <p14:tracePt t="40427" x="7016750" y="2527300"/>
          <p14:tracePt t="40447" x="7004050" y="2527300"/>
          <p14:tracePt t="40460" x="6991350" y="2533650"/>
          <p14:tracePt t="40477" x="6978650" y="2559050"/>
          <p14:tracePt t="40496" x="6978650" y="2578100"/>
          <p14:tracePt t="40511" x="6978650" y="2597150"/>
          <p14:tracePt t="40527" x="6978650" y="2628900"/>
          <p14:tracePt t="40544" x="6978650" y="2667000"/>
          <p14:tracePt t="40562" x="6978650" y="2686050"/>
          <p14:tracePt t="40568" x="6978650" y="2698750"/>
          <p14:tracePt t="40578" x="6978650" y="2711450"/>
          <p14:tracePt t="40596" x="6985000" y="2730500"/>
          <p14:tracePt t="40612" x="6991350" y="2749550"/>
          <p14:tracePt t="40629" x="6997700" y="2768600"/>
          <p14:tracePt t="40647" x="7010400" y="2794000"/>
          <p14:tracePt t="40661" x="7016750" y="2813050"/>
          <p14:tracePt t="40680" x="7029450" y="2838450"/>
          <p14:tracePt t="40697" x="7042150" y="2851150"/>
          <p14:tracePt t="40710" x="7042150" y="2857500"/>
          <p14:tracePt t="40727" x="7048500" y="2870200"/>
          <p14:tracePt t="40744" x="7061200" y="2882900"/>
          <p14:tracePt t="40761" x="7073900" y="2889250"/>
          <p14:tracePt t="40779" x="7092950" y="2895600"/>
          <p14:tracePt t="40795" x="7105650" y="2901950"/>
          <p14:tracePt t="40812" x="7118350" y="2901950"/>
          <p14:tracePt t="40828" x="7137400" y="2901950"/>
          <p14:tracePt t="40844" x="7162800" y="2901950"/>
          <p14:tracePt t="40864" x="7181850" y="2901950"/>
          <p14:tracePt t="40880" x="7194550" y="2901950"/>
          <p14:tracePt t="40898" x="7207250" y="2901950"/>
          <p14:tracePt t="40911" x="7219950" y="2895600"/>
          <p14:tracePt t="40929" x="7232650" y="2889250"/>
          <p14:tracePt t="40948" x="7251700" y="2870200"/>
          <p14:tracePt t="40962" x="7264400" y="2857500"/>
          <p14:tracePt t="40979" x="7270750" y="2844800"/>
          <p14:tracePt t="40996" x="7270750" y="2832100"/>
          <p14:tracePt t="41011" x="7270750" y="2819400"/>
          <p14:tracePt t="41027" x="7270750" y="2806700"/>
          <p14:tracePt t="41044" x="7270750" y="2787650"/>
          <p14:tracePt t="41062" x="7270750" y="2755900"/>
          <p14:tracePt t="41078" x="7270750" y="2730500"/>
          <p14:tracePt t="41096" x="7264400" y="2705100"/>
          <p14:tracePt t="41111" x="7258050" y="2679700"/>
          <p14:tracePt t="41128" x="7251700" y="2667000"/>
          <p14:tracePt t="41144" x="7245350" y="2654300"/>
          <p14:tracePt t="41162" x="7232650" y="2635250"/>
          <p14:tracePt t="41180" x="7219950" y="2622550"/>
          <p14:tracePt t="41198" x="7213600" y="2609850"/>
          <p14:tracePt t="41212" x="7194550" y="2584450"/>
          <p14:tracePt t="41229" x="7181850" y="2571750"/>
          <p14:tracePt t="41245" x="7169150" y="2559050"/>
          <p14:tracePt t="41264" x="7156450" y="2546350"/>
          <p14:tracePt t="41278" x="7150100" y="2540000"/>
          <p14:tracePt t="41298" x="7143750" y="2533650"/>
          <p14:tracePt t="41312" x="7137400" y="2527300"/>
          <p14:tracePt t="41329" x="7124700" y="2520950"/>
          <p14:tracePt t="41346" x="7105650" y="2508250"/>
          <p14:tracePt t="41365" x="7073900" y="2501900"/>
          <p14:tracePt t="41381" x="7054850" y="2495550"/>
          <p14:tracePt t="41398" x="7029450" y="2495550"/>
          <p14:tracePt t="41411" x="7004050" y="2495550"/>
          <p14:tracePt t="41429" x="6985000" y="2495550"/>
          <p14:tracePt t="41447" x="6965950" y="2520950"/>
          <p14:tracePt t="41461" x="6946900" y="2540000"/>
          <p14:tracePt t="41480" x="6934200" y="2584450"/>
          <p14:tracePt t="41495" x="6934200" y="2622550"/>
          <p14:tracePt t="41511" x="6934200" y="2654300"/>
          <p14:tracePt t="41528" x="6934200" y="2717800"/>
          <p14:tracePt t="41545" x="6934200" y="2736850"/>
          <p14:tracePt t="41565" x="6940550" y="2787650"/>
          <p14:tracePt t="41569" x="6953250" y="2800350"/>
          <p14:tracePt t="41579" x="6965950" y="2832100"/>
          <p14:tracePt t="41595" x="6985000" y="2863850"/>
          <p14:tracePt t="41611" x="6991350" y="2876550"/>
          <p14:tracePt t="41628" x="7004050" y="2901950"/>
          <p14:tracePt t="41645" x="7029450" y="2921000"/>
          <p14:tracePt t="41662" x="7061200" y="2946400"/>
          <p14:tracePt t="41679" x="7086600" y="2959100"/>
          <p14:tracePt t="41697" x="7143750" y="2978150"/>
          <p14:tracePt t="41711" x="7181850" y="2978150"/>
          <p14:tracePt t="41728" x="7226300" y="2959100"/>
          <p14:tracePt t="41745" x="7251700" y="2940050"/>
          <p14:tracePt t="41765" x="7296150" y="2882900"/>
          <p14:tracePt t="41779" x="7296150" y="2863850"/>
          <p14:tracePt t="41797" x="7296150" y="2819400"/>
          <p14:tracePt t="41814" x="7296150" y="2774950"/>
          <p14:tracePt t="41829" x="7296150" y="2736850"/>
          <p14:tracePt t="41845" x="7258050" y="2667000"/>
          <p14:tracePt t="41865" x="7213600" y="2609850"/>
          <p14:tracePt t="41882" x="7200900" y="2603500"/>
          <p14:tracePt t="41896" x="7188200" y="2597150"/>
          <p14:tracePt t="41912" x="7181850" y="2597150"/>
          <p14:tracePt t="41930" x="7169150" y="2597150"/>
          <p14:tracePt t="41948" x="7156450" y="2603500"/>
          <p14:tracePt t="41962" x="7137400" y="2622550"/>
          <p14:tracePt t="41980" x="7124700" y="2654300"/>
          <p14:tracePt t="41996" x="7124700" y="2679700"/>
          <p14:tracePt t="42012" x="7124700" y="2686050"/>
          <p14:tracePt t="42029" x="7124700" y="2692400"/>
          <p14:tracePt t="42045" x="7124700" y="2698750"/>
          <p14:tracePt t="42289" x="7105650" y="2705100"/>
          <p14:tracePt t="42300" x="7073900" y="2717800"/>
          <p14:tracePt t="42314" x="6997700" y="2762250"/>
          <p14:tracePt t="42348" x="6604000" y="2914650"/>
          <p14:tracePt t="42382" x="5861050" y="3168650"/>
          <p14:tracePt t="42415" x="5499100" y="3352800"/>
          <p14:tracePt t="42429" x="5365750" y="3448050"/>
          <p14:tracePt t="42446" x="5302250" y="3511550"/>
          <p14:tracePt t="42463" x="5251450" y="3581400"/>
          <p14:tracePt t="42479" x="5207000" y="3670300"/>
          <p14:tracePt t="42497" x="5149850" y="3790950"/>
          <p14:tracePt t="42513" x="5111750" y="3898900"/>
          <p14:tracePt t="42529" x="5086350" y="3994150"/>
          <p14:tracePt t="42546" x="5060950" y="4114800"/>
          <p14:tracePt t="42553" x="5048250" y="4184650"/>
          <p14:tracePt t="42563" x="5041900" y="4203700"/>
          <p14:tracePt t="42580" x="5010150" y="4324350"/>
          <p14:tracePt t="42599" x="4965700" y="4476750"/>
          <p14:tracePt t="42613" x="4940300" y="4578350"/>
          <p14:tracePt t="42629" x="4933950" y="4648200"/>
          <p14:tracePt t="42646" x="4933950" y="4686300"/>
          <p14:tracePt t="42663" x="4933950" y="4711700"/>
          <p14:tracePt t="42679" x="4946650" y="4724400"/>
          <p14:tracePt t="42695" x="4946650" y="4730750"/>
          <p14:tracePt t="42733" x="4953000" y="4730750"/>
          <p14:tracePt t="42746" x="4978400" y="4711700"/>
          <p14:tracePt t="42762" x="5016500" y="4660900"/>
          <p14:tracePt t="42782" x="5041900" y="4610100"/>
          <p14:tracePt t="42798" x="5060950" y="4546600"/>
          <p14:tracePt t="42815" x="5073650" y="4502150"/>
          <p14:tracePt t="42829" x="5080000" y="4464050"/>
          <p14:tracePt t="42846" x="5080000" y="4438650"/>
          <p14:tracePt t="42863" x="5080000" y="4432300"/>
          <p14:tracePt t="42947" x="5080000" y="4438650"/>
          <p14:tracePt t="42954" x="5080000" y="4470400"/>
          <p14:tracePt t="42963" x="5080000" y="4514850"/>
          <p14:tracePt t="42979" x="5080000" y="4629150"/>
          <p14:tracePt t="42996" x="5073650" y="4705350"/>
          <p14:tracePt t="43016" x="5073650" y="4743450"/>
          <p14:tracePt t="43030" x="5073650" y="4749800"/>
          <p14:tracePt t="43072" x="5086350" y="4730750"/>
          <p14:tracePt t="43080" x="5105400" y="4718050"/>
          <p14:tracePt t="43099" x="5137150" y="4641850"/>
          <p14:tracePt t="43117" x="5175250" y="4508500"/>
          <p14:tracePt t="43130" x="5187950" y="4387850"/>
          <p14:tracePt t="43146" x="5187950" y="4375150"/>
          <p14:tracePt t="43185" x="5187950" y="4387850"/>
          <p14:tracePt t="43197" x="5187950" y="4406900"/>
          <p14:tracePt t="43214" x="5181600" y="4451350"/>
          <p14:tracePt t="43230" x="5181600" y="4457700"/>
          <p14:tracePt t="43271" x="5181600" y="4451350"/>
          <p14:tracePt t="43280" x="5181600" y="4425950"/>
          <p14:tracePt t="43301" x="5181600" y="4279900"/>
          <p14:tracePt t="43315" x="5162550" y="4159250"/>
          <p14:tracePt t="43330" x="5130800" y="3924300"/>
          <p14:tracePt t="43346" x="5124450" y="3810000"/>
          <p14:tracePt t="43364" x="5124450" y="3619500"/>
          <p14:tracePt t="43380" x="5156200" y="3321050"/>
          <p14:tracePt t="43400" x="5200650" y="3022600"/>
          <p14:tracePt t="43415" x="5200650" y="2895600"/>
          <p14:tracePt t="43432" x="5207000" y="2768600"/>
          <p14:tracePt t="43447" x="5219700" y="2647950"/>
          <p14:tracePt t="43464" x="5232400" y="2559050"/>
          <p14:tracePt t="43480" x="5238750" y="2495550"/>
          <p14:tracePt t="43499" x="5238750" y="2413000"/>
          <p14:tracePt t="43515" x="5238750" y="2355850"/>
          <p14:tracePt t="43530" x="5238750" y="2336800"/>
          <p14:tracePt t="43547" x="5238750" y="2311400"/>
          <p14:tracePt t="43553" x="5238750" y="2298700"/>
          <p14:tracePt t="43563" x="5238750" y="2292350"/>
          <p14:tracePt t="43580" x="5238750" y="2286000"/>
          <p14:tracePt t="43614" x="5238750" y="2279650"/>
          <p14:tracePt t="43681" x="5238750" y="2286000"/>
          <p14:tracePt t="43687" x="5238750" y="2324100"/>
          <p14:tracePt t="43697" x="5245100" y="2438400"/>
          <p14:tracePt t="43716" x="5251450" y="2882900"/>
          <p14:tracePt t="43730" x="5251450" y="3263900"/>
          <p14:tracePt t="43747" x="5251450" y="3606800"/>
          <p14:tracePt t="43764" x="5251450" y="3803650"/>
          <p14:tracePt t="43780" x="5251450" y="3968750"/>
          <p14:tracePt t="43801" x="5245100" y="4083050"/>
          <p14:tracePt t="43814" x="5232400" y="4216400"/>
          <p14:tracePt t="43831" x="5219700" y="4267200"/>
          <p14:tracePt t="43847" x="5213350" y="4298950"/>
          <p14:tracePt t="43864" x="5213350" y="4311650"/>
          <p14:tracePt t="44096" x="5213350" y="4318000"/>
          <p14:tracePt t="44103" x="5232400" y="4324350"/>
          <p14:tracePt t="44115" x="5276850" y="4343400"/>
          <p14:tracePt t="44133" x="5568950" y="4381500"/>
          <p14:tracePt t="44147" x="5829300" y="4381500"/>
          <p14:tracePt t="44164" x="6057900" y="4381500"/>
          <p14:tracePt t="44180" x="6229350" y="4368800"/>
          <p14:tracePt t="44198" x="6324600" y="4362450"/>
          <p14:tracePt t="44214" x="6388100" y="4343400"/>
          <p14:tracePt t="44232" x="6426200" y="4330700"/>
          <p14:tracePt t="44273" x="6432550" y="4330700"/>
          <p14:tracePt t="44297" x="6438900" y="4330700"/>
          <p14:tracePt t="44367" x="6445250" y="4330700"/>
          <p14:tracePt t="44373" x="6451600" y="4318000"/>
          <p14:tracePt t="44381" x="6457950" y="4305300"/>
          <p14:tracePt t="44398" x="6464300" y="4286250"/>
          <p14:tracePt t="44416" x="6464300" y="4267200"/>
          <p14:tracePt t="44432" x="6464300" y="4254500"/>
          <p14:tracePt t="44449" x="6451600" y="4248150"/>
          <p14:tracePt t="44465" x="6432550" y="4248150"/>
          <p14:tracePt t="44484" x="6400800" y="4248150"/>
          <p14:tracePt t="44498" x="6343650" y="4260850"/>
          <p14:tracePt t="44515" x="6261100" y="4305300"/>
          <p14:tracePt t="44532" x="6121400" y="4394200"/>
          <p14:tracePt t="44551" x="6083300" y="4438650"/>
          <p14:tracePt t="44557" x="6076950" y="4445000"/>
          <p14:tracePt t="44566" x="6076950" y="4457700"/>
          <p14:tracePt t="44582" x="6076950" y="4483100"/>
          <p14:tracePt t="44601" x="6076950" y="4527550"/>
          <p14:tracePt t="44618" x="6108700" y="4622800"/>
          <p14:tracePt t="44632" x="6121400" y="4673600"/>
          <p14:tracePt t="44649" x="6153150" y="4724400"/>
          <p14:tracePt t="44664" x="6178550" y="4749800"/>
          <p14:tracePt t="44684" x="6203950" y="4768850"/>
          <p14:tracePt t="44698" x="6223000" y="4768850"/>
          <p14:tracePt t="44719" x="6254750" y="4749800"/>
          <p14:tracePt t="44735" x="6292850" y="4699000"/>
          <p14:tracePt t="44748" x="6343650" y="4597400"/>
          <p14:tracePt t="44766" x="6381750" y="4489450"/>
          <p14:tracePt t="44781" x="6400800" y="4381500"/>
          <p14:tracePt t="44798" x="6400800" y="4298950"/>
          <p14:tracePt t="44815" x="6394450" y="4241800"/>
          <p14:tracePt t="44832" x="6388100" y="4229100"/>
          <p14:tracePt t="44848" x="6381750" y="4229100"/>
          <p14:tracePt t="44865" x="6369050" y="4229100"/>
          <p14:tracePt t="44882" x="6343650" y="4254500"/>
          <p14:tracePt t="44898" x="6318250" y="4286250"/>
          <p14:tracePt t="44915" x="6305550" y="4311650"/>
          <p14:tracePt t="44932" x="6299200" y="4318000"/>
          <p14:tracePt t="44948" x="6292850" y="4318000"/>
          <p14:tracePt t="45383" x="6292850" y="4330700"/>
          <p14:tracePt t="45392" x="6292850" y="4337050"/>
          <p14:tracePt t="45801" x="6292850" y="4343400"/>
          <p14:tracePt t="45817" x="6292850" y="4349750"/>
          <p14:tracePt t="47457" x="6273800" y="4343400"/>
          <p14:tracePt t="47464" x="6235700" y="4324350"/>
          <p14:tracePt t="47473" x="6172200" y="4298950"/>
          <p14:tracePt t="47484" x="6121400" y="4292600"/>
          <p14:tracePt t="47501" x="5937250" y="4260850"/>
          <p14:tracePt t="47519" x="5759450" y="4254500"/>
          <p14:tracePt t="47536" x="5568950" y="4254500"/>
          <p14:tracePt t="47570" x="5295900" y="4260850"/>
          <p14:tracePt t="47605" x="5207000" y="4298950"/>
          <p14:tracePt t="47634" x="5143500" y="4330700"/>
          <p14:tracePt t="47651" x="5105400" y="4349750"/>
          <p14:tracePt t="47668" x="5067300" y="4368800"/>
          <p14:tracePt t="47684" x="5035550" y="4381500"/>
          <p14:tracePt t="47702" x="5003800" y="4381500"/>
          <p14:tracePt t="47720" x="4991100" y="4381500"/>
          <p14:tracePt t="47734" x="4978400" y="4381500"/>
          <p14:tracePt t="47751" x="4953000" y="4375150"/>
          <p14:tracePt t="47767" x="4933950" y="4362450"/>
          <p14:tracePt t="47787" x="4927600" y="4356100"/>
          <p14:tracePt t="48053" x="4933950" y="4356100"/>
          <p14:tracePt t="48061" x="4940300" y="4356100"/>
          <p14:tracePt t="48068" x="4946650" y="4356100"/>
          <p14:tracePt t="48086" x="4959350" y="4356100"/>
          <p14:tracePt t="48104" x="4965700" y="4356100"/>
          <p14:tracePt t="48120" x="4991100" y="4349750"/>
          <p14:tracePt t="48135" x="5003800" y="4337050"/>
          <p14:tracePt t="48169" x="5048250" y="4330700"/>
          <p14:tracePt t="48206" x="5080000" y="4311650"/>
          <p14:tracePt t="48235" x="5092700" y="4298950"/>
          <p14:tracePt t="48252" x="5092700" y="4279900"/>
          <p14:tracePt t="48272" x="5092700" y="4248150"/>
          <p14:tracePt t="48285" x="5092700" y="4222750"/>
          <p14:tracePt t="48304" x="5092700" y="4216400"/>
          <p14:tracePt t="49531" x="5092700" y="4210050"/>
          <p14:tracePt t="49539" x="5099050" y="4203700"/>
          <p14:tracePt t="49554" x="5099050" y="4197350"/>
          <p14:tracePt t="49625" x="5105400" y="4197350"/>
          <p14:tracePt t="49633" x="5111750" y="4216400"/>
          <p14:tracePt t="49642" x="5111750" y="4229100"/>
          <p14:tracePt t="49653" x="5124450" y="4260850"/>
          <p14:tracePt t="49670" x="5137150" y="4305300"/>
          <p14:tracePt t="49706" x="5137150" y="4381500"/>
          <p14:tracePt t="49740" x="5137150" y="4400550"/>
          <p14:tracePt t="49787" x="5143500" y="4400550"/>
          <p14:tracePt t="49805" x="5156200" y="4349750"/>
          <p14:tracePt t="49820" x="5156200" y="4305300"/>
          <p14:tracePt t="49839" x="5156200" y="4254500"/>
          <p14:tracePt t="49853" x="5143500" y="4210050"/>
          <p14:tracePt t="49870" x="5143500" y="4203700"/>
          <p14:tracePt t="49963" x="5137150" y="4203700"/>
          <p14:tracePt t="49979" x="5137150" y="4216400"/>
          <p14:tracePt t="49987" x="5130800" y="4222750"/>
          <p14:tracePt t="49995" x="5124450" y="4222750"/>
          <p14:tracePt t="50003" x="5124450" y="4229100"/>
          <p14:tracePt t="50071" x="5124450" y="4222750"/>
          <p14:tracePt t="50087" x="5124450" y="4210050"/>
          <p14:tracePt t="50103" x="5124450" y="4203700"/>
          <p14:tracePt t="50142" x="5124450" y="4197350"/>
          <p14:tracePt t="50303" x="5130800" y="4197350"/>
          <p14:tracePt t="50312" x="5137150" y="4197350"/>
          <p14:tracePt t="50320" x="5156200" y="4197350"/>
          <p14:tracePt t="50338" x="5245100" y="4197350"/>
          <p14:tracePt t="50370" x="5518150" y="4197350"/>
          <p14:tracePt t="50404" x="5772150" y="4203700"/>
          <p14:tracePt t="50440" x="6026150" y="4203700"/>
          <p14:tracePt t="50454" x="6108700" y="4203700"/>
          <p14:tracePt t="50472" x="6172200" y="4203700"/>
          <p14:tracePt t="50487" x="6203950" y="4203700"/>
          <p14:tracePt t="50504" x="6223000" y="4203700"/>
          <p14:tracePt t="50523" x="6242050" y="4203700"/>
          <p14:tracePt t="50541" x="6261100" y="4210050"/>
          <p14:tracePt t="50554" x="6273800" y="4216400"/>
          <p14:tracePt t="50594" x="6280150" y="4216400"/>
          <p14:tracePt t="50604" x="6286500" y="4216400"/>
          <p14:tracePt t="50620" x="6292850" y="4222750"/>
          <p14:tracePt t="50640" x="6324600" y="4235450"/>
          <p14:tracePt t="50657" x="6343650" y="4241800"/>
          <p14:tracePt t="50671" x="6350000" y="4248150"/>
          <p14:tracePt t="50747" x="6343650" y="4248150"/>
          <p14:tracePt t="50757" x="6330950" y="4248150"/>
          <p14:tracePt t="50766" x="6318250" y="4248150"/>
          <p14:tracePt t="50772" x="6305550" y="4248150"/>
          <p14:tracePt t="50787" x="6242050" y="4235450"/>
          <p14:tracePt t="50807" x="6134100" y="4222750"/>
          <p14:tracePt t="50821" x="5975350" y="4210050"/>
          <p14:tracePt t="50838" x="5842000" y="4197350"/>
          <p14:tracePt t="50854" x="5638800" y="4184650"/>
          <p14:tracePt t="50870" x="5530850" y="4203700"/>
          <p14:tracePt t="50889" x="5492750" y="4229100"/>
          <p14:tracePt t="50908" x="5467350" y="4254500"/>
          <p14:tracePt t="50921" x="5448300" y="4273550"/>
          <p14:tracePt t="50938" x="5448300" y="4279900"/>
          <p14:tracePt t="50980" x="5473700" y="4260850"/>
          <p14:tracePt t="50988" x="5518150" y="4229100"/>
          <p14:tracePt t="50998" x="5549900" y="4203700"/>
          <p14:tracePt t="51005" x="5600700" y="4171950"/>
          <p14:tracePt t="51021" x="5740400" y="4083050"/>
          <p14:tracePt t="51038" x="6019800" y="3937000"/>
          <p14:tracePt t="51054" x="6286500" y="3854450"/>
          <p14:tracePt t="51071" x="6515100" y="3784600"/>
          <p14:tracePt t="51087" x="6604000" y="3759200"/>
          <p14:tracePt t="51104" x="6635750" y="3746500"/>
          <p14:tracePt t="51121" x="6661150" y="3733800"/>
          <p14:tracePt t="51138" x="6680200" y="3714750"/>
          <p14:tracePt t="51155" x="6711950" y="3657600"/>
          <p14:tracePt t="51172" x="6762750" y="3505200"/>
          <p14:tracePt t="51189" x="6788150" y="3397250"/>
          <p14:tracePt t="51204" x="6813550" y="3225800"/>
          <p14:tracePt t="51226" x="6826250" y="3022600"/>
          <p14:tracePt t="51243" x="6832600" y="2908300"/>
          <p14:tracePt t="51257" x="6845300" y="2844800"/>
          <p14:tracePt t="51274" x="6845300" y="2825750"/>
          <p14:tracePt t="51292" x="6851650" y="2819400"/>
          <p14:tracePt t="51424" x="6858000" y="2819400"/>
          <p14:tracePt t="51441" x="6864350" y="2819400"/>
          <p14:tracePt t="51451" x="6870700" y="2819400"/>
          <p14:tracePt t="51468" x="6877050" y="2819400"/>
          <p14:tracePt t="51523" x="6877050" y="2832100"/>
          <p14:tracePt t="51529" x="6877050" y="2876550"/>
          <p14:tracePt t="51538" x="6864350" y="2921000"/>
          <p14:tracePt t="51557" x="6788150" y="3155950"/>
          <p14:tracePt t="51572" x="6705600" y="3371850"/>
          <p14:tracePt t="51588" x="6661150" y="3486150"/>
          <p14:tracePt t="51592" x="6616700" y="3562350"/>
          <p14:tracePt t="51605" x="6508750" y="3752850"/>
          <p14:tracePt t="51622" x="6426200" y="3892550"/>
          <p14:tracePt t="51640" x="6330950" y="4038600"/>
          <p14:tracePt t="51656" x="6159500" y="4267200"/>
          <p14:tracePt t="51675" x="6038850" y="4425950"/>
          <p14:tracePt t="51690" x="5969000" y="4514850"/>
          <p14:tracePt t="51706" x="5911850" y="4591050"/>
          <p14:tracePt t="51724" x="5886450" y="4622800"/>
          <p14:tracePt t="51740" x="5880100" y="4629150"/>
          <p14:tracePt t="52369" x="5880100" y="4622800"/>
          <p14:tracePt t="52376" x="5886450" y="4622800"/>
          <p14:tracePt t="52829" x="5886450" y="4603750"/>
          <p14:tracePt t="52845" x="5886450" y="4584700"/>
          <p14:tracePt t="52856" x="5886450" y="4578350"/>
          <p14:tracePt t="52875" x="5886450" y="4565650"/>
          <p14:tracePt t="52892" x="5886450" y="4559300"/>
          <p14:tracePt t="52906" x="5886450" y="4552950"/>
          <p14:tracePt t="52975" x="5880100" y="4540250"/>
          <p14:tracePt t="53008" x="5848350" y="4527550"/>
          <p14:tracePt t="53023" x="5835650" y="4521200"/>
          <p14:tracePt t="53041" x="5822950" y="4508500"/>
          <p14:tracePt t="53057" x="5803900" y="4502150"/>
          <p14:tracePt t="53073" x="5784850" y="4489450"/>
          <p14:tracePt t="53090" x="5765800" y="4476750"/>
          <p14:tracePt t="53109" x="5746750" y="4470400"/>
          <p14:tracePt t="53123" x="5734050" y="4464050"/>
          <p14:tracePt t="53140" x="5727700" y="4464050"/>
          <p14:tracePt t="53157" x="5715000" y="4457700"/>
          <p14:tracePt t="53173" x="5702300" y="4451350"/>
          <p14:tracePt t="53190" x="5689600" y="4451350"/>
          <p14:tracePt t="53206" x="5676900" y="4438650"/>
          <p14:tracePt t="53223" x="5664200" y="4432300"/>
          <p14:tracePt t="53240" x="5657850" y="4425950"/>
          <p14:tracePt t="53260" x="5651500" y="4425950"/>
          <p14:tracePt t="53273" x="5645150" y="4419600"/>
          <p14:tracePt t="53291" x="5638800" y="4419600"/>
          <p14:tracePt t="53307" x="5638800" y="4413250"/>
          <p14:tracePt t="53323" x="5632450" y="4413250"/>
          <p14:tracePt t="53363" x="5626100" y="4413250"/>
          <p14:tracePt t="53389" x="5626100" y="4406900"/>
          <p14:tracePt t="53403" x="5619750" y="4406900"/>
          <p14:tracePt t="53424" x="5613400" y="4406900"/>
          <p14:tracePt t="53433" x="5613400" y="4400550"/>
          <p14:tracePt t="53603" x="5613400" y="4394200"/>
          <p14:tracePt t="53612" x="5613400" y="4387850"/>
          <p14:tracePt t="53625" x="5613400" y="4381500"/>
          <p14:tracePt t="53640" x="5613400" y="4368800"/>
          <p14:tracePt t="53657" x="5607050" y="4362450"/>
          <p14:tracePt t="53674" x="5607050" y="4356100"/>
          <p14:tracePt t="53691" x="5607050" y="4349750"/>
          <p14:tracePt t="54259" x="5607050" y="4343400"/>
          <p14:tracePt t="54268" x="5607050" y="4337050"/>
          <p14:tracePt t="54274" x="5607050" y="4330700"/>
          <p14:tracePt t="54291" x="5607050" y="4305300"/>
          <p14:tracePt t="54308" x="5607050" y="4273550"/>
          <p14:tracePt t="54324" x="5607050" y="4248150"/>
          <p14:tracePt t="54343" x="5600700" y="4235450"/>
          <p14:tracePt t="54394" x="5600700" y="4229100"/>
          <p14:tracePt t="54426" x="5594350" y="4210050"/>
          <p14:tracePt t="54457" x="5581650" y="4191000"/>
          <p14:tracePt t="54474" x="5575300" y="4184650"/>
          <p14:tracePt t="54491" x="5575300" y="4171950"/>
          <p14:tracePt t="54508" x="5568950" y="4171950"/>
          <p14:tracePt t="54525" x="5568950" y="4165600"/>
          <p14:tracePt t="54562" x="5562600" y="4159250"/>
          <p14:tracePt t="54575" x="5562600" y="4152900"/>
          <p14:tracePt t="54595" x="5556250" y="4146550"/>
          <p14:tracePt t="54608" x="5549900" y="4133850"/>
          <p14:tracePt t="54628" x="5543550" y="4114800"/>
          <p14:tracePt t="54645" x="5537200" y="4089400"/>
          <p14:tracePt t="54658" x="5524500" y="4064000"/>
          <p14:tracePt t="54675" x="5511800" y="4038600"/>
          <p14:tracePt t="54691" x="5499100" y="4006850"/>
          <p14:tracePt t="54708" x="5480050" y="3981450"/>
          <p14:tracePt t="54727" x="5467350" y="3943350"/>
          <p14:tracePt t="54742" x="5454650" y="3917950"/>
          <p14:tracePt t="54758" x="5441950" y="3886200"/>
          <p14:tracePt t="54775" x="5435600" y="3879850"/>
          <p14:tracePt t="54791" x="5422900" y="3860800"/>
          <p14:tracePt t="54808" x="5416550" y="3848100"/>
          <p14:tracePt t="54825" x="5410200" y="3835400"/>
          <p14:tracePt t="54883" x="5403850" y="3835400"/>
          <p14:tracePt t="54893" x="5403850" y="3829050"/>
          <p14:tracePt t="55258" x="5391150" y="3790950"/>
          <p14:tracePt t="55275" x="5359400" y="3689350"/>
          <p14:tracePt t="55292" x="5302250" y="3524250"/>
          <p14:tracePt t="55312" x="5238750" y="3302000"/>
          <p14:tracePt t="55326" x="5149850" y="2990850"/>
          <p14:tracePt t="55344" x="5010150" y="2413000"/>
          <p14:tracePt t="55376" x="4864100" y="1733550"/>
          <p14:tracePt t="55409" x="4762500" y="1346200"/>
          <p14:tracePt t="55446" x="4737100" y="1200150"/>
          <p14:tracePt t="55458" x="4730750" y="1193800"/>
          <p14:tracePt t="55524" x="4730750" y="1200150"/>
          <p14:tracePt t="55532" x="4724400" y="1200150"/>
          <p14:tracePt t="55542" x="4724400" y="1206500"/>
          <p14:tracePt t="55653" x="4724400" y="1212850"/>
          <p14:tracePt t="56241" x="4724400" y="1219200"/>
          <p14:tracePt t="56254" x="4724400" y="1225550"/>
          <p14:tracePt t="56264" x="4724400" y="1231900"/>
          <p14:tracePt t="56279" x="4724400" y="1238250"/>
          <p14:tracePt t="56293" x="4724400" y="1244600"/>
          <p14:tracePt t="56310" x="4724400" y="1250950"/>
          <p14:tracePt t="56327" x="4724400" y="1257300"/>
          <p14:tracePt t="56363" x="4724400" y="1263650"/>
          <p14:tracePt t="56534" x="4724400" y="1270000"/>
          <p14:tracePt t="56561" x="4724400" y="1276350"/>
          <p14:tracePt t="56595" x="4724400" y="1282700"/>
          <p14:tracePt t="56612" x="4724400" y="1289050"/>
          <p14:tracePt t="56618" x="4724400" y="1308100"/>
          <p14:tracePt t="56626" x="4718050" y="1333500"/>
          <p14:tracePt t="56643" x="4711700" y="1390650"/>
          <p14:tracePt t="56660" x="4711700" y="1524000"/>
          <p14:tracePt t="56677" x="4711700" y="1631950"/>
          <p14:tracePt t="56693" x="4711700" y="1752600"/>
          <p14:tracePt t="56710" x="4724400" y="1911350"/>
          <p14:tracePt t="56727" x="4737100" y="2057400"/>
          <p14:tracePt t="56744" x="4737100" y="2139950"/>
          <p14:tracePt t="56760" x="4737100" y="2216150"/>
          <p14:tracePt t="56777" x="4737100" y="2330450"/>
          <p14:tracePt t="56796" x="4737100" y="2393950"/>
          <p14:tracePt t="56811" x="4737100" y="2457450"/>
          <p14:tracePt t="56827" x="4737100" y="2508250"/>
          <p14:tracePt t="56844" x="4724400" y="2559050"/>
          <p14:tracePt t="56864" x="4711700" y="2590800"/>
          <p14:tracePt t="56877" x="4699000" y="2622550"/>
          <p14:tracePt t="56893" x="4699000" y="2635250"/>
          <p14:tracePt t="56910" x="4686300" y="2647950"/>
          <p14:tracePt t="56927" x="4686300" y="2654300"/>
          <p14:tracePt t="56944" x="4679950" y="2660650"/>
          <p14:tracePt t="56989" x="4679950" y="2667000"/>
          <p14:tracePt t="58037" x="4673600" y="2667000"/>
          <p14:tracePt t="58044" x="4660900" y="2667000"/>
          <p14:tracePt t="58053" x="4654550" y="2660650"/>
          <p14:tracePt t="58063" x="4648200" y="2654300"/>
          <p14:tracePt t="58080" x="4622800" y="2635250"/>
          <p14:tracePt t="58098" x="4603750" y="2628900"/>
          <p14:tracePt t="58113" x="4591050" y="2622550"/>
          <p14:tracePt t="58145" x="4572000" y="2616200"/>
          <p14:tracePt t="58181" x="4540250" y="2609850"/>
          <p14:tracePt t="58211" x="4508500" y="2603500"/>
          <p14:tracePt t="58229" x="4489450" y="2603500"/>
          <p14:tracePt t="58245" x="4483100" y="2603500"/>
          <p14:tracePt t="58262" x="4476750" y="2597150"/>
          <p14:tracePt t="58295" x="4470400" y="2597150"/>
          <p14:tracePt t="58315" x="4464050" y="2597150"/>
          <p14:tracePt t="58328" x="4451350" y="2590800"/>
          <p14:tracePt t="58362" x="4445000" y="2590800"/>
          <p14:tracePt t="58382" x="4432300" y="2584450"/>
          <p14:tracePt t="58397" x="4432300" y="2578100"/>
          <p14:tracePt t="58414" x="4425950" y="2578100"/>
          <p14:tracePt t="58428" x="4413250" y="2571750"/>
          <p14:tracePt t="58445" x="4413250" y="2565400"/>
          <p14:tracePt t="58462" x="4406900" y="2559050"/>
          <p14:tracePt t="58481" x="4400550" y="2559050"/>
          <p14:tracePt t="58498" x="4387850" y="2552700"/>
          <p14:tracePt t="58530" x="4387850" y="2546350"/>
          <p14:tracePt t="58553" x="4381500" y="2546350"/>
          <p14:tracePt t="58580" x="4381500" y="2540000"/>
          <p14:tracePt t="58860" x="4381500" y="2565400"/>
          <p14:tracePt t="58869" x="4381500" y="2603500"/>
          <p14:tracePt t="58879" x="4381500" y="2673350"/>
          <p14:tracePt t="58896" x="4406900" y="2876550"/>
          <p14:tracePt t="58915" x="4432300" y="3155950"/>
          <p14:tracePt t="58929" x="4445000" y="3308350"/>
          <p14:tracePt t="58945" x="4483100" y="3594100"/>
          <p14:tracePt t="58962" x="4502150" y="3778250"/>
          <p14:tracePt t="58996" x="4540250" y="4425950"/>
          <p14:tracePt t="59031" x="4540250" y="5041900"/>
          <p14:tracePt t="59062" x="4514850" y="5289550"/>
          <p14:tracePt t="59079" x="4508500" y="5391150"/>
          <p14:tracePt t="59085" x="4508500" y="5441950"/>
          <p14:tracePt t="59095" x="4508500" y="5454650"/>
          <p14:tracePt t="59112" x="4508500" y="5492750"/>
          <p14:tracePt t="59170" x="4514850" y="5480050"/>
          <p14:tracePt t="59177" x="4527550" y="5461000"/>
          <p14:tracePt t="59186" x="4540250" y="5435600"/>
          <p14:tracePt t="59196" x="4552950" y="5397500"/>
          <p14:tracePt t="59213" x="4584700" y="5276850"/>
          <p14:tracePt t="59229" x="4648200" y="4940300"/>
          <p14:tracePt t="59246" x="4699000" y="4622800"/>
          <p14:tracePt t="59265" x="4724400" y="4362450"/>
          <p14:tracePt t="59283" x="4762500" y="4000500"/>
          <p14:tracePt t="59299" x="4806950" y="3556000"/>
          <p14:tracePt t="59316" x="4838700" y="3352800"/>
          <p14:tracePt t="59329" x="4845050" y="3219450"/>
          <p14:tracePt t="59349" x="4845050" y="3073400"/>
          <p14:tracePt t="59364" x="4851400" y="2952750"/>
          <p14:tracePt t="59380" x="4851400" y="2876550"/>
          <p14:tracePt t="59399" x="4838700" y="2787650"/>
          <p14:tracePt t="59416" x="4819650" y="2736850"/>
          <p14:tracePt t="59430" x="4800600" y="2667000"/>
          <p14:tracePt t="59448" x="4781550" y="2647950"/>
          <p14:tracePt t="59464" x="4775200" y="2622550"/>
          <p14:tracePt t="59479" x="4762500" y="2603500"/>
          <p14:tracePt t="59496" x="4749800" y="2578100"/>
          <p14:tracePt t="59516" x="4718050" y="2552700"/>
          <p14:tracePt t="59532" x="4686300" y="2533650"/>
          <p14:tracePt t="59547" x="4667250" y="2520950"/>
          <p14:tracePt t="59563" x="4654550" y="2508250"/>
          <p14:tracePt t="59579" x="4629150" y="2495550"/>
          <p14:tracePt t="59585" x="4622800" y="2489200"/>
          <p14:tracePt t="59596" x="4603750" y="2482850"/>
          <p14:tracePt t="59616" x="4591050" y="2482850"/>
          <p14:tracePt t="59631" x="4578350" y="2482850"/>
          <p14:tracePt t="59646" x="4559300" y="2482850"/>
          <p14:tracePt t="59664" x="4540250" y="2482850"/>
          <p14:tracePt t="59680" x="4514850" y="2489200"/>
          <p14:tracePt t="59696" x="4489450" y="2495550"/>
          <p14:tracePt t="59714" x="4451350" y="2501900"/>
          <p14:tracePt t="59730" x="4432300" y="2501900"/>
          <p14:tracePt t="59747" x="4419600" y="2508250"/>
          <p14:tracePt t="59763" x="4413250" y="2508250"/>
          <p14:tracePt t="59825" x="4406900" y="2508250"/>
          <p14:tracePt t="59906" x="4400550" y="2508250"/>
          <p14:tracePt t="60243" x="4394200" y="2508250"/>
          <p14:tracePt t="60297" x="4387850" y="2508250"/>
          <p14:tracePt t="61197" x="4387850" y="2501900"/>
          <p14:tracePt t="61214" x="4394200" y="2501900"/>
          <p14:tracePt t="61238" x="4400550" y="2501900"/>
          <p14:tracePt t="61245" x="4406900" y="2495550"/>
          <p14:tracePt t="61251" x="4413250" y="2495550"/>
          <p14:tracePt t="61269" x="4425950" y="2495550"/>
          <p14:tracePt t="61298" x="4457700" y="2495550"/>
          <p14:tracePt t="61334" x="4495800" y="2495550"/>
          <p14:tracePt t="61367" x="4546600" y="2495550"/>
          <p14:tracePt t="61381" x="4565650" y="2495550"/>
          <p14:tracePt t="61399" x="4597400" y="2495550"/>
          <p14:tracePt t="61415" x="4622800" y="2495550"/>
          <p14:tracePt t="61431" x="4641850" y="2495550"/>
          <p14:tracePt t="61448" x="4667250" y="2501900"/>
          <p14:tracePt t="61465" x="4699000" y="2501900"/>
          <p14:tracePt t="61483" x="4724400" y="2501900"/>
          <p14:tracePt t="61498" x="4737100" y="2508250"/>
          <p14:tracePt t="61515" x="4762500" y="2508250"/>
          <p14:tracePt t="61532" x="4781550" y="2514600"/>
          <p14:tracePt t="61552" x="4826000" y="2514600"/>
          <p14:tracePt t="61565" x="4851400" y="2514600"/>
          <p14:tracePt t="61584" x="4870450" y="2514600"/>
          <p14:tracePt t="61589" x="4889500" y="2514600"/>
          <p14:tracePt t="61598" x="4902200" y="2514600"/>
          <p14:tracePt t="61615" x="4927600" y="2514600"/>
          <p14:tracePt t="61632" x="4946650" y="2514600"/>
          <p14:tracePt t="61648" x="4959350" y="2514600"/>
          <p14:tracePt t="61666" x="4978400" y="2514600"/>
          <p14:tracePt t="61682" x="4991100" y="2514600"/>
          <p14:tracePt t="61699" x="5003800" y="2514600"/>
          <p14:tracePt t="61715" x="5029200" y="2514600"/>
          <p14:tracePt t="61735" x="5048250" y="2514600"/>
          <p14:tracePt t="61749" x="5092700" y="2514600"/>
          <p14:tracePt t="61769" x="5156200" y="2520950"/>
          <p14:tracePt t="61782" x="5200650" y="2527300"/>
          <p14:tracePt t="61799" x="5232400" y="2533650"/>
          <p14:tracePt t="61815" x="5276850" y="2533650"/>
          <p14:tracePt t="61832" x="5302250" y="2540000"/>
          <p14:tracePt t="61848" x="5340350" y="2540000"/>
          <p14:tracePt t="61866" x="5391150" y="2540000"/>
          <p14:tracePt t="61882" x="5441950" y="2540000"/>
          <p14:tracePt t="61899" x="5486400" y="2540000"/>
          <p14:tracePt t="61915" x="5543550" y="2533650"/>
          <p14:tracePt t="61932" x="5600700" y="2520950"/>
          <p14:tracePt t="61948" x="5664200" y="2520950"/>
          <p14:tracePt t="61966" x="5753100" y="2514600"/>
          <p14:tracePt t="61983" x="5848350" y="2508250"/>
          <p14:tracePt t="61999" x="5905500" y="2508250"/>
          <p14:tracePt t="62018" x="5962650" y="2508250"/>
          <p14:tracePt t="62088" x="5962650" y="2514600"/>
          <p14:tracePt t="62095" x="5956300" y="2520950"/>
          <p14:tracePt t="62100" x="5943600" y="2527300"/>
          <p14:tracePt t="62115" x="5854700" y="2552700"/>
          <p14:tracePt t="62132" x="5746750" y="2571750"/>
          <p14:tracePt t="62149" x="5594350" y="2578100"/>
          <p14:tracePt t="62166" x="5327650" y="2584450"/>
          <p14:tracePt t="62182" x="5181600" y="2584450"/>
          <p14:tracePt t="62199" x="5029200" y="2584450"/>
          <p14:tracePt t="62216" x="4959350" y="2584450"/>
          <p14:tracePt t="62234" x="4864100" y="2578100"/>
          <p14:tracePt t="62249" x="4806950" y="2571750"/>
          <p14:tracePt t="62269" x="4699000" y="2559050"/>
          <p14:tracePt t="62282" x="4648200" y="2552700"/>
          <p14:tracePt t="62301" x="4610100" y="2552700"/>
          <p14:tracePt t="62317" x="4597400" y="2552700"/>
          <p14:tracePt t="62335" x="4591050" y="2552700"/>
          <p14:tracePt t="62352" x="4572000" y="2546350"/>
          <p14:tracePt t="62382" x="4565650" y="2546350"/>
          <p14:tracePt t="62399" x="4546600" y="2533650"/>
          <p14:tracePt t="62416" x="4521200" y="2527300"/>
          <p14:tracePt t="62432" x="4483100" y="2520950"/>
          <p14:tracePt t="62450" x="4451350" y="2514600"/>
          <p14:tracePt t="62466" x="4425950" y="2508250"/>
          <p14:tracePt t="62485" x="4419600" y="2508250"/>
          <p14:tracePt t="62673" x="4419600" y="2501900"/>
          <p14:tracePt t="62694" x="4419600" y="2495550"/>
          <p14:tracePt t="62718" x="4425950" y="2495550"/>
          <p14:tracePt t="62725" x="4425950" y="2489200"/>
          <p14:tracePt t="62811" x="4432300" y="2489200"/>
          <p14:tracePt t="62817" x="4438650" y="2489200"/>
          <p14:tracePt t="62833" x="4451350" y="2482850"/>
          <p14:tracePt t="62850" x="4483100" y="2482850"/>
          <p14:tracePt t="62866" x="4514850" y="2482850"/>
          <p14:tracePt t="62884" x="4584700" y="2482850"/>
          <p14:tracePt t="62899" x="4629150" y="2482850"/>
          <p14:tracePt t="62916" x="4730750" y="2482850"/>
          <p14:tracePt t="62933" x="4800600" y="2482850"/>
          <p14:tracePt t="62950" x="4832350" y="2482850"/>
          <p14:tracePt t="62970" x="4845050" y="2482850"/>
          <p14:tracePt t="62984" x="4864100" y="2482850"/>
          <p14:tracePt t="63001" x="4870450" y="2482850"/>
          <p14:tracePt t="63016" x="4883150" y="2482850"/>
          <p14:tracePt t="63033" x="4902200" y="2482850"/>
          <p14:tracePt t="63049" x="4914900" y="2482850"/>
          <p14:tracePt t="63372" x="4921250" y="2482850"/>
          <p14:tracePt t="63379" x="4927600" y="2482850"/>
          <p14:tracePt t="63389" x="4940300" y="2482850"/>
          <p14:tracePt t="63400" x="4953000" y="2482850"/>
          <p14:tracePt t="63417" x="4997450" y="2482850"/>
          <p14:tracePt t="63450" x="5054600" y="2482850"/>
          <p14:tracePt t="63486" x="5060950" y="2482850"/>
          <p14:tracePt t="63572" x="5067300" y="2482850"/>
          <p14:tracePt t="63727" x="5080000" y="2482850"/>
          <p14:tracePt t="63743" x="5086350" y="2482850"/>
          <p14:tracePt t="63757" x="5092700" y="2482850"/>
          <p14:tracePt t="63773" x="5099050" y="2482850"/>
          <p14:tracePt t="63788" x="5105400" y="2482850"/>
          <p14:tracePt t="63811" x="5105400" y="2476500"/>
          <p14:tracePt t="63834" x="5111750" y="2476500"/>
          <p14:tracePt t="63852" x="5118100" y="2476500"/>
          <p14:tracePt t="63870" x="5130800" y="2476500"/>
          <p14:tracePt t="63884" x="5137150" y="2476500"/>
          <p14:tracePt t="63901" x="5149850" y="2463800"/>
          <p14:tracePt t="63917" x="5181600" y="2463800"/>
          <p14:tracePt t="63934" x="5200650" y="2463800"/>
          <p14:tracePt t="63951" x="5213350" y="2463800"/>
          <p14:tracePt t="63971" x="5251450" y="2476500"/>
          <p14:tracePt t="63987" x="5264150" y="2476500"/>
          <p14:tracePt t="64001" x="5295900" y="2482850"/>
          <p14:tracePt t="64019" x="5314950" y="2489200"/>
          <p14:tracePt t="64034" x="5321300" y="2489200"/>
          <p14:tracePt t="64051" x="5327650" y="2489200"/>
          <p14:tracePt t="64087" x="5340350" y="2489200"/>
          <p14:tracePt t="64105" x="5346700" y="2489200"/>
          <p14:tracePt t="64125" x="5353050" y="2489200"/>
          <p14:tracePt t="64159" x="5359400" y="2489200"/>
          <p14:tracePt t="64306" x="5365750" y="2489200"/>
          <p14:tracePt t="64315" x="5384800" y="2489200"/>
          <p14:tracePt t="64322" x="5397500" y="2489200"/>
          <p14:tracePt t="64334" x="5416550" y="2489200"/>
          <p14:tracePt t="64351" x="5486400" y="2489200"/>
          <p14:tracePt t="64368" x="5556250" y="2482850"/>
          <p14:tracePt t="64385" x="5619750" y="2482850"/>
          <p14:tracePt t="64403" x="5664200" y="2482850"/>
          <p14:tracePt t="64419" x="5670550" y="2482850"/>
          <p14:tracePt t="64437" x="5676900" y="2482850"/>
          <p14:tracePt t="64614" x="5689600" y="2482850"/>
          <p14:tracePt t="64624" x="5695950" y="2482850"/>
          <p14:tracePt t="64634" x="5727700" y="2482850"/>
          <p14:tracePt t="64651" x="5772150" y="2482850"/>
          <p14:tracePt t="64668" x="5842000" y="2482850"/>
          <p14:tracePt t="64685" x="5880100" y="2482850"/>
          <p14:tracePt t="64701" x="5930900" y="2482850"/>
          <p14:tracePt t="64720" x="5988050" y="2482850"/>
          <p14:tracePt t="64734" x="6000750" y="2482850"/>
          <p14:tracePt t="64752" x="6007100" y="2482850"/>
          <p14:tracePt t="64867" x="6013450" y="2482850"/>
          <p14:tracePt t="65001" x="6019800" y="2482850"/>
          <p14:tracePt t="65008" x="6032500" y="2482850"/>
          <p14:tracePt t="65018" x="6045200" y="2482850"/>
          <p14:tracePt t="65036" x="6127750" y="2482850"/>
          <p14:tracePt t="65069" x="6223000" y="2482850"/>
          <p14:tracePt t="65105" x="6286500" y="2482850"/>
          <p14:tracePt t="65136" x="6299200" y="2482850"/>
          <p14:tracePt t="65152" x="6311900" y="2482850"/>
          <p14:tracePt t="65169" x="6324600" y="2482850"/>
          <p14:tracePt t="65188" x="6337300" y="2482850"/>
          <p14:tracePt t="65202" x="6350000" y="2482850"/>
          <p14:tracePt t="65222" x="6369050" y="2482850"/>
          <p14:tracePt t="65236" x="6388100" y="2482850"/>
          <p14:tracePt t="65252" x="6400800" y="2482850"/>
          <p14:tracePt t="65268" x="6407150" y="2482850"/>
          <p14:tracePt t="65285" x="6419850" y="2482850"/>
          <p14:tracePt t="65319" x="6426200" y="2482850"/>
          <p14:tracePt t="65336" x="6432550" y="2482850"/>
          <p14:tracePt t="65352" x="6438900" y="2482850"/>
          <p14:tracePt t="65369" x="6451600" y="2482850"/>
          <p14:tracePt t="65385" x="6457950" y="2482850"/>
          <p14:tracePt t="65408" x="6470650" y="2482850"/>
          <p14:tracePt t="65424" x="6477000" y="2482850"/>
          <p14:tracePt t="65439" x="6489700" y="2482850"/>
          <p14:tracePt t="65452" x="6496050" y="2482850"/>
          <p14:tracePt t="65469" x="6502400" y="2482850"/>
          <p14:tracePt t="65487" x="6508750" y="2482850"/>
          <p14:tracePt t="65506" x="6515100" y="2482850"/>
          <p14:tracePt t="65519" x="6521450" y="2482850"/>
          <p14:tracePt t="65536" x="6540500" y="2482850"/>
          <p14:tracePt t="65553" x="6553200" y="2482850"/>
          <p14:tracePt t="65569" x="6565900" y="2482850"/>
          <p14:tracePt t="65586" x="6578600" y="2482850"/>
          <p14:tracePt t="65592" x="6584950" y="2482850"/>
          <p14:tracePt t="65602" x="6591300" y="2482850"/>
          <p14:tracePt t="65620" x="6597650" y="2482850"/>
          <p14:tracePt t="65636" x="6610350" y="2482850"/>
          <p14:tracePt t="65652" x="6616700" y="2476500"/>
          <p14:tracePt t="65670" x="6629400" y="2476500"/>
          <p14:tracePt t="65686" x="6648450" y="2476500"/>
          <p14:tracePt t="65702" x="6667500" y="2476500"/>
          <p14:tracePt t="65723" x="6692900" y="2476500"/>
          <p14:tracePt t="65738" x="6699250" y="2482850"/>
          <p14:tracePt t="65755" x="6705600" y="2482850"/>
          <p14:tracePt t="65770" x="6718300" y="2482850"/>
          <p14:tracePt t="65802" x="6724650" y="2482850"/>
          <p14:tracePt t="65931" x="6737350" y="2482850"/>
          <p14:tracePt t="65941" x="6743700" y="2476500"/>
          <p14:tracePt t="65952" x="6762750" y="2476500"/>
          <p14:tracePt t="65970" x="6781800" y="2470150"/>
          <p14:tracePt t="65986" x="6800850" y="2463800"/>
          <p14:tracePt t="66002" x="6807200" y="2463800"/>
          <p14:tracePt t="66019" x="6826250" y="2463800"/>
          <p14:tracePt t="66036" x="6838950" y="2463800"/>
          <p14:tracePt t="66052" x="6845300" y="2463800"/>
          <p14:tracePt t="66072" x="6851650" y="2463800"/>
          <p14:tracePt t="66086" x="6858000" y="2463800"/>
          <p14:tracePt t="66174" x="6864350" y="2463800"/>
          <p14:tracePt t="66179" x="6877050" y="2463800"/>
          <p14:tracePt t="66189" x="6883400" y="2463800"/>
          <p14:tracePt t="66203" x="6896100" y="2463800"/>
          <p14:tracePt t="66223" x="6908800" y="2463800"/>
          <p14:tracePt t="66239" x="6915150" y="2463800"/>
          <p14:tracePt t="66253" x="6921500" y="2457450"/>
          <p14:tracePt t="66270" x="6934200" y="2457450"/>
          <p14:tracePt t="66286" x="6946900" y="2451100"/>
          <p14:tracePt t="66305" x="6959600" y="2451100"/>
          <p14:tracePt t="66324" x="6972300" y="2444750"/>
          <p14:tracePt t="66336" x="6978650" y="2444750"/>
          <p14:tracePt t="66353" x="6985000" y="2444750"/>
          <p14:tracePt t="66372" x="6991350" y="2444750"/>
          <p14:tracePt t="66386" x="6997700" y="2438400"/>
          <p14:tracePt t="66421" x="7004050" y="2438400"/>
          <p14:tracePt t="66440" x="7016750" y="2438400"/>
          <p14:tracePt t="66454" x="7023100" y="2432050"/>
          <p14:tracePt t="66470" x="7029450" y="2432050"/>
          <p14:tracePt t="66486" x="7035800" y="2432050"/>
          <p14:tracePt t="66520" x="7048500" y="2432050"/>
          <p14:tracePt t="66815" x="7042150" y="2432050"/>
          <p14:tracePt t="66833" x="7035800" y="2432050"/>
          <p14:tracePt t="66866" x="7029450" y="2432050"/>
          <p14:tracePt t="66921" x="7023100" y="2432050"/>
          <p14:tracePt t="66934" x="7016750" y="2432050"/>
          <p14:tracePt t="66949" x="7010400" y="2432050"/>
          <p14:tracePt t="66967" x="7004050" y="2432050"/>
          <p14:tracePt t="66993" x="6991350" y="2432050"/>
          <p14:tracePt t="67004" x="6985000" y="2438400"/>
          <p14:tracePt t="67022" x="6972300" y="2438400"/>
          <p14:tracePt t="67037" x="6946900" y="2438400"/>
          <p14:tracePt t="67054" x="6883400" y="2457450"/>
          <p14:tracePt t="67071" x="6826250" y="2470150"/>
          <p14:tracePt t="67088" x="6737350" y="2489200"/>
          <p14:tracePt t="67095" x="6686550" y="2501900"/>
          <p14:tracePt t="67104" x="6667500" y="2508250"/>
          <p14:tracePt t="67120" x="6610350" y="2520950"/>
          <p14:tracePt t="67137" x="6546850" y="2533650"/>
          <p14:tracePt t="67154" x="6445250" y="2546350"/>
          <p14:tracePt t="67172" x="6388100" y="2546350"/>
          <p14:tracePt t="67187" x="6305550" y="2552700"/>
          <p14:tracePt t="67207" x="6203950" y="2559050"/>
          <p14:tracePt t="67221" x="6083300" y="2571750"/>
          <p14:tracePt t="67239" x="5930900" y="2584450"/>
          <p14:tracePt t="67254" x="5765800" y="2597150"/>
          <p14:tracePt t="67272" x="5600700" y="2603500"/>
          <p14:tracePt t="67288" x="5505450" y="2603500"/>
          <p14:tracePt t="67304" x="5397500" y="2609850"/>
          <p14:tracePt t="67320" x="5321300" y="2609850"/>
          <p14:tracePt t="67337" x="5226050" y="2609850"/>
          <p14:tracePt t="67354" x="5149850" y="2616200"/>
          <p14:tracePt t="67370" x="5010150" y="2616200"/>
          <p14:tracePt t="67390" x="4933950" y="2616200"/>
          <p14:tracePt t="67404" x="4876800" y="2616200"/>
          <p14:tracePt t="67422" x="4832350" y="2616200"/>
          <p14:tracePt t="67438" x="4806950" y="2616200"/>
          <p14:tracePt t="67454" x="4794250" y="2616200"/>
          <p14:tracePt t="67489" x="4787900" y="2616200"/>
          <p14:tracePt t="67525" x="4781550" y="2616200"/>
          <p14:tracePt t="67535" x="4775200" y="2616200"/>
          <p14:tracePt t="67553" x="4768850" y="2616200"/>
          <p14:tracePt t="67568" x="4762500" y="2616200"/>
          <p14:tracePt t="67575" x="4756150" y="2616200"/>
          <p14:tracePt t="67587" x="4737100" y="2616200"/>
          <p14:tracePt t="67604" x="4711700" y="2616200"/>
          <p14:tracePt t="67621" x="4679950" y="2616200"/>
          <p14:tracePt t="67639" x="4660900" y="2616200"/>
          <p14:tracePt t="67656" x="4635500" y="2616200"/>
          <p14:tracePt t="67673" x="4597400" y="2616200"/>
          <p14:tracePt t="67687" x="4572000" y="2616200"/>
          <p14:tracePt t="67704" x="4552950" y="2609850"/>
          <p14:tracePt t="67721" x="4533900" y="2609850"/>
          <p14:tracePt t="67738" x="4527550" y="2609850"/>
          <p14:tracePt t="67755" x="4521200" y="2609850"/>
          <p14:tracePt t="67773" x="4508500" y="2609850"/>
          <p14:tracePt t="67788" x="4508500" y="2603500"/>
          <p14:tracePt t="67806" x="4502150" y="2603500"/>
          <p14:tracePt t="67822" x="4495800" y="2603500"/>
          <p14:tracePt t="67838" x="4489450" y="2597150"/>
          <p14:tracePt t="67855" x="4483100" y="2590800"/>
          <p14:tracePt t="67872" x="4470400" y="2578100"/>
          <p14:tracePt t="67892" x="4464050" y="2571750"/>
          <p14:tracePt t="67905" x="4457700" y="2565400"/>
          <p14:tracePt t="67923" x="4457700" y="2559050"/>
          <p14:tracePt t="67938" x="4451350" y="2552700"/>
          <p14:tracePt t="68029" x="4451350" y="2546350"/>
          <p14:tracePt t="68060" x="4451350" y="2540000"/>
          <p14:tracePt t="68077" x="4451350" y="2533650"/>
          <p14:tracePt t="68093" x="4445000" y="2533650"/>
          <p14:tracePt t="70821" x="4438650" y="2533650"/>
          <p14:tracePt t="70830" x="4432300" y="2533650"/>
          <p14:tracePt t="70842" x="4425950" y="2533650"/>
          <p14:tracePt t="70857" x="4400550" y="2533650"/>
          <p14:tracePt t="70874" x="4375150" y="2540000"/>
          <p14:tracePt t="70891" x="4349750" y="2546350"/>
          <p14:tracePt t="70908" x="4311650" y="2552700"/>
          <p14:tracePt t="70943" x="4178300" y="2578100"/>
          <p14:tracePt t="70974" x="4095750" y="2578100"/>
          <p14:tracePt t="71009" x="4083050" y="2578100"/>
          <p14:tracePt t="71526" x="4102100" y="2578100"/>
          <p14:tracePt t="71542" x="4133850" y="2578100"/>
          <p14:tracePt t="71558" x="4152900" y="2578100"/>
          <p14:tracePt t="71575" x="4235450" y="2578100"/>
          <p14:tracePt t="71592" x="4279900" y="2578100"/>
          <p14:tracePt t="71610" x="4298950" y="2578100"/>
          <p14:tracePt t="71617" x="4305300" y="2578100"/>
          <p14:tracePt t="71643" x="4311650" y="2578100"/>
          <p14:tracePt t="71675" x="4330700" y="2578100"/>
          <p14:tracePt t="71708" x="4381500" y="2578100"/>
          <p14:tracePt t="71729" x="4400550" y="2578100"/>
          <p14:tracePt t="71744" x="4432300" y="2571750"/>
          <p14:tracePt t="71758" x="4445000" y="2565400"/>
          <p14:tracePt t="71775" x="4451350" y="2559050"/>
          <p14:tracePt t="71792" x="4464050" y="2559050"/>
          <p14:tracePt t="71808" x="4470400" y="2552700"/>
          <p14:tracePt t="72205" x="4470400" y="2546350"/>
          <p14:tracePt t="72220" x="4476750" y="2540000"/>
          <p14:tracePt t="72672" x="4476750" y="2533650"/>
          <p14:tracePt t="72695" x="4483100" y="2527300"/>
          <p14:tracePt t="72709" x="4483100" y="2520950"/>
          <p14:tracePt t="72719" x="4489450" y="2520950"/>
          <p14:tracePt t="72726" x="4495800" y="2514600"/>
          <p14:tracePt t="72743" x="4502150" y="2501900"/>
          <p14:tracePt t="72760" x="4514850" y="2489200"/>
          <p14:tracePt t="72794" x="4527550" y="2470150"/>
          <p14:tracePt t="72963" x="4527550" y="2476500"/>
          <p14:tracePt t="72973" x="4521200" y="2489200"/>
          <p14:tracePt t="72979" x="4514850" y="2501900"/>
          <p14:tracePt t="72993" x="4508500" y="2508250"/>
          <p14:tracePt t="73010" x="4508500" y="2520950"/>
          <p14:tracePt t="73026" x="4502150" y="2527300"/>
          <p14:tracePt t="73043" x="4502150" y="2533650"/>
          <p14:tracePt t="73071" x="4502150" y="2540000"/>
          <p14:tracePt t="73164" x="4508500" y="2540000"/>
          <p14:tracePt t="73174" x="4521200" y="2540000"/>
          <p14:tracePt t="73179" x="4540250" y="2540000"/>
          <p14:tracePt t="73193" x="4584700" y="2533650"/>
          <p14:tracePt t="73210" x="4660900" y="2533650"/>
          <p14:tracePt t="73226" x="4724400" y="2533650"/>
          <p14:tracePt t="73243" x="4813300" y="2533650"/>
          <p14:tracePt t="73260" x="4876800" y="2533650"/>
          <p14:tracePt t="73278" x="4927600" y="2540000"/>
          <p14:tracePt t="73293" x="4965700" y="2546350"/>
          <p14:tracePt t="73310" x="5003800" y="2546350"/>
          <p14:tracePt t="73327" x="5060950" y="2552700"/>
          <p14:tracePt t="73343" x="5162550" y="2552700"/>
          <p14:tracePt t="73363" x="5283200" y="2552700"/>
          <p14:tracePt t="73379" x="5486400" y="2540000"/>
          <p14:tracePt t="73396" x="5549900" y="2540000"/>
          <p14:tracePt t="73410" x="5613400" y="2540000"/>
          <p14:tracePt t="73427" x="5657850" y="2540000"/>
          <p14:tracePt t="73444" x="5702300" y="2533650"/>
          <p14:tracePt t="73460" x="5772150" y="2533650"/>
          <p14:tracePt t="73481" x="5975350" y="2533650"/>
          <p14:tracePt t="73493" x="6127750" y="2533650"/>
          <p14:tracePt t="73510" x="6229350" y="2533650"/>
          <p14:tracePt t="73527" x="6324600" y="2533650"/>
          <p14:tracePt t="73546" x="6381750" y="2533650"/>
          <p14:tracePt t="73560" x="6438900" y="2540000"/>
          <p14:tracePt t="73578" x="6508750" y="2540000"/>
          <p14:tracePt t="73598" x="6546850" y="2540000"/>
          <p14:tracePt t="73604" x="6572250" y="2540000"/>
          <p14:tracePt t="73611" x="6584950" y="2540000"/>
          <p14:tracePt t="73627" x="6610350" y="2540000"/>
          <p14:tracePt t="73645" x="6623050" y="2540000"/>
          <p14:tracePt t="73688" x="6623050" y="2546350"/>
          <p14:tracePt t="73700" x="6648450" y="2559050"/>
          <p14:tracePt t="73710" x="6661150" y="2559050"/>
          <p14:tracePt t="73730" x="6692900" y="2578100"/>
          <p14:tracePt t="73744" x="6724650" y="2597150"/>
          <p14:tracePt t="73760" x="6743700" y="2603500"/>
          <p14:tracePt t="73779" x="6750050" y="2609850"/>
          <p14:tracePt t="73797" x="6756400" y="2616200"/>
          <p14:tracePt t="73810" x="6769100" y="2616200"/>
          <p14:tracePt t="73827" x="6781800" y="2622550"/>
          <p14:tracePt t="73843" x="6788150" y="2628900"/>
          <p14:tracePt t="73861" x="6794500" y="2628900"/>
          <p14:tracePt t="73877" x="6800850" y="2628900"/>
          <p14:tracePt t="74005" x="6800850" y="2635250"/>
          <p14:tracePt t="74037" x="6794500" y="2635250"/>
          <p14:tracePt t="74054" x="6788150" y="2641600"/>
          <p14:tracePt t="74061" x="6775450" y="2647950"/>
          <p14:tracePt t="74067" x="6769100" y="2647950"/>
          <p14:tracePt t="74079" x="6737350" y="2654300"/>
          <p14:tracePt t="74096" x="6699250" y="2667000"/>
          <p14:tracePt t="74103" x="6673850" y="2673350"/>
          <p14:tracePt t="74111" x="6642100" y="2679700"/>
          <p14:tracePt t="74127" x="6584950" y="2698750"/>
          <p14:tracePt t="74148" x="6515100" y="2717800"/>
          <p14:tracePt t="74162" x="6457950" y="2730500"/>
          <p14:tracePt t="74180" x="6419850" y="2736850"/>
          <p14:tracePt t="74197" x="6299200" y="2749550"/>
          <p14:tracePt t="74211" x="6235700" y="2749550"/>
          <p14:tracePt t="74228" x="6134100" y="2749550"/>
          <p14:tracePt t="74244" x="6026150" y="2749550"/>
          <p14:tracePt t="74261" x="5899150" y="2743200"/>
          <p14:tracePt t="74278" x="5753100" y="2736850"/>
          <p14:tracePt t="74296" x="5607050" y="2724150"/>
          <p14:tracePt t="74311" x="5505450" y="2717800"/>
          <p14:tracePt t="74328" x="5429250" y="2717800"/>
          <p14:tracePt t="74347" x="5359400" y="2711450"/>
          <p14:tracePt t="74361" x="5308600" y="2711450"/>
          <p14:tracePt t="74378" x="5245100" y="2705100"/>
          <p14:tracePt t="74397" x="5175250" y="2698750"/>
          <p14:tracePt t="74411" x="5130800" y="2698750"/>
          <p14:tracePt t="74427" x="5105400" y="2698750"/>
          <p14:tracePt t="74444" x="5054600" y="2698750"/>
          <p14:tracePt t="74461" x="5003800" y="2698750"/>
          <p14:tracePt t="74478" x="4946650" y="2705100"/>
          <p14:tracePt t="74495" x="4895850" y="2705100"/>
          <p14:tracePt t="74511" x="4800600" y="2711450"/>
          <p14:tracePt t="74530" x="4756150" y="2711450"/>
          <p14:tracePt t="74546" x="4686300" y="2711450"/>
          <p14:tracePt t="74561" x="4629150" y="2711450"/>
          <p14:tracePt t="74578" x="4584700" y="2711450"/>
          <p14:tracePt t="74598" x="4546600" y="2711450"/>
          <p14:tracePt t="74605" x="4514850" y="2711450"/>
          <p14:tracePt t="74611" x="4495800" y="2711450"/>
          <p14:tracePt t="74628" x="4476750" y="2711450"/>
          <p14:tracePt t="74647" x="4451350" y="2711450"/>
          <p14:tracePt t="74664" x="4419600" y="2705100"/>
          <p14:tracePt t="74681" x="4343400" y="2686050"/>
          <p14:tracePt t="74698" x="4298950" y="2667000"/>
          <p14:tracePt t="74712" x="4254500" y="2660650"/>
          <p14:tracePt t="74729" x="4241800" y="2654300"/>
          <p14:tracePt t="74744" x="4229100" y="2647950"/>
          <p14:tracePt t="74862" x="4222750" y="2647950"/>
          <p14:tracePt t="74960" x="4235450" y="2647950"/>
          <p14:tracePt t="74971" x="4241800" y="2647950"/>
          <p14:tracePt t="74978" x="4254500" y="2641600"/>
          <p14:tracePt t="74996" x="4305300" y="2641600"/>
          <p14:tracePt t="75013" x="4343400" y="2641600"/>
          <p14:tracePt t="75031" x="4375150" y="2641600"/>
          <p14:tracePt t="75047" x="4406900" y="2641600"/>
          <p14:tracePt t="75063" x="4425950" y="2641600"/>
          <p14:tracePt t="75078" x="4483100" y="2641600"/>
          <p14:tracePt t="75099" x="4679950" y="2641600"/>
          <p14:tracePt t="75105" x="4787900" y="2628900"/>
          <p14:tracePt t="75112" x="4940300" y="2628900"/>
          <p14:tracePt t="75130" x="5359400" y="2603500"/>
          <p14:tracePt t="75146" x="5727700" y="2597150"/>
          <p14:tracePt t="75165" x="6178550" y="2597150"/>
          <p14:tracePt t="75178" x="6546850" y="2609850"/>
          <p14:tracePt t="75198" x="7035800" y="2616200"/>
          <p14:tracePt t="75212" x="7283450" y="2616200"/>
          <p14:tracePt t="75230" x="7505700" y="2628900"/>
          <p14:tracePt t="75245" x="7607300" y="2628900"/>
          <p14:tracePt t="75262" x="7645400" y="2628900"/>
          <p14:tracePt t="75332" x="7639050" y="2635250"/>
          <p14:tracePt t="75339" x="7632700" y="2635250"/>
          <p14:tracePt t="75346" x="7613650" y="2635250"/>
          <p14:tracePt t="75362" x="7594600" y="2641600"/>
          <p14:tracePt t="75378" x="7575550" y="2647950"/>
          <p14:tracePt t="75395" x="7562850" y="2647950"/>
          <p14:tracePt t="75412" x="7550150" y="2647950"/>
          <p14:tracePt t="75429" x="7531100" y="2647950"/>
          <p14:tracePt t="75445" x="7493000" y="2647950"/>
          <p14:tracePt t="75462" x="7423150" y="2628900"/>
          <p14:tracePt t="75479" x="7340600" y="2616200"/>
          <p14:tracePt t="75495" x="7277100" y="2609850"/>
          <p14:tracePt t="75512" x="7200900" y="2609850"/>
          <p14:tracePt t="75530" x="7175500" y="2616200"/>
          <p14:tracePt t="75545" x="7150100" y="2647950"/>
          <p14:tracePt t="75562" x="7131050" y="2692400"/>
          <p14:tracePt t="75579" x="7124700" y="2724150"/>
          <p14:tracePt t="75612" x="7124700" y="2730500"/>
          <p14:tracePt t="76087" x="7131050" y="2730500"/>
          <p14:tracePt t="76289" x="7124700" y="2730500"/>
          <p14:tracePt t="76296" x="7092950" y="2730500"/>
          <p14:tracePt t="76302" x="7054850" y="2724150"/>
          <p14:tracePt t="76317" x="6953250" y="2711450"/>
          <p14:tracePt t="76330" x="6781800" y="2692400"/>
          <p14:tracePt t="76348" x="6623050" y="2667000"/>
          <p14:tracePt t="76364" x="6445250" y="2667000"/>
          <p14:tracePt t="76381" x="6305550" y="2660650"/>
          <p14:tracePt t="76415" x="6083300" y="2660650"/>
          <p14:tracePt t="76448" x="5816600" y="2654300"/>
          <p14:tracePt t="76479" x="5670550" y="2647950"/>
          <p14:tracePt t="76496" x="5588000" y="2647950"/>
          <p14:tracePt t="76513" x="5473700" y="2647950"/>
          <p14:tracePt t="76531" x="5365750" y="2647950"/>
          <p14:tracePt t="76547" x="5302250" y="2647950"/>
          <p14:tracePt t="76563" x="5270500" y="2647950"/>
          <p14:tracePt t="76580" x="5232400" y="2647950"/>
          <p14:tracePt t="76596" x="5207000" y="2654300"/>
          <p14:tracePt t="76602" x="5200650" y="2660650"/>
          <p14:tracePt t="76613" x="5194300" y="2660650"/>
          <p14:tracePt t="76630" x="5149850" y="2667000"/>
          <p14:tracePt t="76646" x="5118100" y="2673350"/>
          <p14:tracePt t="76663" x="5067300" y="2686050"/>
          <p14:tracePt t="76680" x="4984750" y="2686050"/>
          <p14:tracePt t="76696" x="4883150" y="2686050"/>
          <p14:tracePt t="76713" x="4768850" y="2679700"/>
          <p14:tracePt t="76730" x="4641850" y="2673350"/>
          <p14:tracePt t="76749" x="4533900" y="2673350"/>
          <p14:tracePt t="76763" x="4508500" y="2673350"/>
          <p14:tracePt t="76780" x="4502150" y="2673350"/>
          <p14:tracePt t="76797" x="4495800" y="2673350"/>
          <p14:tracePt t="76814" x="4489450" y="2673350"/>
          <p14:tracePt t="76831" x="4483100" y="2673350"/>
          <p14:tracePt t="76848" x="4476750" y="2673350"/>
          <p14:tracePt t="76863" x="4470400" y="2673350"/>
          <p14:tracePt t="76897" x="4464050" y="2667000"/>
          <p14:tracePt t="77029" x="4464050" y="2660650"/>
          <p14:tracePt t="77043" x="4470400" y="2660650"/>
          <p14:tracePt t="77058" x="4476750" y="2660650"/>
          <p14:tracePt t="77346" x="4483100" y="2660650"/>
          <p14:tracePt t="77351" x="4495800" y="2660650"/>
          <p14:tracePt t="77365" x="4540250" y="2660650"/>
          <p14:tracePt t="77381" x="4641850" y="2660650"/>
          <p14:tracePt t="77397" x="4756150" y="2660650"/>
          <p14:tracePt t="77414" x="4940300" y="2660650"/>
          <p14:tracePt t="77449" x="5302250" y="2660650"/>
          <p14:tracePt t="77481" x="5518150" y="2654300"/>
          <p14:tracePt t="77515" x="5670550" y="2654300"/>
          <p14:tracePt t="77534" x="5721350" y="2654300"/>
          <p14:tracePt t="77548" x="5734050" y="2654300"/>
          <p14:tracePt t="77583" x="5734050" y="2660650"/>
          <p14:tracePt t="77594" x="5727700" y="2660650"/>
          <p14:tracePt t="77602" x="5708650" y="2660650"/>
          <p14:tracePt t="77614" x="5695950" y="2667000"/>
          <p14:tracePt t="77631" x="5657850" y="2673350"/>
          <p14:tracePt t="77649" x="5511800" y="2686050"/>
          <p14:tracePt t="77664" x="5416550" y="2692400"/>
          <p14:tracePt t="77681" x="5302250" y="2705100"/>
          <p14:tracePt t="77697" x="5168900" y="2717800"/>
          <p14:tracePt t="77714" x="5054600" y="2724150"/>
          <p14:tracePt t="77731" x="4959350" y="2730500"/>
          <p14:tracePt t="77749" x="4794250" y="2730500"/>
          <p14:tracePt t="77766" x="4730750" y="2730500"/>
          <p14:tracePt t="77784" x="4679950" y="2717800"/>
          <p14:tracePt t="77799" x="4660900" y="2698750"/>
          <p14:tracePt t="77816" x="4635500" y="2673350"/>
          <p14:tracePt t="77832" x="4622800" y="2647950"/>
          <p14:tracePt t="77851" x="4610100" y="2616200"/>
          <p14:tracePt t="77865" x="4597400" y="2584450"/>
          <p14:tracePt t="77881" x="4591050" y="2578100"/>
          <p14:tracePt t="77898" x="4584700" y="2578100"/>
          <p14:tracePt t="77915" x="4578350" y="2578100"/>
          <p14:tracePt t="77931" x="4565650" y="2578100"/>
          <p14:tracePt t="77948" x="4552950" y="2590800"/>
          <p14:tracePt t="77966" x="4476750" y="2673350"/>
          <p14:tracePt t="77981" x="4438650" y="2711450"/>
          <p14:tracePt t="77998" x="4375150" y="2762250"/>
          <p14:tracePt t="78015" x="4337050" y="2800350"/>
          <p14:tracePt t="78031" x="4305300" y="2825750"/>
          <p14:tracePt t="78051" x="4292600" y="2851150"/>
          <p14:tracePt t="78067" x="4292600" y="2857500"/>
          <p14:tracePt t="78081" x="4292600" y="2863850"/>
          <p14:tracePt t="78115" x="4298950" y="2863850"/>
          <p14:tracePt t="78131" x="4311650" y="2863850"/>
          <p14:tracePt t="78148" x="4324350" y="2863850"/>
          <p14:tracePt t="78166" x="4368800" y="2870200"/>
          <p14:tracePt t="78181" x="4387850" y="2876550"/>
          <p14:tracePt t="78198" x="4400550" y="2876550"/>
          <p14:tracePt t="78218" x="4406900" y="2882900"/>
          <p14:tracePt t="78232" x="4406900" y="2889250"/>
          <p14:tracePt t="78249" x="4413250" y="2895600"/>
          <p14:tracePt t="78303" x="4419600" y="2901950"/>
          <p14:tracePt t="78315" x="4425950" y="2901950"/>
          <p14:tracePt t="78345" x="4425950" y="2908300"/>
          <p14:tracePt t="78352" x="4432300" y="2908300"/>
          <p14:tracePt t="78377" x="4432300" y="2914650"/>
          <p14:tracePt t="78679" x="4438650" y="2908300"/>
          <p14:tracePt t="78716" x="4445000" y="2901950"/>
          <p14:tracePt t="78766" x="4464050" y="2914650"/>
          <p14:tracePt t="78772" x="4470400" y="2927350"/>
          <p14:tracePt t="78782" x="4489450" y="2952750"/>
          <p14:tracePt t="78799" x="4514850" y="2984500"/>
          <p14:tracePt t="78832" x="4533900" y="2990850"/>
          <p14:tracePt t="78866" x="4597400" y="2933700"/>
          <p14:tracePt t="78899" x="4692650" y="2844800"/>
          <p14:tracePt t="78916" x="4711700" y="2819400"/>
          <p14:tracePt t="78932" x="4730750" y="2800350"/>
          <p14:tracePt t="78949" x="4737100" y="2787650"/>
          <p14:tracePt t="78969" x="4743450" y="2787650"/>
          <p14:tracePt t="78984" x="4749800" y="2787650"/>
          <p14:tracePt t="79031" x="4756150" y="2800350"/>
          <p14:tracePt t="79039" x="4762500" y="2813050"/>
          <p14:tracePt t="79049" x="4768850" y="2832100"/>
          <p14:tracePt t="79066" x="4794250" y="2876550"/>
          <p14:tracePt t="79084" x="4813300" y="2914650"/>
          <p14:tracePt t="79099" x="4826000" y="2921000"/>
          <p14:tracePt t="79115" x="4832350" y="2921000"/>
          <p14:tracePt t="79132" x="4838700" y="2921000"/>
          <p14:tracePt t="79153" x="4851400" y="2908300"/>
          <p14:tracePt t="79166" x="4857750" y="2901950"/>
          <p14:tracePt t="79183" x="4864100" y="2901950"/>
          <p14:tracePt t="79225" x="4864100" y="2908300"/>
          <p14:tracePt t="79234" x="4864100" y="2921000"/>
          <p14:tracePt t="79241" x="4864100" y="2927350"/>
          <p14:tracePt t="79249" x="4870450" y="2927350"/>
          <p14:tracePt t="79270" x="4870450" y="2940050"/>
          <p14:tracePt t="79309" x="4876800" y="2940050"/>
          <p14:tracePt t="79317" x="4895850" y="2921000"/>
          <p14:tracePt t="79332" x="4921250" y="2882900"/>
          <p14:tracePt t="79353" x="4953000" y="2851150"/>
          <p14:tracePt t="79367" x="4959350" y="2838450"/>
          <p14:tracePt t="79383" x="4965700" y="2838450"/>
          <p14:tracePt t="79435" x="4953000" y="2844800"/>
          <p14:tracePt t="79441" x="4940300" y="2863850"/>
          <p14:tracePt t="79449" x="4927600" y="2870200"/>
          <p14:tracePt t="79470" x="4826000" y="2940050"/>
          <p14:tracePt t="79485" x="4749800" y="2984500"/>
          <p14:tracePt t="79501" x="4705350" y="3003550"/>
          <p14:tracePt t="79517" x="4641850" y="3016250"/>
          <p14:tracePt t="79533" x="4552950" y="3028950"/>
          <p14:tracePt t="79549" x="4457700" y="3028950"/>
          <p14:tracePt t="79566" x="4406900" y="3028950"/>
          <p14:tracePt t="79584" x="4337050" y="3022600"/>
          <p14:tracePt t="79600" x="4324350" y="3016250"/>
          <p14:tracePt t="79616" x="4311650" y="3009900"/>
          <p14:tracePt t="79688" x="4305300" y="3009900"/>
          <p14:tracePt t="79704" x="4292600" y="3009900"/>
          <p14:tracePt t="79710" x="4279900" y="3009900"/>
          <p14:tracePt t="79720" x="4260850" y="3009900"/>
          <p14:tracePt t="79735" x="4235450" y="3016250"/>
          <p14:tracePt t="79749" x="4197350" y="3028950"/>
          <p14:tracePt t="79770" x="4140200" y="3035300"/>
          <p14:tracePt t="79784" x="4070350" y="3035300"/>
          <p14:tracePt t="79801" x="4032250" y="3035300"/>
          <p14:tracePt t="79816" x="4019550" y="3035300"/>
          <p14:tracePt t="79836" x="3987800" y="3035300"/>
          <p14:tracePt t="79850" x="3956050" y="3035300"/>
          <p14:tracePt t="79869" x="3911600" y="3035300"/>
          <p14:tracePt t="79884" x="3822700" y="3035300"/>
          <p14:tracePt t="79901" x="3771900" y="3028950"/>
          <p14:tracePt t="79917" x="3689350" y="3016250"/>
          <p14:tracePt t="79933" x="3632200" y="3009900"/>
          <p14:tracePt t="79951" x="3536950" y="2990850"/>
          <p14:tracePt t="79968" x="3473450" y="2971800"/>
          <p14:tracePt t="79986" x="3390900" y="2959100"/>
          <p14:tracePt t="80000" x="3359150" y="2959100"/>
          <p14:tracePt t="80020" x="3346450" y="2952750"/>
          <p14:tracePt t="80033" x="3340100" y="2946400"/>
          <p14:tracePt t="80050" x="3327400" y="2946400"/>
          <p14:tracePt t="80067" x="3314700" y="2946400"/>
          <p14:tracePt t="80083" x="3295650" y="2946400"/>
          <p14:tracePt t="80101" x="3282950" y="2946400"/>
          <p14:tracePt t="80118" x="3276600" y="2946400"/>
          <p14:tracePt t="80135" x="3270250" y="2946400"/>
          <p14:tracePt t="80156" x="3263900" y="2946400"/>
          <p14:tracePt t="80190" x="3257550" y="2946400"/>
          <p14:tracePt t="80204" x="3251200" y="2946400"/>
          <p14:tracePt t="80221" x="3244850" y="2946400"/>
          <p14:tracePt t="80236" x="3238500" y="2946400"/>
          <p14:tracePt t="80250" x="3232150" y="2952750"/>
          <p14:tracePt t="80267" x="3225800" y="2952750"/>
          <p14:tracePt t="80282" x="3219450" y="2952750"/>
          <p14:tracePt t="80301" x="3213100" y="2959100"/>
          <p14:tracePt t="80312" x="3206750" y="2959100"/>
          <p14:tracePt t="80319" x="3200400" y="2959100"/>
          <p14:tracePt t="80336" x="3194050" y="2959100"/>
          <p14:tracePt t="80356" x="3187700" y="2959100"/>
          <p14:tracePt t="80435" x="3187700" y="2965450"/>
          <p14:tracePt t="80798" x="3194050" y="2965450"/>
          <p14:tracePt t="80805" x="3206750" y="2965450"/>
          <p14:tracePt t="80819" x="3232150" y="2965450"/>
          <p14:tracePt t="80834" x="3270250" y="2959100"/>
          <p14:tracePt t="80851" x="3365500" y="2952750"/>
          <p14:tracePt t="80867" x="3448050" y="2952750"/>
          <p14:tracePt t="80884" x="3536950" y="2952750"/>
          <p14:tracePt t="80902" x="3695700" y="2952750"/>
          <p14:tracePt t="80937" x="3917950" y="2946400"/>
          <p14:tracePt t="80970" x="4178300" y="2946400"/>
          <p14:tracePt t="81004" x="4343400" y="2940050"/>
          <p14:tracePt t="81021" x="4362450" y="2940050"/>
          <p14:tracePt t="81035" x="4368800" y="2940050"/>
          <p14:tracePt t="81083" x="4375150" y="2940050"/>
          <p14:tracePt t="81091" x="4381500" y="2940050"/>
          <p14:tracePt t="81102" x="4394200" y="2946400"/>
          <p14:tracePt t="81120" x="4419600" y="2952750"/>
          <p14:tracePt t="81134" x="4451350" y="2971800"/>
          <p14:tracePt t="81151" x="4483100" y="2978150"/>
          <p14:tracePt t="81167" x="4521200" y="2990850"/>
          <p14:tracePt t="81184" x="4533900" y="2997200"/>
          <p14:tracePt t="81201" x="4572000" y="2997200"/>
          <p14:tracePt t="81221" x="4591050" y="2997200"/>
          <p14:tracePt t="81235" x="4597400" y="2997200"/>
          <p14:tracePt t="81251" x="4603750" y="2971800"/>
          <p14:tracePt t="81268" x="4603750" y="2946400"/>
          <p14:tracePt t="81285" x="4603750" y="2933700"/>
          <p14:tracePt t="81301" x="4603750" y="2901950"/>
          <p14:tracePt t="81321" x="4603750" y="2870200"/>
          <p14:tracePt t="81335" x="4597400" y="2863850"/>
          <p14:tracePt t="81353" x="4597400" y="2857500"/>
          <p14:tracePt t="81400" x="4603750" y="2870200"/>
          <p14:tracePt t="81407" x="4616450" y="2889250"/>
          <p14:tracePt t="81418" x="4641850" y="2927350"/>
          <p14:tracePt t="81437" x="4686300" y="2971800"/>
          <p14:tracePt t="81451" x="4730750" y="2990850"/>
          <p14:tracePt t="81468" x="4806950" y="2990850"/>
          <p14:tracePt t="81485" x="4870450" y="2990850"/>
          <p14:tracePt t="81501" x="4933950" y="2990850"/>
          <p14:tracePt t="81518" x="4972050" y="2971800"/>
          <p14:tracePt t="81535" x="5022850" y="2946400"/>
          <p14:tracePt t="81551" x="5035550" y="2933700"/>
          <p14:tracePt t="81569" x="5060950" y="2927350"/>
          <p14:tracePt t="81585" x="5073650" y="2921000"/>
          <p14:tracePt t="81601" x="5105400" y="2901950"/>
          <p14:tracePt t="81618" x="5143500" y="2895600"/>
          <p14:tracePt t="81635" x="5194300" y="2889250"/>
          <p14:tracePt t="81654" x="5213350" y="2889250"/>
          <p14:tracePt t="81670" x="5232400" y="2882900"/>
          <p14:tracePt t="81688" x="5251450" y="2882900"/>
          <p14:tracePt t="81701" x="5270500" y="2882900"/>
          <p14:tracePt t="81721" x="5302250" y="2889250"/>
          <p14:tracePt t="81736" x="5314950" y="2889250"/>
          <p14:tracePt t="81752" x="5334000" y="2889250"/>
          <p14:tracePt t="81768" x="5353050" y="2895600"/>
          <p14:tracePt t="81785" x="5378450" y="2901950"/>
          <p14:tracePt t="81802" x="5410200" y="2901950"/>
          <p14:tracePt t="81818" x="5429250" y="2901950"/>
          <p14:tracePt t="81836" x="5448300" y="2908300"/>
          <p14:tracePt t="81852" x="5461000" y="2908300"/>
          <p14:tracePt t="81868" x="5480050" y="2908300"/>
          <p14:tracePt t="81885" x="5505450" y="2908300"/>
          <p14:tracePt t="81902" x="5537200" y="2908300"/>
          <p14:tracePt t="81921" x="5645150" y="2908300"/>
          <p14:tracePt t="81939" x="5702300" y="2908300"/>
          <p14:tracePt t="81952" x="5727700" y="2908300"/>
          <p14:tracePt t="81970" x="5759450" y="2908300"/>
          <p14:tracePt t="81986" x="5765800" y="2908300"/>
          <p14:tracePt t="82005" x="5778500" y="2908300"/>
          <p14:tracePt t="82021" x="5803900" y="2908300"/>
          <p14:tracePt t="82037" x="5822950" y="2908300"/>
          <p14:tracePt t="82053" x="5873750" y="2901950"/>
          <p14:tracePt t="82072" x="5937250" y="2895600"/>
          <p14:tracePt t="82085" x="6013450" y="2889250"/>
          <p14:tracePt t="82104" x="6108700" y="2882900"/>
          <p14:tracePt t="82118" x="6216650" y="2876550"/>
          <p14:tracePt t="82138" x="6311900" y="2876550"/>
          <p14:tracePt t="82152" x="6343650" y="2876550"/>
          <p14:tracePt t="82170" x="6375400" y="2876550"/>
          <p14:tracePt t="82188" x="6388100" y="2876550"/>
          <p14:tracePt t="82230" x="6394450" y="2876550"/>
          <p14:tracePt t="82463" x="6394450" y="2882900"/>
          <p14:tracePt t="82479" x="6388100" y="2889250"/>
          <p14:tracePt t="82510" x="6381750" y="2889250"/>
          <p14:tracePt t="82689" x="6388100" y="2889250"/>
          <p14:tracePt t="83005" x="6388100" y="2895600"/>
          <p14:tracePt t="83021" x="6381750" y="2895600"/>
          <p14:tracePt t="83050" x="6381750" y="2901950"/>
          <p14:tracePt t="83067" x="6375400" y="2908300"/>
          <p14:tracePt t="83079" x="6375400" y="2914650"/>
          <p14:tracePt t="83128" x="6375400" y="2921000"/>
          <p14:tracePt t="83133" x="6369050" y="2921000"/>
          <p14:tracePt t="83860" x="6369050" y="2927350"/>
          <p14:tracePt t="84275" x="6375400" y="2927350"/>
          <p14:tracePt t="84284" x="6375400" y="2933700"/>
          <p14:tracePt t="84291" x="6394450" y="2946400"/>
          <p14:tracePt t="84304" x="6464300" y="3022600"/>
          <p14:tracePt t="84321" x="6610350" y="3232150"/>
          <p14:tracePt t="84338" x="6699250" y="3409950"/>
          <p14:tracePt t="84354" x="6724650" y="3517900"/>
          <p14:tracePt t="84389" x="6724650" y="3829050"/>
          <p14:tracePt t="84422" x="6756400" y="4102100"/>
          <p14:tracePt t="84454" x="6819900" y="4356100"/>
          <p14:tracePt t="84476" x="6858000" y="4470400"/>
          <p14:tracePt t="84489" x="6864350" y="4495800"/>
          <p14:tracePt t="84607" x="6864350" y="4489450"/>
          <p14:tracePt t="84614" x="6870700" y="4425950"/>
          <p14:tracePt t="84621" x="6870700" y="4362450"/>
          <p14:tracePt t="84638" x="6883400" y="4241800"/>
          <p14:tracePt t="84655" x="6915150" y="4121150"/>
          <p14:tracePt t="84663" x="6946900" y="4032250"/>
          <p14:tracePt t="84673" x="7042150" y="3886200"/>
          <p14:tracePt t="84690" x="7200900" y="3714750"/>
          <p14:tracePt t="84704" x="7404100" y="3524250"/>
          <p14:tracePt t="84722" x="7562850" y="3416300"/>
          <p14:tracePt t="84738" x="7658100" y="3378200"/>
          <p14:tracePt t="84756" x="7715250" y="3365500"/>
          <p14:tracePt t="84772" x="7772400" y="3365500"/>
          <p14:tracePt t="84792" x="7893050" y="3460750"/>
          <p14:tracePt t="84805" x="7981950" y="3594100"/>
          <p14:tracePt t="84821" x="8020050" y="3752850"/>
          <p14:tracePt t="84838" x="8020050" y="3886200"/>
          <p14:tracePt t="84855" x="8013700" y="4000500"/>
          <p14:tracePt t="84872" x="7988300" y="4089400"/>
          <p14:tracePt t="84889" x="7912100" y="4165600"/>
          <p14:tracePt t="84907" x="7823200" y="4210050"/>
          <p14:tracePt t="84923" x="7664450" y="4229100"/>
          <p14:tracePt t="84939" x="7442200" y="4191000"/>
          <p14:tracePt t="84955" x="7092950" y="4076700"/>
          <p14:tracePt t="84975" x="6426200" y="3778250"/>
          <p14:tracePt t="84988" x="5308600" y="3289300"/>
          <p14:tracePt t="85006" x="4730750" y="3073400"/>
          <p14:tracePt t="85023" x="4483100" y="2990850"/>
          <p14:tracePt t="85041" x="4394200" y="2959100"/>
          <p14:tracePt t="85101" x="4400550" y="2959100"/>
          <p14:tracePt t="85108" x="4406900" y="2959100"/>
          <p14:tracePt t="85123" x="4413250" y="2959100"/>
          <p14:tracePt t="85138" x="4419600" y="2959100"/>
          <p14:tracePt t="85171" x="4425950" y="295910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ทำไมต้องสนใจ </a:t>
            </a:r>
            <a:r>
              <a:rPr lang="en-US" dirty="0"/>
              <a:t>teaching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7183" t="27201" r="26610" b="21983"/>
          <a:stretch/>
        </p:blipFill>
        <p:spPr>
          <a:xfrm>
            <a:off x="1571104" y="1529541"/>
            <a:ext cx="8312727" cy="51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80"/>
    </mc:Choice>
    <mc:Fallback xmlns="">
      <p:transition spd="slow" advTm="164780"/>
    </mc:Fallback>
  </mc:AlternateContent>
  <p:extLst>
    <p:ext uri="{3A86A75C-4F4B-4683-9AE1-C65F6400EC91}">
      <p14:laserTraceLst xmlns:p14="http://schemas.microsoft.com/office/powerpoint/2010/main">
        <p14:tracePtLst>
          <p14:tracePt t="213" x="4432300" y="2959100"/>
          <p14:tracePt t="252" x="4438650" y="2959100"/>
          <p14:tracePt t="289" x="4445000" y="2959100"/>
          <p14:tracePt t="329" x="4451350" y="2959100"/>
          <p14:tracePt t="342" x="4457700" y="2959100"/>
          <p14:tracePt t="361" x="4464050" y="2959100"/>
          <p14:tracePt t="374" x="4470400" y="2959100"/>
          <p14:tracePt t="398" x="4476750" y="2959100"/>
          <p14:tracePt t="423" x="4483100" y="2959100"/>
          <p14:tracePt t="910" x="4489450" y="2959100"/>
          <p14:tracePt t="1029" x="4495800" y="2959100"/>
          <p14:tracePt t="1045" x="4495800" y="2952750"/>
          <p14:tracePt t="1051" x="4502150" y="2952750"/>
          <p14:tracePt t="1072" x="4508500" y="2946400"/>
          <p14:tracePt t="2095" x="4502150" y="2946400"/>
          <p14:tracePt t="2101" x="4502150" y="2952750"/>
          <p14:tracePt t="2109" x="4489450" y="2959100"/>
          <p14:tracePt t="2122" x="4476750" y="2978150"/>
          <p14:tracePt t="2139" x="4451350" y="3003550"/>
          <p14:tracePt t="2156" x="4419600" y="3035300"/>
          <p14:tracePt t="2172" x="4375150" y="3086100"/>
          <p14:tracePt t="2206" x="4254500" y="3238500"/>
          <p14:tracePt t="2239" x="4159250" y="3352800"/>
          <p14:tracePt t="2273" x="4076700" y="3448050"/>
          <p14:tracePt t="2289" x="4000500" y="3530600"/>
          <p14:tracePt t="2309" x="3886200" y="3644900"/>
          <p14:tracePt t="2323" x="3829050" y="3670300"/>
          <p14:tracePt t="2340" x="3746500" y="3714750"/>
          <p14:tracePt t="2358" x="3708400" y="3727450"/>
          <p14:tracePt t="2373" x="3676650" y="3740150"/>
          <p14:tracePt t="2389" x="3651250" y="3740150"/>
          <p14:tracePt t="2412" x="3619500" y="3746500"/>
          <p14:tracePt t="2418" x="3594100" y="3746500"/>
          <p14:tracePt t="2425" x="3549650" y="3746500"/>
          <p14:tracePt t="2439" x="3479800" y="3740150"/>
          <p14:tracePt t="2456" x="3371850" y="3708400"/>
          <p14:tracePt t="2473" x="3219450" y="3651250"/>
          <p14:tracePt t="2489" x="3073400" y="3594100"/>
          <p14:tracePt t="2508" x="2882900" y="3486150"/>
          <p14:tracePt t="2524" x="2654300" y="3327400"/>
          <p14:tracePt t="2539" x="2393950" y="3111500"/>
          <p14:tracePt t="2556" x="2228850" y="2940050"/>
          <p14:tracePt t="2573" x="2152650" y="2832100"/>
          <p14:tracePt t="2592" x="2051050" y="2559050"/>
          <p14:tracePt t="2608" x="2044700" y="2419350"/>
          <p14:tracePt t="2624" x="2044700" y="2266950"/>
          <p14:tracePt t="2641" x="2057400" y="2190750"/>
          <p14:tracePt t="2659" x="2082800" y="2114550"/>
          <p14:tracePt t="2673" x="2108200" y="2044700"/>
          <p14:tracePt t="2693" x="2152650" y="1943100"/>
          <p14:tracePt t="2710" x="2178050" y="1911350"/>
          <p14:tracePt t="2725" x="2203450" y="1866900"/>
          <p14:tracePt t="2741" x="2273300" y="1790700"/>
          <p14:tracePt t="2758" x="2355850" y="1708150"/>
          <p14:tracePt t="2773" x="2508250" y="1606550"/>
          <p14:tracePt t="2790" x="2667000" y="1511300"/>
          <p14:tracePt t="2807" x="3041650" y="1327150"/>
          <p14:tracePt t="2823" x="3276600" y="1250950"/>
          <p14:tracePt t="2841" x="3613150" y="1174750"/>
          <p14:tracePt t="2857" x="3867150" y="1143000"/>
          <p14:tracePt t="2873" x="4273550" y="1130300"/>
          <p14:tracePt t="2890" x="4654550" y="1136650"/>
          <p14:tracePt t="2910" x="5073650" y="1263650"/>
          <p14:tracePt t="2916" x="5276850" y="1390650"/>
          <p14:tracePt t="2923" x="5441950" y="1517650"/>
          <p14:tracePt t="2940" x="5632450" y="1695450"/>
          <p14:tracePt t="2958" x="5746750" y="1841500"/>
          <p14:tracePt t="2973" x="5810250" y="1968500"/>
          <p14:tracePt t="2990" x="5911850" y="2254250"/>
          <p14:tracePt t="3007" x="5962650" y="2457450"/>
          <p14:tracePt t="3024" x="6000750" y="2768600"/>
          <p14:tracePt t="3040" x="6013450" y="2933700"/>
          <p14:tracePt t="3057" x="6019800" y="3168650"/>
          <p14:tracePt t="3073" x="6019800" y="3308350"/>
          <p14:tracePt t="3090" x="5975350" y="3505200"/>
          <p14:tracePt t="3107" x="5918200" y="3613150"/>
          <p14:tracePt t="3123" x="5822950" y="3733800"/>
          <p14:tracePt t="3141" x="5759450" y="3765550"/>
          <p14:tracePt t="3159" x="5702300" y="3765550"/>
          <p14:tracePt t="3173" x="5638800" y="3746500"/>
          <p14:tracePt t="3191" x="5594350" y="3708400"/>
          <p14:tracePt t="3208" x="5511800" y="3632200"/>
          <p14:tracePt t="3225" x="5429250" y="3524250"/>
          <p14:tracePt t="3241" x="5416550" y="3498850"/>
          <p14:tracePt t="3258" x="5403850" y="3473450"/>
          <p14:tracePt t="3273" x="5397500" y="3435350"/>
          <p14:tracePt t="3293" x="5391150" y="3416300"/>
          <p14:tracePt t="3307" x="5391150" y="3390900"/>
          <p14:tracePt t="3323" x="5391150" y="3352800"/>
          <p14:tracePt t="3342" x="5391150" y="3327400"/>
          <p14:tracePt t="3357" x="5391150" y="3321050"/>
          <p14:tracePt t="3374" x="5391150" y="3314700"/>
          <p14:tracePt t="4038" x="5391150" y="3308350"/>
          <p14:tracePt t="4044" x="5384800" y="3308350"/>
          <p14:tracePt t="4058" x="5378450" y="3308350"/>
          <p14:tracePt t="4079" x="5372100" y="3302000"/>
          <p14:tracePt t="4098" x="5365750" y="3302000"/>
          <p14:tracePt t="4124" x="5365750" y="3295650"/>
          <p14:tracePt t="4130" x="5359400" y="3295650"/>
          <p14:tracePt t="4159" x="5353050" y="3295650"/>
          <p14:tracePt t="4194" x="5346700" y="3289300"/>
          <p14:tracePt t="4260" x="5346700" y="3282950"/>
          <p14:tracePt t="4286" x="5340350" y="3282950"/>
          <p14:tracePt t="5440" x="5340350" y="3276600"/>
          <p14:tracePt t="5459" x="5340350" y="3270250"/>
          <p14:tracePt t="5464" x="5346700" y="3270250"/>
          <p14:tracePt t="5521" x="5353050" y="3263900"/>
          <p14:tracePt t="5543" x="5359400" y="3257550"/>
          <p14:tracePt t="5559" x="5359400" y="3244850"/>
          <p14:tracePt t="5593" x="5353050" y="3194050"/>
          <p14:tracePt t="5627" x="5334000" y="3155950"/>
          <p14:tracePt t="5659" x="5270500" y="3098800"/>
          <p14:tracePt t="5677" x="5092700" y="3016250"/>
          <p14:tracePt t="5692" x="4978400" y="2978150"/>
          <p14:tracePt t="5709" x="4800600" y="2933700"/>
          <p14:tracePt t="5726" x="4514850" y="2876550"/>
          <p14:tracePt t="5745" x="4260850" y="2844800"/>
          <p14:tracePt t="5759" x="3905250" y="2813050"/>
          <p14:tracePt t="5777" x="3352800" y="2813050"/>
          <p14:tracePt t="5792" x="2990850" y="2813050"/>
          <p14:tracePt t="5811" x="2711450" y="2813050"/>
          <p14:tracePt t="5826" x="2533650" y="2819400"/>
          <p14:tracePt t="5845" x="2438400" y="2819400"/>
          <p14:tracePt t="5862" x="2406650" y="2819400"/>
          <p14:tracePt t="6271" x="2406650" y="2813050"/>
          <p14:tracePt t="6281" x="2413000" y="2813050"/>
          <p14:tracePt t="6287" x="2419350" y="2813050"/>
          <p14:tracePt t="6297" x="2419350" y="2806700"/>
          <p14:tracePt t="6334" x="2425700" y="2800350"/>
          <p14:tracePt t="10239" x="2438400" y="2794000"/>
          <p14:tracePt t="10245" x="2457450" y="2774950"/>
          <p14:tracePt t="10252" x="2501900" y="2755900"/>
          <p14:tracePt t="10266" x="2609850" y="2736850"/>
          <p14:tracePt t="10281" x="2717800" y="2717800"/>
          <p14:tracePt t="10297" x="2882900" y="2698750"/>
          <p14:tracePt t="10314" x="2990850" y="2698750"/>
          <p14:tracePt t="10347" x="3257550" y="2692400"/>
          <p14:tracePt t="10380" x="3594100" y="2692400"/>
          <p14:tracePt t="10414" x="3784600" y="2692400"/>
          <p14:tracePt t="10431" x="3848100" y="2692400"/>
          <p14:tracePt t="10447" x="3879850" y="2698750"/>
          <p14:tracePt t="10457" x="3911600" y="2711450"/>
          <p14:tracePt t="10484" x="3924300" y="2711450"/>
          <p14:tracePt t="10514" x="3930650" y="2711450"/>
          <p14:tracePt t="10534" x="3937000" y="2717800"/>
          <p14:tracePt t="10547" x="3949700" y="2717800"/>
          <p14:tracePt t="10567" x="3962400" y="2724150"/>
          <p14:tracePt t="10583" x="3981450" y="2724150"/>
          <p14:tracePt t="10597" x="3994150" y="2730500"/>
          <p14:tracePt t="10614" x="4000500" y="2730500"/>
          <p14:tracePt t="10647" x="4006850" y="2730500"/>
          <p14:tracePt t="12445" x="4025900" y="2717800"/>
          <p14:tracePt t="12453" x="4064000" y="2692400"/>
          <p14:tracePt t="12468" x="4178300" y="2667000"/>
          <p14:tracePt t="12485" x="4330700" y="2647950"/>
          <p14:tracePt t="12500" x="4559300" y="2616200"/>
          <p14:tracePt t="12516" x="4749800" y="2578100"/>
          <p14:tracePt t="12536" x="4851400" y="2546350"/>
          <p14:tracePt t="12569" x="4978400" y="2501900"/>
          <p14:tracePt t="12603" x="5035550" y="2482850"/>
          <p14:tracePt t="12633" x="5080000" y="2470150"/>
          <p14:tracePt t="12649" x="5092700" y="2457450"/>
          <p14:tracePt t="12666" x="5118100" y="2457450"/>
          <p14:tracePt t="12686" x="5149850" y="2451100"/>
          <p14:tracePt t="12720" x="5175250" y="2451100"/>
          <p14:tracePt t="12734" x="5200650" y="2451100"/>
          <p14:tracePt t="12751" x="5226050" y="2451100"/>
          <p14:tracePt t="12766" x="5257800" y="2451100"/>
          <p14:tracePt t="12787" x="5295900" y="2451100"/>
          <p14:tracePt t="12802" x="5340350" y="2438400"/>
          <p14:tracePt t="12820" x="5365750" y="2432050"/>
          <p14:tracePt t="12833" x="5384800" y="2432050"/>
          <p14:tracePt t="12851" x="5391150" y="2432050"/>
          <p14:tracePt t="12868" x="5397500" y="2432050"/>
          <p14:tracePt t="13174" x="5397500" y="2425700"/>
          <p14:tracePt t="13198" x="5397500" y="2419350"/>
          <p14:tracePt t="13204" x="5397500" y="2413000"/>
          <p14:tracePt t="13219" x="5397500" y="2406650"/>
          <p14:tracePt t="13250" x="5384800" y="2374900"/>
          <p14:tracePt t="13287" x="5365750" y="2349500"/>
          <p14:tracePt t="13319" x="5340350" y="2317750"/>
          <p14:tracePt t="13333" x="5321300" y="2311400"/>
          <p14:tracePt t="13351" x="5302250" y="2298700"/>
          <p14:tracePt t="13367" x="5270500" y="2286000"/>
          <p14:tracePt t="13383" x="5232400" y="2279650"/>
          <p14:tracePt t="13400" x="5168900" y="2273300"/>
          <p14:tracePt t="13417" x="5111750" y="2273300"/>
          <p14:tracePt t="13435" x="5041900" y="2273300"/>
          <p14:tracePt t="13451" x="4978400" y="2273300"/>
          <p14:tracePt t="13467" x="4902200" y="2273300"/>
          <p14:tracePt t="13472" x="4857750" y="2273300"/>
          <p14:tracePt t="13483" x="4826000" y="2273300"/>
          <p14:tracePt t="13500" x="4730750" y="2286000"/>
          <p14:tracePt t="13517" x="4572000" y="2305050"/>
          <p14:tracePt t="13535" x="4457700" y="2330450"/>
          <p14:tracePt t="13550" x="4400550" y="2349500"/>
          <p14:tracePt t="13567" x="4375150" y="2362200"/>
          <p14:tracePt t="13636" x="4387850" y="2368550"/>
          <p14:tracePt t="13644" x="4425950" y="2381250"/>
          <p14:tracePt t="13651" x="4470400" y="2393950"/>
          <p14:tracePt t="13667" x="4572000" y="2406650"/>
          <p14:tracePt t="13686" x="4743450" y="2425700"/>
          <p14:tracePt t="13700" x="4902200" y="2457450"/>
          <p14:tracePt t="13720" x="4978400" y="2489200"/>
          <p14:tracePt t="13736" x="5003800" y="2514600"/>
          <p14:tracePt t="13751" x="5010150" y="2520950"/>
          <p14:tracePt t="13767" x="5016500" y="2533650"/>
          <p14:tracePt t="13784" x="5022850" y="2540000"/>
          <p14:tracePt t="13801" x="5029200" y="2546350"/>
          <p14:tracePt t="13819" x="5035550" y="2552700"/>
          <p14:tracePt t="13834" x="5035550" y="2559050"/>
          <p14:tracePt t="14078" x="5029200" y="2559050"/>
          <p14:tracePt t="14083" x="5022850" y="2559050"/>
          <p14:tracePt t="14092" x="5003800" y="2559050"/>
          <p14:tracePt t="14101" x="4978400" y="2559050"/>
          <p14:tracePt t="14117" x="4902200" y="2559050"/>
          <p14:tracePt t="14136" x="4730750" y="2571750"/>
          <p14:tracePt t="14152" x="4533900" y="2571750"/>
          <p14:tracePt t="14168" x="4413250" y="2571750"/>
          <p14:tracePt t="14185" x="4203700" y="2578100"/>
          <p14:tracePt t="14201" x="4083050" y="2578100"/>
          <p14:tracePt t="14219" x="3898900" y="2584450"/>
          <p14:tracePt t="14238" x="3752850" y="2597150"/>
          <p14:tracePt t="14253" x="3657600" y="2603500"/>
          <p14:tracePt t="14268" x="3587750" y="2609850"/>
          <p14:tracePt t="14284" x="3549650" y="2616200"/>
          <p14:tracePt t="14301" x="3530600" y="2616200"/>
          <p14:tracePt t="14340" x="3524250" y="2616200"/>
          <p14:tracePt t="14358" x="3517900" y="2616200"/>
          <p14:tracePt t="14368" x="3505200" y="2616200"/>
          <p14:tracePt t="14385" x="3498850" y="2616200"/>
          <p14:tracePt t="14401" x="3492500" y="2616200"/>
          <p14:tracePt t="14418" x="3486150" y="2616200"/>
          <p14:tracePt t="14437" x="3473450" y="2616200"/>
          <p14:tracePt t="14453" x="3454400" y="2616200"/>
          <p14:tracePt t="14468" x="3384550" y="2616200"/>
          <p14:tracePt t="14484" x="3327400" y="2616200"/>
          <p14:tracePt t="14501" x="3251200" y="2616200"/>
          <p14:tracePt t="14518" x="3175000" y="2616200"/>
          <p14:tracePt t="14537" x="3060700" y="2616200"/>
          <p14:tracePt t="14552" x="2990850" y="2616200"/>
          <p14:tracePt t="14568" x="2978150" y="2616200"/>
          <p14:tracePt t="14618" x="2984500" y="2616200"/>
          <p14:tracePt t="14623" x="3009900" y="2609850"/>
          <p14:tracePt t="14635" x="3111500" y="2597150"/>
          <p14:tracePt t="14652" x="3289300" y="2578100"/>
          <p14:tracePt t="14671" x="3562350" y="2552700"/>
          <p14:tracePt t="14685" x="3930650" y="2546350"/>
          <p14:tracePt t="14702" x="4197350" y="2533650"/>
          <p14:tracePt t="14718" x="4330700" y="2527300"/>
          <p14:tracePt t="14739" x="4368800" y="2527300"/>
          <p14:tracePt t="14752" x="4381500" y="2527300"/>
          <p14:tracePt t="14779" x="4387850" y="2520950"/>
          <p14:tracePt t="14785" x="4394200" y="2520950"/>
          <p14:tracePt t="14801" x="4419600" y="2514600"/>
          <p14:tracePt t="14818" x="4464050" y="2514600"/>
          <p14:tracePt t="14835" x="4508500" y="2514600"/>
          <p14:tracePt t="14851" x="4584700" y="2514600"/>
          <p14:tracePt t="14868" x="4629150" y="2514600"/>
          <p14:tracePt t="14885" x="4654550" y="2514600"/>
          <p14:tracePt t="14902" x="4679950" y="2520950"/>
          <p14:tracePt t="14919" x="4692650" y="2520950"/>
          <p14:tracePt t="14935" x="4699000" y="2527300"/>
          <p14:tracePt t="15219" x="4699000" y="2533650"/>
          <p14:tracePt t="16015" x="4705350" y="2533650"/>
          <p14:tracePt t="16149" x="4711700" y="2533650"/>
          <p14:tracePt t="16159" x="4718050" y="2533650"/>
          <p14:tracePt t="16171" x="4730750" y="2533650"/>
          <p14:tracePt t="16187" x="4749800" y="2533650"/>
          <p14:tracePt t="16220" x="4781550" y="2533650"/>
          <p14:tracePt t="16257" x="4838700" y="2527300"/>
          <p14:tracePt t="16288" x="4857750" y="2527300"/>
          <p14:tracePt t="16336" x="4864100" y="2527300"/>
          <p14:tracePt t="16453" x="4870450" y="2527300"/>
          <p14:tracePt t="16474" x="4876800" y="2527300"/>
          <p14:tracePt t="16506" x="4883150" y="2527300"/>
          <p14:tracePt t="16537" x="4883150" y="2533650"/>
          <p14:tracePt t="16550" x="4889500" y="2533650"/>
          <p14:tracePt t="17030" x="4889500" y="2527300"/>
          <p14:tracePt t="17422" x="4895850" y="2527300"/>
          <p14:tracePt t="17455" x="4902200" y="2527300"/>
          <p14:tracePt t="17468" x="4908550" y="2540000"/>
          <p14:tracePt t="17476" x="4921250" y="2552700"/>
          <p14:tracePt t="17487" x="4933950" y="2571750"/>
          <p14:tracePt t="17504" x="4953000" y="2628900"/>
          <p14:tracePt t="17538" x="4965700" y="2692400"/>
          <p14:tracePt t="17574" x="4972050" y="2730500"/>
          <p14:tracePt t="17956" x="4965700" y="2724150"/>
          <p14:tracePt t="17962" x="4946650" y="2705100"/>
          <p14:tracePt t="17971" x="4914900" y="2692400"/>
          <p14:tracePt t="17989" x="4819650" y="2654300"/>
          <p14:tracePt t="18005" x="4775200" y="2641600"/>
          <p14:tracePt t="18021" x="4654550" y="2616200"/>
          <p14:tracePt t="18038" x="4533900" y="2603500"/>
          <p14:tracePt t="18072" x="4311650" y="2603500"/>
          <p14:tracePt t="18105" x="4095750" y="2603500"/>
          <p14:tracePt t="18139" x="3759200" y="2616200"/>
          <p14:tracePt t="18156" x="3657600" y="2641600"/>
          <p14:tracePt t="18172" x="3543300" y="2673350"/>
          <p14:tracePt t="18190" x="3492500" y="2692400"/>
          <p14:tracePt t="18207" x="3486150" y="2698750"/>
          <p14:tracePt t="18334" x="3492500" y="2698750"/>
          <p14:tracePt t="18341" x="3505200" y="2698750"/>
          <p14:tracePt t="18348" x="3530600" y="2698750"/>
          <p14:tracePt t="18358" x="3562350" y="2698750"/>
          <p14:tracePt t="18372" x="3676650" y="2698750"/>
          <p14:tracePt t="18389" x="3917950" y="2698750"/>
          <p14:tracePt t="18406" x="4260850" y="2698750"/>
          <p14:tracePt t="18424" x="4483100" y="2698750"/>
          <p14:tracePt t="18440" x="4584700" y="2698750"/>
          <p14:tracePt t="18457" x="4679950" y="2692400"/>
          <p14:tracePt t="18473" x="4756150" y="2686050"/>
          <p14:tracePt t="18492" x="4794250" y="2673350"/>
          <p14:tracePt t="18497" x="4838700" y="2660650"/>
          <p14:tracePt t="18505" x="4876800" y="2654300"/>
          <p14:tracePt t="18522" x="4984750" y="2628900"/>
          <p14:tracePt t="18539" x="5029200" y="2616200"/>
          <p14:tracePt t="18555" x="5067300" y="2609850"/>
          <p14:tracePt t="18575" x="5092700" y="2603500"/>
          <p14:tracePt t="18589" x="5118100" y="2590800"/>
          <p14:tracePt t="18609" x="5143500" y="2584450"/>
          <p14:tracePt t="18622" x="5162550" y="2578100"/>
          <p14:tracePt t="18639" x="5194300" y="2559050"/>
          <p14:tracePt t="18655" x="5213350" y="2552700"/>
          <p14:tracePt t="18672" x="5226050" y="2546350"/>
          <p14:tracePt t="18820" x="5226050" y="2552700"/>
          <p14:tracePt t="18826" x="5226050" y="2565400"/>
          <p14:tracePt t="18839" x="5226050" y="2584450"/>
          <p14:tracePt t="18857" x="5213350" y="2590800"/>
          <p14:tracePt t="18876" x="5213350" y="2597150"/>
          <p14:tracePt t="18890" x="5207000" y="2597150"/>
          <p14:tracePt t="18972" x="5200650" y="2590800"/>
          <p14:tracePt t="18979" x="5194300" y="2584450"/>
          <p14:tracePt t="18994" x="5187950" y="2552700"/>
          <p14:tracePt t="19005" x="5175250" y="2533650"/>
          <p14:tracePt t="19024" x="5162550" y="2457450"/>
          <p14:tracePt t="19039" x="5149850" y="2432050"/>
          <p14:tracePt t="19056" x="5149850" y="2419350"/>
          <p14:tracePt t="19289" x="5149850" y="2432050"/>
          <p14:tracePt t="19297" x="5149850" y="2451100"/>
          <p14:tracePt t="19306" x="5149850" y="2470150"/>
          <p14:tracePt t="19323" x="5149850" y="2508250"/>
          <p14:tracePt t="19339" x="5149850" y="2559050"/>
          <p14:tracePt t="19357" x="5149850" y="2584450"/>
          <p14:tracePt t="19393" x="5156200" y="2622550"/>
          <p14:tracePt t="19424" x="5156200" y="2654300"/>
          <p14:tracePt t="19459" x="5156200" y="2660650"/>
          <p14:tracePt t="19473" x="5156200" y="2667000"/>
          <p14:tracePt t="19920" x="5156200" y="2679700"/>
          <p14:tracePt t="19927" x="5162550" y="2698750"/>
          <p14:tracePt t="19941" x="5168900" y="2736850"/>
          <p14:tracePt t="19957" x="5175250" y="2768600"/>
          <p14:tracePt t="19973" x="5187950" y="2806700"/>
          <p14:tracePt t="19990" x="5187950" y="2838450"/>
          <p14:tracePt t="19996" x="5187950" y="2844800"/>
          <p14:tracePt t="20007" x="5187950" y="2851150"/>
          <p14:tracePt t="20024" x="5194300" y="2863850"/>
          <p14:tracePt t="20057" x="5194300" y="2870200"/>
          <p14:tracePt t="20428" x="5200650" y="2876550"/>
          <p14:tracePt t="20437" x="5200650" y="2889250"/>
          <p14:tracePt t="20444" x="5207000" y="2901950"/>
          <p14:tracePt t="20457" x="5213350" y="2921000"/>
          <p14:tracePt t="20474" x="5219700" y="2952750"/>
          <p14:tracePt t="20491" x="5226050" y="2978150"/>
          <p14:tracePt t="20498" x="5226050" y="2990850"/>
          <p14:tracePt t="20507" x="5226050" y="2997200"/>
          <p14:tracePt t="20543" x="5226050" y="3009900"/>
          <p14:tracePt t="20613" x="5226050" y="3016250"/>
          <p14:tracePt t="21173" x="5226050" y="3048000"/>
          <p14:tracePt t="21191" x="5226050" y="3092450"/>
          <p14:tracePt t="21208" x="5226050" y="3117850"/>
          <p14:tracePt t="21225" x="5226050" y="3149600"/>
          <p14:tracePt t="21243" x="5226050" y="3200400"/>
          <p14:tracePt t="21259" x="5226050" y="3225800"/>
          <p14:tracePt t="21291" x="5219700" y="3251200"/>
          <p14:tracePt t="21879" x="5219700" y="3257550"/>
          <p14:tracePt t="21886" x="5219700" y="3276600"/>
          <p14:tracePt t="21894" x="5219700" y="3295650"/>
          <p14:tracePt t="21909" x="5232400" y="3333750"/>
          <p14:tracePt t="21926" x="5245100" y="3371850"/>
          <p14:tracePt t="21962" x="5245100" y="3448050"/>
          <p14:tracePt t="21994" x="5245100" y="3467100"/>
          <p14:tracePt t="22025" x="5245100" y="3479800"/>
          <p14:tracePt t="22042" x="5245100" y="3486150"/>
          <p14:tracePt t="22059" x="5245100" y="3492500"/>
          <p14:tracePt t="22076" x="5245100" y="3498850"/>
          <p14:tracePt t="22092" x="5245100" y="3505200"/>
          <p14:tracePt t="22164" x="5245100" y="3511550"/>
          <p14:tracePt t="22173" x="5245100" y="3517900"/>
          <p14:tracePt t="22180" x="5245100" y="3530600"/>
          <p14:tracePt t="22204" x="5245100" y="3536950"/>
          <p14:tracePt t="22210" x="5251450" y="3536950"/>
          <p14:tracePt t="22226" x="5251450" y="3556000"/>
          <p14:tracePt t="22246" x="5257800" y="3575050"/>
          <p14:tracePt t="22259" x="5257800" y="3581400"/>
          <p14:tracePt t="24586" x="5257800" y="3562350"/>
          <p14:tracePt t="24593" x="5257800" y="3498850"/>
          <p14:tracePt t="24600" x="5257800" y="3409950"/>
          <p14:tracePt t="24612" x="5257800" y="3371850"/>
          <p14:tracePt t="24629" x="5257800" y="3276600"/>
          <p14:tracePt t="24645" x="5257800" y="3054350"/>
          <p14:tracePt t="24661" x="5257800" y="2946400"/>
          <p14:tracePt t="24678" x="5257800" y="2813050"/>
          <p14:tracePt t="24713" x="5238750" y="2495550"/>
          <p14:tracePt t="24745" x="5207000" y="2330450"/>
          <p14:tracePt t="24780" x="5149850" y="2216150"/>
          <p14:tracePt t="24795" x="5124450" y="2197100"/>
          <p14:tracePt t="24816" x="5080000" y="2171700"/>
          <p14:tracePt t="24829" x="5048250" y="2165350"/>
          <p14:tracePt t="24846" x="5022850" y="2165350"/>
          <p14:tracePt t="24863" x="4991100" y="2190750"/>
          <p14:tracePt t="24881" x="4946650" y="2235200"/>
          <p14:tracePt t="24895" x="4876800" y="2330450"/>
          <p14:tracePt t="24915" x="4800600" y="2457450"/>
          <p14:tracePt t="24931" x="4762500" y="2571750"/>
          <p14:tracePt t="24945" x="4737100" y="2692400"/>
          <p14:tracePt t="24962" x="4737100" y="2838450"/>
          <p14:tracePt t="24978" x="4743450" y="2952750"/>
          <p14:tracePt t="24995" x="4800600" y="3124200"/>
          <p14:tracePt t="25001" x="4838700" y="3219450"/>
          <p14:tracePt t="25013" x="4953000" y="3460750"/>
          <p14:tracePt t="25031" x="5035550" y="3594100"/>
          <p14:tracePt t="25045" x="5073650" y="3657600"/>
          <p14:tracePt t="25064" x="5105400" y="3702050"/>
          <p14:tracePt t="25079" x="5124450" y="3714750"/>
          <p14:tracePt t="25095" x="5130800" y="3714750"/>
          <p14:tracePt t="25116" x="5149850" y="3714750"/>
          <p14:tracePt t="25134" x="5187950" y="3695700"/>
          <p14:tracePt t="25145" x="5257800" y="3632200"/>
          <p14:tracePt t="25163" x="5346700" y="3543300"/>
          <p14:tracePt t="25179" x="5467350" y="3384550"/>
          <p14:tracePt t="25195" x="5530850" y="3251200"/>
          <p14:tracePt t="25212" x="5562600" y="3073400"/>
          <p14:tracePt t="25229" x="5549900" y="2768600"/>
          <p14:tracePt t="25245" x="5461000" y="2578100"/>
          <p14:tracePt t="25262" x="5302250" y="2336800"/>
          <p14:tracePt t="25279" x="5130800" y="2146300"/>
          <p14:tracePt t="25295" x="5029200" y="2070100"/>
          <p14:tracePt t="25312" x="4946650" y="2032000"/>
          <p14:tracePt t="25329" x="4889500" y="2032000"/>
          <p14:tracePt t="25345" x="4870450" y="2057400"/>
          <p14:tracePt t="25362" x="4800600" y="2178050"/>
          <p14:tracePt t="25378" x="4756150" y="2330450"/>
          <p14:tracePt t="25395" x="4718050" y="2590800"/>
          <p14:tracePt t="25412" x="4718050" y="2844800"/>
          <p14:tracePt t="25428" x="4724400" y="3041650"/>
          <p14:tracePt t="25445" x="4768850" y="3244850"/>
          <p14:tracePt t="25462" x="4806950" y="3314700"/>
          <p14:tracePt t="25478" x="4851400" y="3378200"/>
          <p14:tracePt t="25495" x="4902200" y="3429000"/>
          <p14:tracePt t="25498" x="4902200" y="3435350"/>
          <p14:tracePt t="25512" x="4914900" y="3441700"/>
          <p14:tracePt t="25530" x="4959350" y="3448050"/>
          <p14:tracePt t="25545" x="5022850" y="3435350"/>
          <p14:tracePt t="25562" x="5092700" y="3390900"/>
          <p14:tracePt t="25578" x="5175250" y="3321050"/>
          <p14:tracePt t="25595" x="5251450" y="3251200"/>
          <p14:tracePt t="25612" x="5353050" y="3086100"/>
          <p14:tracePt t="25629" x="5410200" y="2908300"/>
          <p14:tracePt t="25645" x="5416550" y="2749550"/>
          <p14:tracePt t="25662" x="5372100" y="2533650"/>
          <p14:tracePt t="25679" x="5314950" y="2419350"/>
          <p14:tracePt t="25696" x="5213350" y="2279650"/>
          <p14:tracePt t="25712" x="5149850" y="2216150"/>
          <p14:tracePt t="25729" x="5105400" y="2184400"/>
          <p14:tracePt t="25747" x="5080000" y="2178050"/>
          <p14:tracePt t="25763" x="5060950" y="2216150"/>
          <p14:tracePt t="25781" x="5022850" y="2406650"/>
          <p14:tracePt t="25796" x="5016500" y="2667000"/>
          <p14:tracePt t="25814" x="5048250" y="2959100"/>
          <p14:tracePt t="25829" x="5099050" y="3206750"/>
          <p14:tracePt t="25848" x="5213350" y="3429000"/>
          <p14:tracePt t="25864" x="5308600" y="3530600"/>
          <p14:tracePt t="25880" x="5391150" y="3581400"/>
          <p14:tracePt t="25896" x="5467350" y="3606800"/>
          <p14:tracePt t="25913" x="5511800" y="3613150"/>
          <p14:tracePt t="25929" x="5524500" y="3613150"/>
          <p14:tracePt t="25947" x="5543550" y="3568700"/>
          <p14:tracePt t="25964" x="5549900" y="3517900"/>
          <p14:tracePt t="25980" x="5549900" y="3435350"/>
          <p14:tracePt t="25999" x="5549900" y="3403600"/>
          <p14:tracePt t="26019" x="5549900" y="3397250"/>
          <p14:tracePt t="26174" x="5549900" y="3403600"/>
          <p14:tracePt t="26182" x="5543550" y="3409950"/>
          <p14:tracePt t="26190" x="5537200" y="3416300"/>
          <p14:tracePt t="26196" x="5537200" y="3422650"/>
          <p14:tracePt t="26213" x="5530850" y="3429000"/>
          <p14:tracePt t="28672" x="5524500" y="3409950"/>
          <p14:tracePt t="28680" x="5518150" y="3390900"/>
          <p14:tracePt t="28689" x="5518150" y="3371850"/>
          <p14:tracePt t="28699" x="5518150" y="3365500"/>
          <p14:tracePt t="28716" x="5511800" y="3308350"/>
          <p14:tracePt t="28733" x="5505450" y="3295650"/>
          <p14:tracePt t="28749" x="5492750" y="3232150"/>
          <p14:tracePt t="28782" x="5473700" y="3143250"/>
          <p14:tracePt t="28817" x="5441950" y="2965450"/>
          <p14:tracePt t="28849" x="5416550" y="2806700"/>
          <p14:tracePt t="28865" x="5403850" y="2762250"/>
          <p14:tracePt t="28882" x="5397500" y="2717800"/>
          <p14:tracePt t="28899" x="5384800" y="2698750"/>
          <p14:tracePt t="28916" x="5372100" y="2667000"/>
          <p14:tracePt t="28932" x="5365750" y="2654300"/>
          <p14:tracePt t="28949" x="5359400" y="2628900"/>
          <p14:tracePt t="28969" x="5340350" y="2616200"/>
          <p14:tracePt t="28982" x="5334000" y="2603500"/>
          <p14:tracePt t="28999" x="5334000" y="2597150"/>
          <p14:tracePt t="29016" x="5321300" y="2597150"/>
          <p14:tracePt t="29035" x="5308600" y="2597150"/>
          <p14:tracePt t="29049" x="5276850" y="2597150"/>
          <p14:tracePt t="29067" x="5238750" y="2622550"/>
          <p14:tracePt t="29082" x="5181600" y="2705100"/>
          <p14:tracePt t="29102" x="5118100" y="2819400"/>
          <p14:tracePt t="29118" x="5016500" y="3124200"/>
          <p14:tracePt t="29132" x="4984750" y="3251200"/>
          <p14:tracePt t="29149" x="4953000" y="3371850"/>
          <p14:tracePt t="29166" x="4940300" y="3467100"/>
          <p14:tracePt t="29182" x="4940300" y="3505200"/>
          <p14:tracePt t="29199" x="4946650" y="3575050"/>
          <p14:tracePt t="29219" x="4978400" y="3708400"/>
          <p14:tracePt t="29233" x="4991100" y="3790950"/>
          <p14:tracePt t="29250" x="5003800" y="3841750"/>
          <p14:tracePt t="29266" x="5003800" y="3867150"/>
          <p14:tracePt t="29506" x="5010150" y="3867150"/>
          <p14:tracePt t="29512" x="5016500" y="3867150"/>
          <p14:tracePt t="29531" x="5022850" y="3867150"/>
          <p14:tracePt t="29538" x="5029200" y="3860800"/>
          <p14:tracePt t="29550" x="5035550" y="3854450"/>
          <p14:tracePt t="29566" x="5041900" y="3841750"/>
          <p14:tracePt t="29844" x="5048250" y="3835400"/>
          <p14:tracePt t="29851" x="5054600" y="3829050"/>
          <p14:tracePt t="29862" x="5067300" y="3822700"/>
          <p14:tracePt t="29868" x="5073650" y="3822700"/>
          <p14:tracePt t="29883" x="5086350" y="3810000"/>
          <p14:tracePt t="29900" x="5099050" y="3803650"/>
          <p14:tracePt t="29917" x="5105400" y="3803650"/>
          <p14:tracePt t="29954" x="5111750" y="3803650"/>
          <p14:tracePt t="30214" x="5118100" y="3803650"/>
          <p14:tracePt t="31412" x="5111750" y="3803650"/>
          <p14:tracePt t="31418" x="5111750" y="3810000"/>
          <p14:tracePt t="31424" x="5099050" y="3816350"/>
          <p14:tracePt t="31442" x="5092700" y="3822700"/>
          <p14:tracePt t="31471" x="5086350" y="3829050"/>
          <p14:tracePt t="32061" x="5080000" y="3829050"/>
          <p14:tracePt t="36712" x="5080000" y="3835400"/>
          <p14:tracePt t="36732" x="5086350" y="3835400"/>
          <p14:tracePt t="37178" x="5092700" y="3835400"/>
          <p14:tracePt t="37187" x="5099050" y="3829050"/>
          <p14:tracePt t="37194" x="5105400" y="3822700"/>
          <p14:tracePt t="37207" x="5124450" y="3790950"/>
          <p14:tracePt t="37225" x="5149850" y="3714750"/>
          <p14:tracePt t="37242" x="5175250" y="3651250"/>
          <p14:tracePt t="37257" x="5207000" y="3511550"/>
          <p14:tracePt t="37293" x="5232400" y="3200400"/>
          <p14:tracePt t="37324" x="5200650" y="2863850"/>
          <p14:tracePt t="37357" x="5086350" y="2533650"/>
          <p14:tracePt t="37377" x="4927600" y="2292350"/>
          <p14:tracePt t="37392" x="4813300" y="2171700"/>
          <p14:tracePt t="37410" x="4654550" y="2044700"/>
          <p14:tracePt t="37424" x="4502150" y="1968500"/>
          <p14:tracePt t="37443" x="4394200" y="1949450"/>
          <p14:tracePt t="37461" x="4222750" y="1949450"/>
          <p14:tracePt t="37476" x="4114800" y="1993900"/>
          <p14:tracePt t="37493" x="3956050" y="2051050"/>
          <p14:tracePt t="37507" x="3816350" y="2139950"/>
          <p14:tracePt t="37524" x="3670300" y="2235200"/>
          <p14:tracePt t="37541" x="3575050" y="2317750"/>
          <p14:tracePt t="37547" x="3517900" y="2381250"/>
          <p14:tracePt t="37558" x="3479800" y="2432050"/>
          <p14:tracePt t="37577" x="3384550" y="2559050"/>
          <p14:tracePt t="37593" x="3346450" y="2654300"/>
          <p14:tracePt t="37608" x="3321050" y="2768600"/>
          <p14:tracePt t="37624" x="3314700" y="2933700"/>
          <p14:tracePt t="37643" x="3321050" y="3092450"/>
          <p14:tracePt t="37661" x="3390900" y="3365500"/>
          <p14:tracePt t="37676" x="3556000" y="3752850"/>
          <p14:tracePt t="37692" x="3759200" y="4070350"/>
          <p14:tracePt t="37709" x="3956050" y="4311650"/>
          <p14:tracePt t="37725" x="4222750" y="4552950"/>
          <p14:tracePt t="37741" x="4413250" y="4673600"/>
          <p14:tracePt t="37758" x="4603750" y="4749800"/>
          <p14:tracePt t="37775" x="4889500" y="4819650"/>
          <p14:tracePt t="37791" x="5226050" y="4838700"/>
          <p14:tracePt t="37808" x="5556250" y="4838700"/>
          <p14:tracePt t="37827" x="5930900" y="4794250"/>
          <p14:tracePt t="37841" x="6508750" y="4686300"/>
          <p14:tracePt t="37858" x="6883400" y="4584700"/>
          <p14:tracePt t="37875" x="7366000" y="4457700"/>
          <p14:tracePt t="37893" x="7842250" y="4305300"/>
          <p14:tracePt t="37908" x="8032750" y="4210050"/>
          <p14:tracePt t="37925" x="8121650" y="4114800"/>
          <p14:tracePt t="37943" x="8153400" y="3956050"/>
          <p14:tracePt t="37960" x="8153400" y="3790950"/>
          <p14:tracePt t="37979" x="8083550" y="3473450"/>
          <p14:tracePt t="37992" x="8051800" y="3352800"/>
          <p14:tracePt t="38009" x="7899400" y="2940050"/>
          <p14:tracePt t="38024" x="7829550" y="2806700"/>
          <p14:tracePt t="38041" x="7753350" y="2692400"/>
          <p14:tracePt t="38047" x="7702550" y="2641600"/>
          <p14:tracePt t="38058" x="7683500" y="2616200"/>
          <p14:tracePt t="38078" x="7499350" y="2495550"/>
          <p14:tracePt t="38093" x="7423150" y="2476500"/>
          <p14:tracePt t="38108" x="7105650" y="2419350"/>
          <p14:tracePt t="38125" x="6743700" y="2406650"/>
          <p14:tracePt t="38142" x="6381750" y="2406650"/>
          <p14:tracePt t="38158" x="6115050" y="2406650"/>
          <p14:tracePt t="38175" x="5772150" y="2406650"/>
          <p14:tracePt t="38194" x="5397500" y="2413000"/>
          <p14:tracePt t="38208" x="5067300" y="2425700"/>
          <p14:tracePt t="38225" x="4813300" y="2432050"/>
          <p14:tracePt t="38242" x="4635500" y="2451100"/>
          <p14:tracePt t="38258" x="4476750" y="2470150"/>
          <p14:tracePt t="38275" x="4394200" y="2501900"/>
          <p14:tracePt t="38294" x="4267200" y="2571750"/>
          <p14:tracePt t="38310" x="4216400" y="2622550"/>
          <p14:tracePt t="38327" x="4165600" y="2679700"/>
          <p14:tracePt t="38343" x="4095750" y="2800350"/>
          <p14:tracePt t="38361" x="4032250" y="2914650"/>
          <p14:tracePt t="38379" x="3968750" y="3149600"/>
          <p14:tracePt t="38394" x="3956050" y="3289300"/>
          <p14:tracePt t="38411" x="3956050" y="3448050"/>
          <p14:tracePt t="38425" x="3968750" y="3638550"/>
          <p14:tracePt t="38442" x="4006850" y="3778250"/>
          <p14:tracePt t="38458" x="4064000" y="3905250"/>
          <p14:tracePt t="38475" x="4146550" y="4044950"/>
          <p14:tracePt t="38495" x="4311650" y="4222750"/>
          <p14:tracePt t="38510" x="4445000" y="4298950"/>
          <p14:tracePt t="38525" x="4578350" y="4324350"/>
          <p14:tracePt t="38542" x="4686300" y="4330700"/>
          <p14:tracePt t="38559" x="4832350" y="4324350"/>
          <p14:tracePt t="38578" x="4978400" y="4292600"/>
          <p14:tracePt t="38595" x="5264150" y="4184650"/>
          <p14:tracePt t="38611" x="5499100" y="4102100"/>
          <p14:tracePt t="38626" x="5797550" y="3962400"/>
          <p14:tracePt t="38642" x="6007100" y="3816350"/>
          <p14:tracePt t="38659" x="6134100" y="3708400"/>
          <p14:tracePt t="38675" x="6318250" y="3505200"/>
          <p14:tracePt t="38694" x="6438900" y="3295650"/>
          <p14:tracePt t="38709" x="6470650" y="3155950"/>
          <p14:tracePt t="38727" x="6470650" y="3035300"/>
          <p14:tracePt t="38742" x="6445250" y="2940050"/>
          <p14:tracePt t="38759" x="6375400" y="2813050"/>
          <p14:tracePt t="38777" x="6311900" y="2717800"/>
          <p14:tracePt t="38794" x="6242050" y="2635250"/>
          <p14:tracePt t="38811" x="6197600" y="2609850"/>
          <p14:tracePt t="38826" x="6159500" y="2584450"/>
          <p14:tracePt t="38842" x="6121400" y="2565400"/>
          <p14:tracePt t="38859" x="6083300" y="2552700"/>
          <p14:tracePt t="38875" x="6032500" y="2546350"/>
          <p14:tracePt t="38893" x="5981700" y="2546350"/>
          <p14:tracePt t="38910" x="5905500" y="2546350"/>
          <p14:tracePt t="38925" x="5867400" y="2546350"/>
          <p14:tracePt t="38942" x="5842000" y="2546350"/>
          <p14:tracePt t="38983" x="5842000" y="2552700"/>
          <p14:tracePt t="43634" x="5810250" y="2540000"/>
          <p14:tracePt t="43641" x="5778500" y="2520950"/>
          <p14:tracePt t="43648" x="5746750" y="2501900"/>
          <p14:tracePt t="43664" x="5676900" y="2463800"/>
          <p14:tracePt t="43681" x="5568950" y="2413000"/>
          <p14:tracePt t="43717" x="5302250" y="2336800"/>
          <p14:tracePt t="43747" x="5137150" y="2317750"/>
          <p14:tracePt t="43784" x="5041900" y="2317750"/>
          <p14:tracePt t="43797" x="5010150" y="2324100"/>
          <p14:tracePt t="43816" x="4946650" y="2374900"/>
          <p14:tracePt t="43831" x="4857750" y="2489200"/>
          <p14:tracePt t="43848" x="4787900" y="2647950"/>
          <p14:tracePt t="43864" x="4737100" y="2768600"/>
          <p14:tracePt t="43880" x="4667250" y="2940050"/>
          <p14:tracePt t="43897" x="4597400" y="3098800"/>
          <p14:tracePt t="43917" x="4559300" y="3206750"/>
          <p14:tracePt t="43932" x="4527550" y="3314700"/>
          <p14:tracePt t="43947" x="4527550" y="3390900"/>
          <p14:tracePt t="43964" x="4540250" y="3505200"/>
          <p14:tracePt t="43983" x="4591050" y="3638550"/>
          <p14:tracePt t="43997" x="4654550" y="3752850"/>
          <p14:tracePt t="44016" x="4749800" y="3892550"/>
          <p14:tracePt t="44033" x="4832350" y="3981450"/>
          <p14:tracePt t="44048" x="4895850" y="4019550"/>
          <p14:tracePt t="44064" x="4959350" y="4051300"/>
          <p14:tracePt t="44070" x="5003800" y="4057650"/>
          <p14:tracePt t="44081" x="5035550" y="4057650"/>
          <p14:tracePt t="44098" x="5149850" y="4057650"/>
          <p14:tracePt t="44115" x="5384800" y="4006850"/>
          <p14:tracePt t="44131" x="5543550" y="3975100"/>
          <p14:tracePt t="44148" x="5645150" y="3937000"/>
          <p14:tracePt t="44164" x="5791200" y="3860800"/>
          <p14:tracePt t="44181" x="5886450" y="3778250"/>
          <p14:tracePt t="44198" x="5943600" y="3695700"/>
          <p14:tracePt t="44217" x="6007100" y="3505200"/>
          <p14:tracePt t="44234" x="6013450" y="3416300"/>
          <p14:tracePt t="44249" x="6026150" y="3289300"/>
          <p14:tracePt t="44265" x="6026150" y="3194050"/>
          <p14:tracePt t="44284" x="6026150" y="3117850"/>
          <p14:tracePt t="44298" x="6026150" y="3028950"/>
          <p14:tracePt t="44317" x="5981700" y="2921000"/>
          <p14:tracePt t="44331" x="5899150" y="2838450"/>
          <p14:tracePt t="44349" x="5753100" y="2724150"/>
          <p14:tracePt t="44364" x="5619750" y="2641600"/>
          <p14:tracePt t="44381" x="5461000" y="2546350"/>
          <p14:tracePt t="44398" x="5302250" y="2470150"/>
          <p14:tracePt t="44415" x="5200650" y="2425700"/>
          <p14:tracePt t="44431" x="5016500" y="2393950"/>
          <p14:tracePt t="44448" x="4940300" y="2393950"/>
          <p14:tracePt t="44464" x="4870450" y="2432050"/>
          <p14:tracePt t="44483" x="4806950" y="2495550"/>
          <p14:tracePt t="44501" x="4749800" y="2597150"/>
          <p14:tracePt t="44514" x="4718050" y="2717800"/>
          <p14:tracePt t="44534" x="4679950" y="3016250"/>
          <p14:tracePt t="44548" x="4705350" y="3282950"/>
          <p14:tracePt t="44564" x="4794250" y="3536950"/>
          <p14:tracePt t="44581" x="4851400" y="3663950"/>
          <p14:tracePt t="44598" x="4953000" y="3810000"/>
          <p14:tracePt t="44615" x="5022850" y="3879850"/>
          <p14:tracePt t="44631" x="5187950" y="3949700"/>
          <p14:tracePt t="44648" x="5302250" y="3949700"/>
          <p14:tracePt t="44665" x="5365750" y="3930650"/>
          <p14:tracePt t="44681" x="5422900" y="3892550"/>
          <p14:tracePt t="44698" x="5467350" y="3829050"/>
          <p14:tracePt t="44719" x="5499100" y="3733800"/>
          <p14:tracePt t="44731" x="5505450" y="3651250"/>
          <p14:tracePt t="44749" x="5505450" y="3524250"/>
          <p14:tracePt t="44765" x="5499100" y="3448050"/>
          <p14:tracePt t="44784" x="5499100" y="3435350"/>
          <p14:tracePt t="44798" x="5499100" y="3429000"/>
          <p14:tracePt t="46016" x="5499100" y="3422650"/>
          <p14:tracePt t="46201" x="5499100" y="3416300"/>
          <p14:tracePt t="46232" x="5499100" y="3409950"/>
          <p14:tracePt t="46256" x="5499100" y="3403600"/>
          <p14:tracePt t="46432" x="5499100" y="3397250"/>
          <p14:tracePt t="47258" x="5499100" y="3390900"/>
          <p14:tracePt t="47876" x="5499100" y="3384550"/>
          <p14:tracePt t="47882" x="5492750" y="3384550"/>
          <p14:tracePt t="47946" x="5486400" y="3384550"/>
          <p14:tracePt t="47973" x="5480050" y="3384550"/>
          <p14:tracePt t="48021" x="5480050" y="3378200"/>
          <p14:tracePt t="48343" x="5473700" y="3365500"/>
          <p14:tracePt t="48349" x="5473700" y="3359150"/>
          <p14:tracePt t="48368" x="5467350" y="3333750"/>
          <p14:tracePt t="48385" x="5461000" y="3295650"/>
          <p14:tracePt t="48406" x="5454650" y="3232150"/>
          <p14:tracePt t="48420" x="5454650" y="3181350"/>
          <p14:tracePt t="48452" x="5454650" y="3130550"/>
          <p14:tracePt t="48486" x="5454650" y="3092450"/>
          <p14:tracePt t="48521" x="5454650" y="3060700"/>
          <p14:tracePt t="48537" x="5454650" y="3041650"/>
          <p14:tracePt t="48552" x="5454650" y="3035300"/>
          <p14:tracePt t="48570" x="5448300" y="3016250"/>
          <p14:tracePt t="48576" x="5448300" y="3009900"/>
          <p14:tracePt t="48585" x="5448300" y="3003550"/>
          <p14:tracePt t="48603" x="5441950" y="2997200"/>
          <p14:tracePt t="48635" x="5441950" y="2990850"/>
          <p14:tracePt t="49117" x="5441950" y="2984500"/>
          <p14:tracePt t="49124" x="5435600" y="2984500"/>
          <p14:tracePt t="49136" x="5435600" y="2971800"/>
          <p14:tracePt t="49153" x="5435600" y="2959100"/>
          <p14:tracePt t="49171" x="5435600" y="2921000"/>
          <p14:tracePt t="49207" x="5429250" y="2781300"/>
          <p14:tracePt t="49239" x="5422900" y="2622550"/>
          <p14:tracePt t="49272" x="5410200" y="2578100"/>
          <p14:tracePt t="49287" x="5403850" y="2565400"/>
          <p14:tracePt t="49303" x="5391150" y="2546350"/>
          <p14:tracePt t="49323" x="5365750" y="2514600"/>
          <p14:tracePt t="49337" x="5334000" y="2489200"/>
          <p14:tracePt t="49353" x="5308600" y="2470150"/>
          <p14:tracePt t="49369" x="5283200" y="2444750"/>
          <p14:tracePt t="49389" x="5245100" y="2419350"/>
          <p14:tracePt t="49403" x="5219700" y="2406650"/>
          <p14:tracePt t="49420" x="5187950" y="2400300"/>
          <p14:tracePt t="49437" x="5149850" y="2400300"/>
          <p14:tracePt t="49453" x="5130800" y="2400300"/>
          <p14:tracePt t="49470" x="5118100" y="2400300"/>
          <p14:tracePt t="49486" x="5111750" y="2400300"/>
          <p14:tracePt t="49503" x="5092700" y="2400300"/>
          <p14:tracePt t="49524" x="5067300" y="2400300"/>
          <p14:tracePt t="49537" x="5060950" y="2406650"/>
          <p14:tracePt t="49553" x="5035550" y="2406650"/>
          <p14:tracePt t="49569" x="5022850" y="2413000"/>
          <p14:tracePt t="49586" x="5016500" y="2413000"/>
          <p14:tracePt t="49611" x="5010150" y="2413000"/>
          <p14:tracePt t="49625" x="5003800" y="2419350"/>
          <p14:tracePt t="49642" x="4997450" y="2425700"/>
          <p14:tracePt t="49656" x="4991100" y="2425700"/>
          <p14:tracePt t="49670" x="4972050" y="2432050"/>
          <p14:tracePt t="49686" x="4953000" y="2438400"/>
          <p14:tracePt t="49703" x="4940300" y="2444750"/>
          <p14:tracePt t="49721" x="4921250" y="2444750"/>
          <p14:tracePt t="49737" x="4908550" y="2444750"/>
          <p14:tracePt t="49753" x="4889500" y="2451100"/>
          <p14:tracePt t="49772" x="4876800" y="2451100"/>
          <p14:tracePt t="49788" x="4864100" y="2451100"/>
          <p14:tracePt t="49804" x="4857750" y="2451100"/>
          <p14:tracePt t="49821" x="4851400" y="2451100"/>
          <p14:tracePt t="49837" x="4838700" y="2451100"/>
          <p14:tracePt t="49858" x="4832350" y="2451100"/>
          <p14:tracePt t="49877" x="4826000" y="2451100"/>
          <p14:tracePt t="49893" x="4813300" y="2451100"/>
          <p14:tracePt t="49903" x="4806950" y="2457450"/>
          <p14:tracePt t="49920" x="4787900" y="2457450"/>
          <p14:tracePt t="49936" x="4756150" y="2463800"/>
          <p14:tracePt t="49953" x="4730750" y="2470150"/>
          <p14:tracePt t="49970" x="4699000" y="2476500"/>
          <p14:tracePt t="49986" x="4679950" y="2476500"/>
          <p14:tracePt t="50003" x="4660900" y="2482850"/>
          <p14:tracePt t="50020" x="4648200" y="2489200"/>
          <p14:tracePt t="50037" x="4635500" y="2489200"/>
          <p14:tracePt t="50053" x="4629150" y="2489200"/>
          <p14:tracePt t="50070" x="4616450" y="2495550"/>
          <p14:tracePt t="50087" x="4610100" y="2508250"/>
          <p14:tracePt t="50103" x="4584700" y="2552700"/>
          <p14:tracePt t="50120" x="4572000" y="2622550"/>
          <p14:tracePt t="50137" x="4552950" y="2736850"/>
          <p14:tracePt t="50155" x="4533900" y="2908300"/>
          <p14:tracePt t="50172" x="4527550" y="2984500"/>
          <p14:tracePt t="50187" x="4527550" y="3105150"/>
          <p14:tracePt t="50205" x="4540250" y="3206750"/>
          <p14:tracePt t="50220" x="4565650" y="3289300"/>
          <p14:tracePt t="50241" x="4603750" y="3409950"/>
          <p14:tracePt t="50253" x="4660900" y="3511550"/>
          <p14:tracePt t="50271" x="4705350" y="3600450"/>
          <p14:tracePt t="50287" x="4749800" y="3676650"/>
          <p14:tracePt t="50303" x="4819650" y="3765550"/>
          <p14:tracePt t="50321" x="4876800" y="3829050"/>
          <p14:tracePt t="50337" x="4933950" y="3886200"/>
          <p14:tracePt t="50353" x="4965700" y="3924300"/>
          <p14:tracePt t="50370" x="5022850" y="3956050"/>
          <p14:tracePt t="50390" x="5086350" y="3975100"/>
          <p14:tracePt t="50405" x="5137150" y="3987800"/>
          <p14:tracePt t="50421" x="5213350" y="3987800"/>
          <p14:tracePt t="50440" x="5416550" y="3987800"/>
          <p14:tracePt t="50458" x="5626100" y="3994150"/>
          <p14:tracePt t="50471" x="5854700" y="4000500"/>
          <p14:tracePt t="50487" x="6153150" y="4013200"/>
          <p14:tracePt t="50504" x="6388100" y="4013200"/>
          <p14:tracePt t="50521" x="6565900" y="4013200"/>
          <p14:tracePt t="50537" x="6711950" y="3994150"/>
          <p14:tracePt t="50556" x="6902450" y="3949700"/>
          <p14:tracePt t="50571" x="6953250" y="3917950"/>
          <p14:tracePt t="50587" x="6991350" y="3886200"/>
          <p14:tracePt t="50604" x="6997700" y="3848100"/>
          <p14:tracePt t="50621" x="6997700" y="3784600"/>
          <p14:tracePt t="50641" x="6991350" y="3727450"/>
          <p14:tracePt t="50657" x="6946900" y="3556000"/>
          <p14:tracePt t="50673" x="6921500" y="3448050"/>
          <p14:tracePt t="50688" x="6877050" y="3333750"/>
          <p14:tracePt t="50705" x="6838950" y="3206750"/>
          <p14:tracePt t="50721" x="6775450" y="3092450"/>
          <p14:tracePt t="50741" x="6718300" y="2978150"/>
          <p14:tracePt t="50756" x="6661150" y="2901950"/>
          <p14:tracePt t="50774" x="6642100" y="2882900"/>
          <p14:tracePt t="50788" x="6629400" y="2876550"/>
          <p14:tracePt t="50805" x="6623050" y="2870200"/>
          <p14:tracePt t="50928" x="6616700" y="2870200"/>
          <p14:tracePt t="50938" x="6616700" y="2876550"/>
          <p14:tracePt t="50944" x="6610350" y="2882900"/>
          <p14:tracePt t="50955" x="6604000" y="2882900"/>
          <p14:tracePt t="50971" x="6597650" y="2889250"/>
          <p14:tracePt t="52317" x="6591300" y="2895600"/>
          <p14:tracePt t="52327" x="6578600" y="2908300"/>
          <p14:tracePt t="52333" x="6559550" y="2921000"/>
          <p14:tracePt t="52340" x="6553200" y="2927350"/>
          <p14:tracePt t="52356" x="6515100" y="2959100"/>
          <p14:tracePt t="52372" x="6489700" y="2984500"/>
          <p14:tracePt t="52394" x="6464300" y="3003550"/>
          <p14:tracePt t="52424" x="6451600" y="3009900"/>
          <p14:tracePt t="52456" x="6445250" y="3009900"/>
          <p14:tracePt t="52519" x="6432550" y="3009900"/>
          <p14:tracePt t="52524" x="6400800" y="3003550"/>
          <p14:tracePt t="52539" x="6356350" y="2984500"/>
          <p14:tracePt t="52556" x="6299200" y="2952750"/>
          <p14:tracePt t="52573" x="6229350" y="2921000"/>
          <p14:tracePt t="52579" x="6197600" y="2895600"/>
          <p14:tracePt t="52590" x="6178550" y="2882900"/>
          <p14:tracePt t="52608" x="6057900" y="2819400"/>
          <p14:tracePt t="52625" x="5981700" y="2794000"/>
          <p14:tracePt t="52642" x="5880100" y="2774950"/>
          <p14:tracePt t="52657" x="5803900" y="2774950"/>
          <p14:tracePt t="52675" x="5689600" y="2787650"/>
          <p14:tracePt t="52693" x="5619750" y="2813050"/>
          <p14:tracePt t="52710" x="5581650" y="2819400"/>
          <p14:tracePt t="52723" x="5537200" y="2838450"/>
          <p14:tracePt t="52742" x="5518150" y="2857500"/>
          <p14:tracePt t="52757" x="5505450" y="2870200"/>
          <p14:tracePt t="52778" x="5492750" y="2889250"/>
          <p14:tracePt t="52791" x="5486400" y="2889250"/>
          <p14:tracePt t="52807" x="5486400" y="2908300"/>
          <p14:tracePt t="52823" x="5486400" y="2927350"/>
          <p14:tracePt t="52840" x="5480050" y="2940050"/>
          <p14:tracePt t="52856" x="5480050" y="2959100"/>
          <p14:tracePt t="52873" x="5480050" y="2978150"/>
          <p14:tracePt t="52893" x="5480050" y="2990850"/>
          <p14:tracePt t="52908" x="5480050" y="3009900"/>
          <p14:tracePt t="55379" x="5486400" y="3003550"/>
          <p14:tracePt t="55395" x="5492750" y="3003550"/>
          <p14:tracePt t="55400" x="5499100" y="2997200"/>
          <p14:tracePt t="55416" x="5505450" y="2997200"/>
          <p14:tracePt t="55441" x="5511800" y="2997200"/>
          <p14:tracePt t="59766" x="5505450" y="2997200"/>
          <p14:tracePt t="59774" x="5499100" y="2997200"/>
          <p14:tracePt t="59784" x="5486400" y="2997200"/>
          <p14:tracePt t="59796" x="5454650" y="2997200"/>
          <p14:tracePt t="59813" x="5397500" y="3009900"/>
          <p14:tracePt t="59830" x="5270500" y="3009900"/>
          <p14:tracePt t="59847" x="5105400" y="3003550"/>
          <p14:tracePt t="59883" x="4914900" y="2971800"/>
          <p14:tracePt t="59914" x="4699000" y="2952750"/>
          <p14:tracePt t="59946" x="4419600" y="2946400"/>
          <p14:tracePt t="59963" x="4222750" y="2940050"/>
          <p14:tracePt t="59982" x="4070350" y="2908300"/>
          <p14:tracePt t="59999" x="3943350" y="2895600"/>
          <p14:tracePt t="60013" x="3848100" y="2882900"/>
          <p14:tracePt t="60033" x="3702050" y="2857500"/>
          <p14:tracePt t="60047" x="3619500" y="2838450"/>
          <p14:tracePt t="60067" x="3568700" y="2825750"/>
          <p14:tracePt t="60081" x="3549650" y="2825750"/>
          <p14:tracePt t="60096" x="3536950" y="2819400"/>
          <p14:tracePt t="60119" x="3530600" y="2813050"/>
          <p14:tracePt t="60136" x="3524250" y="2813050"/>
          <p14:tracePt t="60147" x="3517900" y="2813050"/>
          <p14:tracePt t="60163" x="3511550" y="2813050"/>
          <p14:tracePt t="60180" x="3505200" y="2813050"/>
          <p14:tracePt t="60201" x="3498850" y="2813050"/>
          <p14:tracePt t="60253" x="3492500" y="2813050"/>
          <p14:tracePt t="60260" x="3486150" y="2806700"/>
          <p14:tracePt t="60274" x="3479800" y="2806700"/>
          <p14:tracePt t="60284" x="3473450" y="2806700"/>
          <p14:tracePt t="60297" x="3454400" y="2794000"/>
          <p14:tracePt t="60313" x="3435350" y="2774950"/>
          <p14:tracePt t="60334" x="3397250" y="2749550"/>
          <p14:tracePt t="60347" x="3384550" y="2743200"/>
          <p14:tracePt t="60367" x="3333750" y="2692400"/>
          <p14:tracePt t="60382" x="3308350" y="2660650"/>
          <p14:tracePt t="60397" x="3282950" y="2628900"/>
          <p14:tracePt t="60413" x="3263900" y="2584450"/>
          <p14:tracePt t="60430" x="3244850" y="2546350"/>
          <p14:tracePt t="60447" x="3238500" y="2501900"/>
          <p14:tracePt t="60466" x="3232150" y="2425700"/>
          <p14:tracePt t="60485" x="3232150" y="2355850"/>
          <p14:tracePt t="60499" x="3232150" y="2273300"/>
          <p14:tracePt t="60514" x="3232150" y="2184400"/>
          <p14:tracePt t="60531" x="3232150" y="2108200"/>
          <p14:tracePt t="60547" x="3238500" y="2038350"/>
          <p14:tracePt t="60565" x="3257550" y="1917700"/>
          <p14:tracePt t="60581" x="3263900" y="1879600"/>
          <p14:tracePt t="60597" x="3276600" y="1847850"/>
          <p14:tracePt t="60614" x="3295650" y="1816100"/>
          <p14:tracePt t="60631" x="3308350" y="1797050"/>
          <p14:tracePt t="60647" x="3327400" y="1778000"/>
          <p14:tracePt t="60666" x="3333750" y="1771650"/>
          <p14:tracePt t="60682" x="3340100" y="1765300"/>
          <p14:tracePt t="60697" x="3346450" y="1752600"/>
          <p14:tracePt t="60714" x="3365500" y="1752600"/>
          <p14:tracePt t="60731" x="3403600" y="1752600"/>
          <p14:tracePt t="60751" x="3448050" y="1752600"/>
          <p14:tracePt t="60765" x="3606800" y="1771650"/>
          <p14:tracePt t="60783" x="3752850" y="1790700"/>
          <p14:tracePt t="60798" x="3924300" y="1828800"/>
          <p14:tracePt t="60814" x="4089400" y="1866900"/>
          <p14:tracePt t="60831" x="4210050" y="1885950"/>
          <p14:tracePt t="60847" x="4267200" y="1892300"/>
          <p14:tracePt t="60867" x="4368800" y="1911350"/>
          <p14:tracePt t="60886" x="4425950" y="1924050"/>
          <p14:tracePt t="60897" x="4451350" y="1936750"/>
          <p14:tracePt t="60914" x="4495800" y="1949450"/>
          <p14:tracePt t="60931" x="4521200" y="1962150"/>
          <p14:tracePt t="60948" x="4546600" y="1981200"/>
          <p14:tracePt t="60965" x="4591050" y="2000250"/>
          <p14:tracePt t="60984" x="4610100" y="2019300"/>
          <p14:tracePt t="61000" x="4654550" y="2038350"/>
          <p14:tracePt t="61015" x="4686300" y="2057400"/>
          <p14:tracePt t="61031" x="4711700" y="2070100"/>
          <p14:tracePt t="61047" x="4724400" y="2070100"/>
          <p14:tracePt t="61067" x="4724400" y="2076450"/>
          <p14:tracePt t="61117" x="4724400" y="2057400"/>
          <p14:tracePt t="61125" x="4718050" y="2032000"/>
          <p14:tracePt t="61131" x="4692650" y="1987550"/>
          <p14:tracePt t="61149" x="4667250" y="1930400"/>
          <p14:tracePt t="61165" x="4648200" y="1822450"/>
          <p14:tracePt t="61183" x="4629150" y="1625600"/>
          <p14:tracePt t="61198" x="4622800" y="1460500"/>
          <p14:tracePt t="61215" x="4616450" y="1358900"/>
          <p14:tracePt t="61232" x="4603750" y="1282700"/>
          <p14:tracePt t="61251" x="4597400" y="1263650"/>
          <p14:tracePt t="61267" x="4597400" y="1244600"/>
          <p14:tracePt t="61346" x="4591050" y="1250950"/>
          <p14:tracePt t="61354" x="4591050" y="1257300"/>
          <p14:tracePt t="61364" x="4584700" y="1263650"/>
          <p14:tracePt t="61385" x="4584700" y="1276350"/>
          <p14:tracePt t="61398" x="4584700" y="1282700"/>
          <p14:tracePt t="61415" x="4584700" y="1289050"/>
          <p14:tracePt t="61431" x="4591050" y="1289050"/>
          <p14:tracePt t="61448" x="4597400" y="1289050"/>
          <p14:tracePt t="61465" x="4629150" y="1289050"/>
          <p14:tracePt t="61486" x="4768850" y="1289050"/>
          <p14:tracePt t="61499" x="4870450" y="1289050"/>
          <p14:tracePt t="61515" x="5035550" y="1289050"/>
          <p14:tracePt t="61531" x="5156200" y="1289050"/>
          <p14:tracePt t="61548" x="5289550" y="1289050"/>
          <p14:tracePt t="61565" x="5372100" y="1289050"/>
          <p14:tracePt t="61583" x="5422900" y="1289050"/>
          <p14:tracePt t="61748" x="5422900" y="1295400"/>
          <p14:tracePt t="61756" x="5422900" y="1301750"/>
          <p14:tracePt t="61765" x="5422900" y="1320800"/>
          <p14:tracePt t="61786" x="5435600" y="1409700"/>
          <p14:tracePt t="61799" x="5454650" y="1479550"/>
          <p14:tracePt t="61815" x="5480050" y="1568450"/>
          <p14:tracePt t="61832" x="5518150" y="1676400"/>
          <p14:tracePt t="61849" x="5549900" y="1765300"/>
          <p14:tracePt t="61865" x="5588000" y="1873250"/>
          <p14:tracePt t="61883" x="5626100" y="1968500"/>
          <p14:tracePt t="61899" x="5638800" y="2019300"/>
          <p14:tracePt t="61915" x="5645150" y="2070100"/>
          <p14:tracePt t="61932" x="5645150" y="2114550"/>
          <p14:tracePt t="61949" x="5645150" y="2139950"/>
          <p14:tracePt t="61965" x="5645150" y="2159000"/>
          <p14:tracePt t="61985" x="5645150" y="2184400"/>
          <p14:tracePt t="61999" x="5645150" y="2190750"/>
          <p14:tracePt t="62018" x="5645150" y="2216150"/>
          <p14:tracePt t="62033" x="5645150" y="2241550"/>
          <p14:tracePt t="62050" x="5645150" y="2279650"/>
          <p14:tracePt t="62065" x="5638800" y="2336800"/>
          <p14:tracePt t="62086" x="5632450" y="2393950"/>
          <p14:tracePt t="62100" x="5632450" y="2419350"/>
          <p14:tracePt t="62115" x="5632450" y="2444750"/>
          <p14:tracePt t="62132" x="5632450" y="2451100"/>
          <p14:tracePt t="62165" x="5632450" y="2457450"/>
          <p14:tracePt t="62351" x="5619750" y="2457450"/>
          <p14:tracePt t="62357" x="5613400" y="2463800"/>
          <p14:tracePt t="62366" x="5600700" y="2470150"/>
          <p14:tracePt t="62383" x="5562600" y="2482850"/>
          <p14:tracePt t="62400" x="5429250" y="2520950"/>
          <p14:tracePt t="62416" x="5327650" y="2533650"/>
          <p14:tracePt t="62432" x="5213350" y="2546350"/>
          <p14:tracePt t="62449" x="5092700" y="2565400"/>
          <p14:tracePt t="62469" x="4927600" y="2590800"/>
          <p14:tracePt t="62482" x="4768850" y="2609850"/>
          <p14:tracePt t="62501" x="4495800" y="2654300"/>
          <p14:tracePt t="62516" x="4286250" y="2679700"/>
          <p14:tracePt t="62535" x="4127500" y="2698750"/>
          <p14:tracePt t="62550" x="4038600" y="2724150"/>
          <p14:tracePt t="62568" x="3962400" y="2736850"/>
          <p14:tracePt t="62582" x="3892550" y="2755900"/>
          <p14:tracePt t="62603" x="3829050" y="2762250"/>
          <p14:tracePt t="62608" x="3810000" y="2768600"/>
          <p14:tracePt t="62616" x="3746500" y="2774950"/>
          <p14:tracePt t="62633" x="3689350" y="2787650"/>
          <p14:tracePt t="62649" x="3644900" y="2794000"/>
          <p14:tracePt t="62666" x="3606800" y="2800350"/>
          <p14:tracePt t="62683" x="3568700" y="2806700"/>
          <p14:tracePt t="62700" x="3530600" y="2813050"/>
          <p14:tracePt t="62720" x="3505200" y="2819400"/>
          <p14:tracePt t="62734" x="3498850" y="2819400"/>
          <p14:tracePt t="62819" x="3492500" y="2819400"/>
          <p14:tracePt t="62836" x="3479800" y="2825750"/>
          <p14:tracePt t="62849" x="3473450" y="2825750"/>
          <p14:tracePt t="62860" x="3460750" y="2825750"/>
          <p14:tracePt t="62866" x="3454400" y="2825750"/>
          <p14:tracePt t="62883" x="3429000" y="2825750"/>
          <p14:tracePt t="62901" x="3409950" y="2832100"/>
          <p14:tracePt t="62921" x="3390900" y="2838450"/>
          <p14:tracePt t="62934" x="3365500" y="2838450"/>
          <p14:tracePt t="62951" x="3352800" y="2844800"/>
          <p14:tracePt t="62966" x="3333750" y="2844800"/>
          <p14:tracePt t="62987" x="3321050" y="2851150"/>
          <p14:tracePt t="62999" x="3314700" y="2851150"/>
          <p14:tracePt t="63018" x="3302000" y="2851150"/>
          <p14:tracePt t="63053" x="3295650" y="2851150"/>
          <p14:tracePt t="63068" x="3289300" y="2851150"/>
          <p14:tracePt t="63084" x="3282950" y="2851150"/>
          <p14:tracePt t="63101" x="3270250" y="2857500"/>
          <p14:tracePt t="63121" x="3257550" y="2857500"/>
          <p14:tracePt t="63127" x="3251200" y="2857500"/>
          <p14:tracePt t="63139" x="3238500" y="2857500"/>
          <p14:tracePt t="63150" x="3200400" y="2857500"/>
          <p14:tracePt t="63168" x="3168650" y="2857500"/>
          <p14:tracePt t="63184" x="3124200" y="2857500"/>
          <p14:tracePt t="63205" x="3060700" y="2857500"/>
          <p14:tracePt t="63217" x="3003550" y="2851150"/>
          <p14:tracePt t="63235" x="2952750" y="2838450"/>
          <p14:tracePt t="63250" x="2927350" y="2838450"/>
          <p14:tracePt t="63267" x="2908300" y="2832100"/>
          <p14:tracePt t="63283" x="2895600" y="2825750"/>
          <p14:tracePt t="63300" x="2889250" y="2825750"/>
          <p14:tracePt t="63317" x="2882900" y="2825750"/>
          <p14:tracePt t="63334" x="2876550" y="2825750"/>
          <p14:tracePt t="63350" x="2863850" y="2825750"/>
          <p14:tracePt t="63366" x="2857500" y="2819400"/>
          <p14:tracePt t="63383" x="2851150" y="2819400"/>
          <p14:tracePt t="63400" x="2844800" y="2819400"/>
          <p14:tracePt t="63417" x="2819400" y="2819400"/>
          <p14:tracePt t="63435" x="2800350" y="2819400"/>
          <p14:tracePt t="63450" x="2774950" y="2813050"/>
          <p14:tracePt t="63467" x="2755900" y="2813050"/>
          <p14:tracePt t="63483" x="2724150" y="2813050"/>
          <p14:tracePt t="63500" x="2698750" y="2813050"/>
          <p14:tracePt t="63517" x="2673350" y="2813050"/>
          <p14:tracePt t="63534" x="2628900" y="2813050"/>
          <p14:tracePt t="63550" x="2616200" y="2813050"/>
          <p14:tracePt t="63567" x="2590800" y="2813050"/>
          <p14:tracePt t="63583" x="2559050" y="2813050"/>
          <p14:tracePt t="63600" x="2533650" y="2813050"/>
          <p14:tracePt t="63607" x="2520950" y="2813050"/>
          <p14:tracePt t="63617" x="2514600" y="2813050"/>
          <p14:tracePt t="63633" x="2508250" y="2813050"/>
          <p14:tracePt t="63670" x="2501900" y="2813050"/>
          <p14:tracePt t="63676" x="2495550" y="2813050"/>
          <p14:tracePt t="63707" x="2489200" y="2813050"/>
          <p14:tracePt t="63714" x="2489200" y="2806700"/>
          <p14:tracePt t="63744" x="2482850" y="2800350"/>
          <p14:tracePt t="63775" x="2476500" y="2800350"/>
          <p14:tracePt t="63801" x="2470150" y="2794000"/>
          <p14:tracePt t="63870" x="2463800" y="2794000"/>
          <p14:tracePt t="63885" x="2457450" y="2794000"/>
          <p14:tracePt t="63898" x="2451100" y="2794000"/>
          <p14:tracePt t="63907" x="2444750" y="2787650"/>
          <p14:tracePt t="63938" x="2438400" y="2787650"/>
          <p14:tracePt t="64462" x="2444750" y="2787650"/>
          <p14:tracePt t="64469" x="2451100" y="2787650"/>
          <p14:tracePt t="64477" x="2457450" y="2787650"/>
          <p14:tracePt t="64492" x="2463800" y="2787650"/>
          <p14:tracePt t="64503" x="2470150" y="2787650"/>
          <p14:tracePt t="64518" x="2476500" y="2787650"/>
          <p14:tracePt t="64535" x="2489200" y="2787650"/>
          <p14:tracePt t="64568" x="2501900" y="2787650"/>
          <p14:tracePt t="64602" x="2501900" y="2781300"/>
          <p14:tracePt t="64609" x="2508250" y="2781300"/>
          <p14:tracePt t="64635" x="2508250" y="2774950"/>
          <p14:tracePt t="64651" x="2514600" y="2768600"/>
          <p14:tracePt t="64678" x="2514600" y="2762250"/>
          <p14:tracePt t="64688" x="2520950" y="2762250"/>
          <p14:tracePt t="64702" x="2520950" y="2755900"/>
          <p14:tracePt t="64719" x="2520950" y="2749550"/>
          <p14:tracePt t="64735" x="2520950" y="2730500"/>
          <p14:tracePt t="64753" x="2514600" y="2698750"/>
          <p14:tracePt t="64768" x="2514600" y="2667000"/>
          <p14:tracePt t="64785" x="2508250" y="2641600"/>
          <p14:tracePt t="64802" x="2495550" y="2622550"/>
          <p14:tracePt t="64818" x="2495550" y="2616200"/>
          <p14:tracePt t="64835" x="2489200" y="2609850"/>
          <p14:tracePt t="64851" x="2482850" y="2597150"/>
          <p14:tracePt t="64868" x="2463800" y="2578100"/>
          <p14:tracePt t="64885" x="2419350" y="2559050"/>
          <p14:tracePt t="64902" x="2330450" y="2533650"/>
          <p14:tracePt t="64918" x="2279650" y="2527300"/>
          <p14:tracePt t="64938" x="2203450" y="2514600"/>
          <p14:tracePt t="64952" x="2171700" y="2508250"/>
          <p14:tracePt t="64969" x="2127250" y="2501900"/>
          <p14:tracePt t="64985" x="2108200" y="2501900"/>
          <p14:tracePt t="65001" x="2095500" y="2501900"/>
          <p14:tracePt t="65019" x="2082800" y="2501900"/>
          <p14:tracePt t="65035" x="2076450" y="2501900"/>
          <p14:tracePt t="65053" x="2063750" y="2508250"/>
          <p14:tracePt t="65070" x="2057400" y="2508250"/>
          <p14:tracePt t="65085" x="2051050" y="2514600"/>
          <p14:tracePt t="65102" x="2044700" y="2520950"/>
          <p14:tracePt t="65119" x="2044700" y="2527300"/>
          <p14:tracePt t="65135" x="2038350" y="2527300"/>
          <p14:tracePt t="65155" x="2038350" y="2546350"/>
          <p14:tracePt t="65170" x="2038350" y="2565400"/>
          <p14:tracePt t="65188" x="2038350" y="2584450"/>
          <p14:tracePt t="65202" x="2038350" y="2590800"/>
          <p14:tracePt t="65220" x="2038350" y="2609850"/>
          <p14:tracePt t="65238" x="2044700" y="2641600"/>
          <p14:tracePt t="65255" x="2051050" y="2654300"/>
          <p14:tracePt t="65269" x="2063750" y="2679700"/>
          <p14:tracePt t="65286" x="2082800" y="2705100"/>
          <p14:tracePt t="65303" x="2095500" y="2717800"/>
          <p14:tracePt t="65322" x="2108200" y="2730500"/>
          <p14:tracePt t="65335" x="2127250" y="2749550"/>
          <p14:tracePt t="65353" x="2152650" y="2762250"/>
          <p14:tracePt t="65370" x="2171700" y="2774950"/>
          <p14:tracePt t="65385" x="2190750" y="2774950"/>
          <p14:tracePt t="65403" x="2216150" y="2781300"/>
          <p14:tracePt t="65419" x="2247900" y="2787650"/>
          <p14:tracePt t="65439" x="2279650" y="2794000"/>
          <p14:tracePt t="65454" x="2317750" y="2794000"/>
          <p14:tracePt t="65470" x="2330450" y="2800350"/>
          <p14:tracePt t="65486" x="2349500" y="2800350"/>
          <p14:tracePt t="65505" x="2362200" y="2800350"/>
          <p14:tracePt t="65519" x="2368550" y="2800350"/>
          <p14:tracePt t="65537" x="2381250" y="2800350"/>
          <p14:tracePt t="65553" x="2387600" y="2800350"/>
          <p14:tracePt t="65572" x="2400300" y="2800350"/>
          <p14:tracePt t="65585" x="2406650" y="2787650"/>
          <p14:tracePt t="67327" x="2406650" y="2781300"/>
          <p14:tracePt t="67549" x="2400300" y="2774950"/>
          <p14:tracePt t="67592" x="2393950" y="2774950"/>
          <p14:tracePt t="67600" x="2393950" y="2768600"/>
          <p14:tracePt t="67755" x="2393950" y="2762250"/>
          <p14:tracePt t="67763" x="2393950" y="2755900"/>
          <p14:tracePt t="67948" x="2393950" y="2749550"/>
          <p14:tracePt t="67955" x="2387600" y="2749550"/>
          <p14:tracePt t="67995" x="2381250" y="2743200"/>
          <p14:tracePt t="68040" x="2374900" y="2743200"/>
          <p14:tracePt t="68048" x="2374900" y="2736850"/>
          <p14:tracePt t="68097" x="2368550" y="2736850"/>
          <p14:tracePt t="68179" x="2374900" y="2736850"/>
          <p14:tracePt t="68188" x="2387600" y="2736850"/>
          <p14:tracePt t="68194" x="2393950" y="2736850"/>
          <p14:tracePt t="68205" x="2400300" y="2743200"/>
          <p14:tracePt t="68224" x="2413000" y="2749550"/>
          <p14:tracePt t="68239" x="2419350" y="2749550"/>
          <p14:tracePt t="68258" x="2425700" y="2749550"/>
          <p14:tracePt t="68272" x="2432050" y="2749550"/>
          <p14:tracePt t="68291" x="2444750" y="2749550"/>
          <p14:tracePt t="68305" x="2451100" y="2736850"/>
          <p14:tracePt t="68324" x="2463800" y="2692400"/>
          <p14:tracePt t="68339" x="2463800" y="2654300"/>
          <p14:tracePt t="68357" x="2463800" y="2622550"/>
          <p14:tracePt t="68375" x="2463800" y="2590800"/>
          <p14:tracePt t="68389" x="2463800" y="2552700"/>
          <p14:tracePt t="68409" x="2425700" y="2476500"/>
          <p14:tracePt t="68423" x="2393950" y="2425700"/>
          <p14:tracePt t="68442" x="2362200" y="2400300"/>
          <p14:tracePt t="68455" x="2324100" y="2381250"/>
          <p14:tracePt t="68472" x="2286000" y="2374900"/>
          <p14:tracePt t="68488" x="2266950" y="2368550"/>
          <p14:tracePt t="68505" x="2235200" y="2368550"/>
          <p14:tracePt t="68523" x="2184400" y="2374900"/>
          <p14:tracePt t="68540" x="2152650" y="2413000"/>
          <p14:tracePt t="68555" x="2120900" y="2463800"/>
          <p14:tracePt t="68572" x="2101850" y="2527300"/>
          <p14:tracePt t="68589" x="2101850" y="2641600"/>
          <p14:tracePt t="68609" x="2133600" y="2768600"/>
          <p14:tracePt t="68615" x="2159000" y="2806700"/>
          <p14:tracePt t="68640" x="2209800" y="2870200"/>
          <p14:tracePt t="68658" x="2247900" y="2895600"/>
          <p14:tracePt t="68672" x="2305050" y="2921000"/>
          <p14:tracePt t="68690" x="2387600" y="2933700"/>
          <p14:tracePt t="68708" x="2514600" y="2940050"/>
          <p14:tracePt t="68724" x="2565400" y="2940050"/>
          <p14:tracePt t="68742" x="2647950" y="2927350"/>
          <p14:tracePt t="68759" x="2755900" y="2908300"/>
          <p14:tracePt t="68772" x="2825750" y="2895600"/>
          <p14:tracePt t="68789" x="2908300" y="2876550"/>
          <p14:tracePt t="68805" x="3003550" y="2838450"/>
          <p14:tracePt t="68825" x="3105150" y="2813050"/>
          <p14:tracePt t="68840" x="3149600" y="2806700"/>
          <p14:tracePt t="68855" x="3206750" y="2800350"/>
          <p14:tracePt t="68874" x="3308350" y="2800350"/>
          <p14:tracePt t="68889" x="3429000" y="2800350"/>
          <p14:tracePt t="68907" x="3486150" y="2800350"/>
          <p14:tracePt t="68923" x="3600450" y="2800350"/>
          <p14:tracePt t="68940" x="3638550" y="2800350"/>
          <p14:tracePt t="68956" x="3644900" y="2800350"/>
          <p14:tracePt t="69738" x="3657600" y="2800350"/>
          <p14:tracePt t="69744" x="3670300" y="2787650"/>
          <p14:tracePt t="69757" x="3695700" y="2762250"/>
          <p14:tracePt t="69773" x="3721100" y="2743200"/>
          <p14:tracePt t="69790" x="3740150" y="2736850"/>
          <p14:tracePt t="69807" x="3765550" y="2724150"/>
          <p14:tracePt t="69823" x="3790950" y="2705100"/>
          <p14:tracePt t="69859" x="3975100" y="2660650"/>
          <p14:tracePt t="69891" x="4241800" y="2654300"/>
          <p14:tracePt t="69924" x="4514850" y="2647950"/>
          <p14:tracePt t="69944" x="4660900" y="2635250"/>
          <p14:tracePt t="69960" x="4718050" y="2628900"/>
          <p14:tracePt t="69973" x="4775200" y="2616200"/>
          <p14:tracePt t="69991" x="4800600" y="2609850"/>
          <p14:tracePt t="70007" x="4800600" y="2603500"/>
          <p14:tracePt t="70140" x="4806950" y="2603500"/>
          <p14:tracePt t="70886" x="4800600" y="2603500"/>
          <p14:tracePt t="70900" x="4794250" y="2603500"/>
          <p14:tracePt t="70908" x="4787900" y="2603500"/>
          <p14:tracePt t="70915" x="4781550" y="2603500"/>
          <p14:tracePt t="70924" x="4775200" y="2603500"/>
          <p14:tracePt t="70958" x="4768850" y="2597150"/>
          <p14:tracePt t="70992" x="4762500" y="2578100"/>
          <p14:tracePt t="71025" x="4762500" y="2565400"/>
          <p14:tracePt t="71041" x="4762500" y="2559050"/>
          <p14:tracePt t="71058" x="4762500" y="2552700"/>
          <p14:tracePt t="71456" x="4762500" y="2546350"/>
          <p14:tracePt t="71464" x="4762500" y="2533650"/>
          <p14:tracePt t="71481" x="4762500" y="2527300"/>
          <p14:tracePt t="71493" x="4768850" y="2514600"/>
          <p14:tracePt t="71508" x="4781550" y="2501900"/>
          <p14:tracePt t="71525" x="4794250" y="2495550"/>
          <p14:tracePt t="71542" x="4800600" y="2489200"/>
          <p14:tracePt t="71559" x="4800600" y="2482850"/>
          <p14:tracePt t="71827" x="4794250" y="2489200"/>
          <p14:tracePt t="71834" x="4787900" y="2501900"/>
          <p14:tracePt t="71842" x="4781550" y="2508250"/>
          <p14:tracePt t="71862" x="4768850" y="2514600"/>
          <p14:tracePt t="71875" x="4762500" y="2527300"/>
          <p14:tracePt t="71895" x="4749800" y="2533650"/>
          <p14:tracePt t="71911" x="4749800" y="2540000"/>
          <p14:tracePt t="72242" x="4762500" y="2540000"/>
          <p14:tracePt t="72250" x="4781550" y="2540000"/>
          <p14:tracePt t="72259" x="4800600" y="2540000"/>
          <p14:tracePt t="72276" x="4864100" y="2540000"/>
          <p14:tracePt t="72293" x="4959350" y="2540000"/>
          <p14:tracePt t="72311" x="4984750" y="2540000"/>
          <p14:tracePt t="72326" x="5010150" y="2540000"/>
          <p14:tracePt t="72343" x="5041900" y="2540000"/>
          <p14:tracePt t="72377" x="5092700" y="2540000"/>
          <p14:tracePt t="72411" x="5175250" y="2533650"/>
          <p14:tracePt t="72442" x="5264150" y="2533650"/>
          <p14:tracePt t="72459" x="5308600" y="2533650"/>
          <p14:tracePt t="72476" x="5340350" y="2527300"/>
          <p14:tracePt t="72492" x="5365750" y="2520950"/>
          <p14:tracePt t="72509" x="5403850" y="2508250"/>
          <p14:tracePt t="72526" x="5416550" y="2501900"/>
          <p14:tracePt t="72544" x="5422900" y="2495550"/>
          <p14:tracePt t="72561" x="5429250" y="2482850"/>
          <p14:tracePt t="72576" x="5429250" y="2476500"/>
          <p14:tracePt t="72593" x="5429250" y="2457450"/>
          <p14:tracePt t="72612" x="5416550" y="2413000"/>
          <p14:tracePt t="72617" x="5410200" y="2413000"/>
          <p14:tracePt t="72628" x="5403850" y="2400300"/>
          <p14:tracePt t="72643" x="5378450" y="2374900"/>
          <p14:tracePt t="72659" x="5346700" y="2355850"/>
          <p14:tracePt t="72676" x="5295900" y="2336800"/>
          <p14:tracePt t="72693" x="5238750" y="2324100"/>
          <p14:tracePt t="72710" x="5181600" y="2305050"/>
          <p14:tracePt t="72726" x="5067300" y="2286000"/>
          <p14:tracePt t="72743" x="5003800" y="2279650"/>
          <p14:tracePt t="72760" x="4933950" y="2273300"/>
          <p14:tracePt t="72776" x="4902200" y="2273300"/>
          <p14:tracePt t="72795" x="4826000" y="2273300"/>
          <p14:tracePt t="72810" x="4800600" y="2279650"/>
          <p14:tracePt t="72826" x="4724400" y="2305050"/>
          <p14:tracePt t="72844" x="4667250" y="2336800"/>
          <p14:tracePt t="72862" x="4616450" y="2355850"/>
          <p14:tracePt t="72878" x="4578350" y="2381250"/>
          <p14:tracePt t="72893" x="4552950" y="2393950"/>
          <p14:tracePt t="72913" x="4533900" y="2413000"/>
          <p14:tracePt t="72927" x="4527550" y="2419350"/>
          <p14:tracePt t="72943" x="4521200" y="2438400"/>
          <p14:tracePt t="72960" x="4514850" y="2444750"/>
          <p14:tracePt t="72977" x="4514850" y="2451100"/>
          <p14:tracePt t="72993" x="4508500" y="2463800"/>
          <p14:tracePt t="73011" x="4502150" y="2495550"/>
          <p14:tracePt t="73027" x="4502150" y="2508250"/>
          <p14:tracePt t="73045" x="4502150" y="2520950"/>
          <p14:tracePt t="73062" x="4502150" y="2546350"/>
          <p14:tracePt t="73077" x="4502150" y="2559050"/>
          <p14:tracePt t="73095" x="4514850" y="2578100"/>
          <p14:tracePt t="73113" x="4533900" y="2590800"/>
          <p14:tracePt t="73119" x="4546600" y="2590800"/>
          <p14:tracePt t="73127" x="4552950" y="2597150"/>
          <p14:tracePt t="73143" x="4572000" y="2597150"/>
          <p14:tracePt t="73160" x="4610100" y="2603500"/>
          <p14:tracePt t="73176" x="4667250" y="2609850"/>
          <p14:tracePt t="73193" x="4781550" y="2609850"/>
          <p14:tracePt t="73211" x="4933950" y="2609850"/>
          <p14:tracePt t="73227" x="5010150" y="2597150"/>
          <p14:tracePt t="73245" x="5124450" y="2578100"/>
          <p14:tracePt t="73260" x="5181600" y="2571750"/>
          <p14:tracePt t="73277" x="5207000" y="2571750"/>
          <p14:tracePt t="73295" x="5226050" y="2565400"/>
          <p14:tracePt t="73313" x="5276850" y="2565400"/>
          <p14:tracePt t="73327" x="5308600" y="2565400"/>
          <p14:tracePt t="73344" x="5359400" y="2565400"/>
          <p14:tracePt t="73362" x="5410200" y="2565400"/>
          <p14:tracePt t="73379" x="5441950" y="2565400"/>
          <p14:tracePt t="73394" x="5454650" y="2565400"/>
          <p14:tracePt t="73441" x="5461000" y="2565400"/>
          <p14:tracePt t="73476" x="5461000" y="2559050"/>
          <p14:tracePt t="73486" x="5461000" y="2552700"/>
          <p14:tracePt t="73493" x="5461000" y="2546350"/>
          <p14:tracePt t="73512" x="5454650" y="2527300"/>
          <p14:tracePt t="73527" x="5435600" y="2501900"/>
          <p14:tracePt t="73545" x="5391150" y="2470150"/>
          <p14:tracePt t="73561" x="5359400" y="2451100"/>
          <p14:tracePt t="73577" x="5314950" y="2419350"/>
          <p14:tracePt t="73594" x="5270500" y="2400300"/>
          <p14:tracePt t="73614" x="5245100" y="2387600"/>
          <p14:tracePt t="73621" x="5226050" y="2374900"/>
          <p14:tracePt t="73630" x="5213350" y="2374900"/>
          <p14:tracePt t="73643" x="5200650" y="2368550"/>
          <p14:tracePt t="73661" x="5181600" y="2362200"/>
          <p14:tracePt t="73677" x="5156200" y="2349500"/>
          <p14:tracePt t="73695" x="5080000" y="2330450"/>
          <p14:tracePt t="73711" x="5010150" y="2317750"/>
          <p14:tracePt t="73727" x="4908550" y="2311400"/>
          <p14:tracePt t="73744" x="4864100" y="2305050"/>
          <p14:tracePt t="73760" x="4826000" y="2298700"/>
          <p14:tracePt t="73779" x="4813300" y="2292350"/>
          <p14:tracePt t="73795" x="4781550" y="2292350"/>
          <p14:tracePt t="73811" x="4749800" y="2292350"/>
          <p14:tracePt t="73829" x="4711700" y="2317750"/>
          <p14:tracePt t="73844" x="4699000" y="2343150"/>
          <p14:tracePt t="73863" x="4679950" y="2374900"/>
          <p14:tracePt t="73878" x="4660900" y="2393950"/>
          <p14:tracePt t="73894" x="4648200" y="2432050"/>
          <p14:tracePt t="73915" x="4641850" y="2495550"/>
          <p14:tracePt t="73928" x="4641850" y="2514600"/>
          <p14:tracePt t="73946" x="4648200" y="2546350"/>
          <p14:tracePt t="73978" x="4648200" y="2552700"/>
          <p14:tracePt t="73994" x="4654550" y="2552700"/>
          <p14:tracePt t="74359" x="4667250" y="2552700"/>
          <p14:tracePt t="74369" x="4673600" y="2552700"/>
          <p14:tracePt t="74395" x="4679950" y="2552700"/>
          <p14:tracePt t="74579" x="4686300" y="2552700"/>
          <p14:tracePt t="74687" x="4692650" y="2552700"/>
          <p14:tracePt t="75469" x="4699000" y="2552700"/>
          <p14:tracePt t="75475" x="4711700" y="2552700"/>
          <p14:tracePt t="75489" x="4718050" y="2552700"/>
          <p14:tracePt t="75498" x="4724400" y="2552700"/>
          <p14:tracePt t="75512" x="4737100" y="2552700"/>
          <p14:tracePt t="75529" x="4762500" y="2552700"/>
          <p14:tracePt t="75546" x="4787900" y="2546350"/>
          <p14:tracePt t="75581" x="4864100" y="2546350"/>
          <p14:tracePt t="75612" x="4908550" y="2540000"/>
          <p14:tracePt t="75646" x="4921250" y="2540000"/>
          <p14:tracePt t="75665" x="4927600" y="2540000"/>
          <p14:tracePt t="75679" x="4933950" y="2540000"/>
          <p14:tracePt t="76953" x="4933950" y="2546350"/>
          <p14:tracePt t="76961" x="4933950" y="2559050"/>
          <p14:tracePt t="76971" x="4933950" y="2565400"/>
          <p14:tracePt t="76981" x="4940300" y="2578100"/>
          <p14:tracePt t="76998" x="4953000" y="2622550"/>
          <p14:tracePt t="77014" x="4965700" y="2641600"/>
          <p14:tracePt t="77066" x="4965700" y="2647950"/>
          <p14:tracePt t="78642" x="4965700" y="2654300"/>
          <p14:tracePt t="78649" x="4965700" y="2667000"/>
          <p14:tracePt t="78657" x="4972050" y="2686050"/>
          <p14:tracePt t="78666" x="4972050" y="2698750"/>
          <p14:tracePt t="78682" x="4978400" y="2717800"/>
          <p14:tracePt t="78717" x="4978400" y="2743200"/>
          <p14:tracePt t="78749" x="4978400" y="2755900"/>
          <p14:tracePt t="78782" x="4984750" y="2774950"/>
          <p14:tracePt t="78799" x="4984750" y="2781300"/>
          <p14:tracePt t="78816" x="4984750" y="2787650"/>
          <p14:tracePt t="78833" x="4984750" y="2800350"/>
          <p14:tracePt t="78852" x="4984750" y="2806700"/>
          <p14:tracePt t="78866" x="4991100" y="2819400"/>
          <p14:tracePt t="78882" x="4991100" y="2832100"/>
          <p14:tracePt t="78899" x="4991100" y="2844800"/>
          <p14:tracePt t="78915" x="4997450" y="2857500"/>
          <p14:tracePt t="78933" x="5010150" y="2901950"/>
          <p14:tracePt t="78951" x="5010150" y="2927350"/>
          <p14:tracePt t="78967" x="5022850" y="2959100"/>
          <p14:tracePt t="78983" x="5029200" y="2978150"/>
          <p14:tracePt t="79003" x="5035550" y="2997200"/>
          <p14:tracePt t="79017" x="5041900" y="3009900"/>
          <p14:tracePt t="79035" x="5041900" y="3016250"/>
          <p14:tracePt t="79049" x="5048250" y="3028950"/>
          <p14:tracePt t="79069" x="5054600" y="3041650"/>
          <p14:tracePt t="79082" x="5054600" y="3060700"/>
          <p14:tracePt t="79117" x="5060950" y="3067050"/>
          <p14:tracePt t="80110" x="5060950" y="3060700"/>
          <p14:tracePt t="80116" x="5060950" y="3048000"/>
          <p14:tracePt t="80127" x="5060950" y="3041650"/>
          <p14:tracePt t="80133" x="5060950" y="3028950"/>
          <p14:tracePt t="80151" x="5060950" y="2984500"/>
          <p14:tracePt t="80167" x="5060950" y="2959100"/>
          <p14:tracePt t="80202" x="5054600" y="2895600"/>
          <p14:tracePt t="80237" x="5048250" y="2851150"/>
          <p14:tracePt t="80268" x="5048250" y="2800350"/>
          <p14:tracePt t="80285" x="5048250" y="2781300"/>
          <p14:tracePt t="80302" x="5048250" y="2768600"/>
          <p14:tracePt t="80319" x="5048250" y="2743200"/>
          <p14:tracePt t="80338" x="5048250" y="2730500"/>
          <p14:tracePt t="80352" x="5048250" y="2711450"/>
          <p14:tracePt t="80369" x="5048250" y="2705100"/>
          <p14:tracePt t="80400" x="5048250" y="2692400"/>
          <p14:tracePt t="80417" x="5054600" y="2686050"/>
          <p14:tracePt t="80437" x="5054600" y="2679700"/>
          <p14:tracePt t="80451" x="5054600" y="2667000"/>
          <p14:tracePt t="89130" x="5054600" y="2628900"/>
          <p14:tracePt t="89140" x="5054600" y="2603500"/>
          <p14:tracePt t="89146" x="5054600" y="2590800"/>
          <p14:tracePt t="89160" x="5054600" y="2565400"/>
          <p14:tracePt t="89176" x="5060950" y="2533650"/>
          <p14:tracePt t="89210" x="5067300" y="2495550"/>
          <p14:tracePt t="89244" x="5067300" y="2482850"/>
          <p14:tracePt t="97868" x="5060950" y="2470150"/>
          <p14:tracePt t="97877" x="5035550" y="2457450"/>
          <p14:tracePt t="97884" x="4997450" y="2444750"/>
          <p14:tracePt t="97901" x="4946650" y="2425700"/>
          <p14:tracePt t="97920" x="4845050" y="2400300"/>
          <p14:tracePt t="97937" x="4768850" y="2393950"/>
          <p14:tracePt t="97968" x="4578350" y="2362200"/>
          <p14:tracePt t="98001" x="4311650" y="2349500"/>
          <p14:tracePt t="98038" x="4038600" y="2381250"/>
          <p14:tracePt t="98052" x="3956050" y="2400300"/>
          <p14:tracePt t="98069" x="3879850" y="2425700"/>
          <p14:tracePt t="98085" x="3790950" y="2463800"/>
          <p14:tracePt t="98101" x="3721100" y="2482850"/>
          <p14:tracePt t="98120" x="3644900" y="2527300"/>
          <p14:tracePt t="98135" x="3594100" y="2540000"/>
          <p14:tracePt t="98151" x="3575050" y="2546350"/>
          <p14:tracePt t="98168" x="3568700" y="2552700"/>
          <p14:tracePt t="98276" x="3562350" y="2559050"/>
          <p14:tracePt t="98293" x="3556000" y="2559050"/>
          <p14:tracePt t="98299" x="3556000" y="2565400"/>
          <p14:tracePt t="98351" x="3556000" y="2571750"/>
          <p14:tracePt t="98400" x="3549650" y="2578100"/>
          <p14:tracePt t="98416" x="3549650" y="2584450"/>
          <p14:tracePt t="98877" x="3543300" y="2590800"/>
          <p14:tracePt t="98886" x="3536950" y="2590800"/>
          <p14:tracePt t="98893" x="3530600" y="2597150"/>
          <p14:tracePt t="98902" x="3511550" y="2603500"/>
          <p14:tracePt t="98919" x="3486150" y="2609850"/>
          <p14:tracePt t="98938" x="3441700" y="2622550"/>
          <p14:tracePt t="98969" x="3314700" y="2654300"/>
          <p14:tracePt t="99002" x="3111500" y="2660650"/>
          <p14:tracePt t="99039" x="2952750" y="2641600"/>
          <p14:tracePt t="99056" x="2914650" y="2635250"/>
          <p14:tracePt t="99070" x="2901950" y="2628900"/>
          <p14:tracePt t="99086" x="2895600" y="2628900"/>
          <p14:tracePt t="99102" x="2882900" y="2628900"/>
          <p14:tracePt t="99119" x="2870200" y="2628900"/>
          <p14:tracePt t="99138" x="2838450" y="2628900"/>
          <p14:tracePt t="99155" x="2813050" y="2628900"/>
          <p14:tracePt t="99171" x="2787650" y="2635250"/>
          <p14:tracePt t="99186" x="2762250" y="2635250"/>
          <p14:tracePt t="99202" x="2743200" y="2635250"/>
          <p14:tracePt t="99219" x="2717800" y="2635250"/>
          <p14:tracePt t="99237" x="2673350" y="2635250"/>
          <p14:tracePt t="99253" x="2654300" y="2635250"/>
          <p14:tracePt t="99271" x="2635250" y="2635250"/>
          <p14:tracePt t="99286" x="2635250" y="2641600"/>
          <p14:tracePt t="99302" x="2622550" y="2641600"/>
          <p14:tracePt t="99319" x="2616200" y="2647950"/>
          <p14:tracePt t="99338" x="2603500" y="2654300"/>
          <p14:tracePt t="99353" x="2597150" y="2660650"/>
          <p14:tracePt t="99369" x="2584450" y="2667000"/>
          <p14:tracePt t="99387" x="2578100" y="2673350"/>
          <p14:tracePt t="99420" x="2571750" y="2679700"/>
          <p14:tracePt t="99436" x="2559050" y="2679700"/>
          <p14:tracePt t="99455" x="2552700" y="2686050"/>
          <p14:tracePt t="99572" x="2559050" y="2673350"/>
          <p14:tracePt t="99579" x="2565400" y="2667000"/>
          <p14:tracePt t="99588" x="2565400" y="2647950"/>
          <p14:tracePt t="99603" x="2565400" y="2609850"/>
          <p14:tracePt t="99620" x="2540000" y="2540000"/>
          <p14:tracePt t="99636" x="2489200" y="2463800"/>
          <p14:tracePt t="99653" x="2444750" y="2413000"/>
          <p14:tracePt t="99672" x="2355850" y="2330450"/>
          <p14:tracePt t="99687" x="2311400" y="2311400"/>
          <p14:tracePt t="99705" x="2292350" y="2311400"/>
          <p14:tracePt t="99720" x="2279650" y="2311400"/>
          <p14:tracePt t="99740" x="2247900" y="2336800"/>
          <p14:tracePt t="99753" x="2247900" y="2349500"/>
          <p14:tracePt t="99770" x="2222500" y="2444750"/>
          <p14:tracePt t="99786" x="2222500" y="2501900"/>
          <p14:tracePt t="99803" x="2222500" y="2590800"/>
          <p14:tracePt t="99820" x="2247900" y="2660650"/>
          <p14:tracePt t="99837" x="2292350" y="2743200"/>
          <p14:tracePt t="99853" x="2355850" y="2825750"/>
          <p14:tracePt t="99871" x="2400300" y="2863850"/>
          <p14:tracePt t="99887" x="2413000" y="2876550"/>
          <p14:tracePt t="99905" x="2413000" y="2882900"/>
          <p14:tracePt t="100382" x="2419350" y="2882900"/>
          <p14:tracePt t="100389" x="2425700" y="2876550"/>
          <p14:tracePt t="100397" x="2438400" y="2870200"/>
          <p14:tracePt t="100407" x="2444750" y="2863850"/>
          <p14:tracePt t="100420" x="2463800" y="2851150"/>
          <p14:tracePt t="100454" x="2546350" y="2813050"/>
          <p14:tracePt t="100489" x="2762250" y="2762250"/>
          <p14:tracePt t="100521" x="2990850" y="2736850"/>
          <p14:tracePt t="100538" x="3079750" y="2724150"/>
          <p14:tracePt t="100554" x="3206750" y="2717800"/>
          <p14:tracePt t="100572" x="3441700" y="2717800"/>
          <p14:tracePt t="100589" x="3613150" y="2711450"/>
          <p14:tracePt t="100604" x="3784600" y="2692400"/>
          <p14:tracePt t="100624" x="3975100" y="2692400"/>
          <p14:tracePt t="100637" x="4114800" y="2686050"/>
          <p14:tracePt t="100655" x="4292600" y="2686050"/>
          <p14:tracePt t="100671" x="4502150" y="2686050"/>
          <p14:tracePt t="100689" x="4756150" y="2686050"/>
          <p14:tracePt t="100705" x="4870450" y="2686050"/>
          <p14:tracePt t="100720" x="4972050" y="2686050"/>
          <p14:tracePt t="100737" x="5022850" y="2686050"/>
          <p14:tracePt t="100744" x="5041900" y="2686050"/>
          <p14:tracePt t="100754" x="5054600" y="2692400"/>
          <p14:tracePt t="100771" x="5067300" y="2692400"/>
          <p14:tracePt t="101478" x="5080000" y="2692400"/>
          <p14:tracePt t="101485" x="5080000" y="2686050"/>
          <p14:tracePt t="101492" x="5086350" y="2679700"/>
          <p14:tracePt t="101505" x="5086350" y="2673350"/>
          <p14:tracePt t="101523" x="5099050" y="2647950"/>
          <p14:tracePt t="101538" x="5099050" y="2628900"/>
          <p14:tracePt t="101555" x="5111750" y="2597150"/>
          <p14:tracePt t="101590" x="5130800" y="2520950"/>
          <p14:tracePt t="101624" x="5162550" y="2400300"/>
          <p14:tracePt t="101655" x="5181600" y="2311400"/>
          <p14:tracePt t="101671" x="5181600" y="2298700"/>
          <p14:tracePt t="101690" x="5181600" y="2292350"/>
          <p14:tracePt t="101745" x="5162550" y="2324100"/>
          <p14:tracePt t="101752" x="5149850" y="2336800"/>
          <p14:tracePt t="101773" x="5118100" y="2400300"/>
          <p14:tracePt t="101792" x="5067300" y="2546350"/>
          <p14:tracePt t="101805" x="5035550" y="2635250"/>
          <p14:tracePt t="101823" x="5010150" y="2698750"/>
          <p14:tracePt t="101838" x="4978400" y="2762250"/>
          <p14:tracePt t="101856" x="4972050" y="2781300"/>
          <p14:tracePt t="101909" x="4972050" y="2768600"/>
          <p14:tracePt t="101916" x="4972050" y="2736850"/>
          <p14:tracePt t="101924" x="4984750" y="2692400"/>
          <p14:tracePt t="101938" x="5003800" y="2622550"/>
          <p14:tracePt t="101955" x="5029200" y="2527300"/>
          <p14:tracePt t="101972" x="5048250" y="2457450"/>
          <p14:tracePt t="101988" x="5060950" y="2413000"/>
          <p14:tracePt t="102005" x="5060950" y="2400300"/>
          <p14:tracePt t="102097" x="5060950" y="2413000"/>
          <p14:tracePt t="102102" x="5060950" y="2432050"/>
          <p14:tracePt t="102109" x="5054600" y="2463800"/>
          <p14:tracePt t="102123" x="5035550" y="2520950"/>
          <p14:tracePt t="102139" x="5029200" y="2571750"/>
          <p14:tracePt t="102155" x="5016500" y="2616200"/>
          <p14:tracePt t="102173" x="5003800" y="2660650"/>
          <p14:tracePt t="102189" x="5003800" y="2673350"/>
          <p14:tracePt t="102206" x="4997450" y="2679700"/>
          <p14:tracePt t="102834" x="4997450" y="2673350"/>
          <p14:tracePt t="102844" x="4997450" y="2660650"/>
          <p14:tracePt t="102850" x="5016500" y="2635250"/>
          <p14:tracePt t="102858" x="5029200" y="2616200"/>
          <p14:tracePt t="102890" x="5067300" y="2501900"/>
          <p14:tracePt t="102923" x="5130800" y="2343150"/>
          <p14:tracePt t="102956" x="5149850" y="2292350"/>
          <p14:tracePt t="102975" x="5156200" y="2292350"/>
          <p14:tracePt t="103036" x="5156200" y="2311400"/>
          <p14:tracePt t="103042" x="5156200" y="2324100"/>
          <p14:tracePt t="103056" x="5149850" y="2387600"/>
          <p14:tracePt t="103073" x="5143500" y="2438400"/>
          <p14:tracePt t="103090" x="5124450" y="2514600"/>
          <p14:tracePt t="103110" x="5111750" y="2597150"/>
          <p14:tracePt t="103126" x="5111750" y="2616200"/>
          <p14:tracePt t="103140" x="5092700" y="2667000"/>
          <p14:tracePt t="103158" x="5092700" y="2679700"/>
          <p14:tracePt t="103222" x="5092700" y="2673350"/>
          <p14:tracePt t="103228" x="5099050" y="2647950"/>
          <p14:tracePt t="103240" x="5111750" y="2616200"/>
          <p14:tracePt t="103259" x="5124450" y="2546350"/>
          <p14:tracePt t="103273" x="5149850" y="2451100"/>
          <p14:tracePt t="103294" x="5168900" y="2400300"/>
          <p14:tracePt t="103307" x="5175250" y="2362200"/>
          <p14:tracePt t="103324" x="5175250" y="2349500"/>
          <p14:tracePt t="103340" x="5181600" y="2349500"/>
          <p14:tracePt t="103391" x="5181600" y="2355850"/>
          <p14:tracePt t="103398" x="5181600" y="2387600"/>
          <p14:tracePt t="103410" x="5168900" y="2495550"/>
          <p14:tracePt t="103423" x="5162550" y="2527300"/>
          <p14:tracePt t="103443" x="5149850" y="2603500"/>
          <p14:tracePt t="103457" x="5149850" y="2641600"/>
          <p14:tracePt t="103475" x="5149850" y="2660650"/>
          <p14:tracePt t="103490" x="5149850" y="2667000"/>
          <p14:tracePt t="104224" x="5137150" y="2667000"/>
          <p14:tracePt t="104233" x="5130800" y="2667000"/>
          <p14:tracePt t="104241" x="5124450" y="2667000"/>
          <p14:tracePt t="104257" x="5086350" y="2667000"/>
          <p14:tracePt t="104274" x="5022850" y="2667000"/>
          <p14:tracePt t="104291" x="4991100" y="2667000"/>
          <p14:tracePt t="104308" x="4933950" y="2667000"/>
          <p14:tracePt t="104341" x="4718050" y="2679700"/>
          <p14:tracePt t="104377" x="4356100" y="2705100"/>
          <p14:tracePt t="104408" x="4070350" y="2724150"/>
          <p14:tracePt t="104427" x="3816350" y="2743200"/>
          <p14:tracePt t="104443" x="3740150" y="2749550"/>
          <p14:tracePt t="104460" x="3530600" y="2768600"/>
          <p14:tracePt t="104475" x="3365500" y="2787650"/>
          <p14:tracePt t="104491" x="3270250" y="2787650"/>
          <p14:tracePt t="104508" x="3168650" y="2787650"/>
          <p14:tracePt t="104524" x="3111500" y="2787650"/>
          <p14:tracePt t="104541" x="3086100" y="2787650"/>
          <p14:tracePt t="104559" x="3073400" y="2787650"/>
          <p14:tracePt t="104575" x="3048000" y="2787650"/>
          <p14:tracePt t="104591" x="3028950" y="2787650"/>
          <p14:tracePt t="104610" x="3016250" y="2787650"/>
          <p14:tracePt t="104685" x="3009900" y="2787650"/>
          <p14:tracePt t="104698" x="3003550" y="2787650"/>
          <p14:tracePt t="104714" x="2990850" y="2787650"/>
          <p14:tracePt t="104730" x="2984500" y="2787650"/>
          <p14:tracePt t="104735" x="2971800" y="2787650"/>
          <p14:tracePt t="104744" x="2965450" y="2787650"/>
          <p14:tracePt t="104758" x="2959100" y="2787650"/>
          <p14:tracePt t="104774" x="2946400" y="2787650"/>
          <p14:tracePt t="104792" x="2940050" y="2787650"/>
          <p14:tracePt t="106221" x="2946400" y="2781300"/>
          <p14:tracePt t="106228" x="2952750" y="2774950"/>
          <p14:tracePt t="106240" x="3003550" y="2774950"/>
          <p14:tracePt t="106247" x="3022600" y="2774950"/>
          <p14:tracePt t="106260" x="3028950" y="2774950"/>
          <p14:tracePt t="106279" x="3098800" y="2774950"/>
          <p14:tracePt t="106296" x="3124200" y="2774950"/>
          <p14:tracePt t="106327" x="3206750" y="2787650"/>
          <p14:tracePt t="106360" x="3333750" y="2806700"/>
          <p14:tracePt t="106393" x="3448050" y="2813050"/>
          <p14:tracePt t="106410" x="3549650" y="2813050"/>
          <p14:tracePt t="106426" x="3594100" y="2813050"/>
          <p14:tracePt t="106443" x="3644900" y="2813050"/>
          <p14:tracePt t="106460" x="3702050" y="2806700"/>
          <p14:tracePt t="106476" x="3746500" y="2794000"/>
          <p14:tracePt t="106493" x="3841750" y="2781300"/>
          <p14:tracePt t="106510" x="4038600" y="2781300"/>
          <p14:tracePt t="106526" x="4165600" y="2781300"/>
          <p14:tracePt t="106546" x="4337050" y="2813050"/>
          <p14:tracePt t="106560" x="4489450" y="2851150"/>
          <p14:tracePt t="106580" x="4705350" y="2908300"/>
          <p14:tracePt t="106593" x="4756150" y="2927350"/>
          <p14:tracePt t="106613" x="4870450" y="2978150"/>
          <p14:tracePt t="106626" x="4883150" y="2990850"/>
          <p14:tracePt t="106676" x="4889500" y="2990850"/>
          <p14:tracePt t="106682" x="4895850" y="2997200"/>
          <p14:tracePt t="106693" x="4908550" y="2997200"/>
          <p14:tracePt t="106712" x="4972050" y="3028950"/>
          <p14:tracePt t="106726" x="5010150" y="3054350"/>
          <p14:tracePt t="106743" x="5029200" y="3060700"/>
          <p14:tracePt t="106749" x="5041900" y="3067050"/>
          <p14:tracePt t="106760" x="5041900" y="3073400"/>
          <p14:tracePt t="106780" x="5054600" y="3079750"/>
          <p14:tracePt t="106810" x="5054600" y="3086100"/>
          <p14:tracePt t="107865" x="5048250" y="3086100"/>
          <p14:tracePt t="107871" x="5035550" y="3079750"/>
          <p14:tracePt t="107878" x="5022850" y="3073400"/>
          <p14:tracePt t="107895" x="4991100" y="3060700"/>
          <p14:tracePt t="107911" x="4933950" y="3041650"/>
          <p14:tracePt t="107945" x="4730750" y="2965450"/>
          <p14:tracePt t="107978" x="4514850" y="2908300"/>
          <p14:tracePt t="108013" x="4089400" y="2857500"/>
          <p14:tracePt t="108030" x="3924300" y="2844800"/>
          <p14:tracePt t="108048" x="3778250" y="2838450"/>
          <p14:tracePt t="108063" x="3663950" y="2838450"/>
          <p14:tracePt t="108080" x="3594100" y="2838450"/>
          <p14:tracePt t="108095" x="3517900" y="2838450"/>
          <p14:tracePt t="108115" x="3467100" y="2844800"/>
          <p14:tracePt t="108129" x="3371850" y="2857500"/>
          <p14:tracePt t="108146" x="3302000" y="2863850"/>
          <p14:tracePt t="108162" x="3263900" y="2870200"/>
          <p14:tracePt t="108181" x="3244850" y="2876550"/>
          <p14:tracePt t="108195" x="3238500" y="2876550"/>
          <p14:tracePt t="110687" x="3244850" y="2876550"/>
          <p14:tracePt t="110691" x="3251200" y="2876550"/>
          <p14:tracePt t="110704" x="3263900" y="2876550"/>
          <p14:tracePt t="110714" x="3295650" y="2876550"/>
          <p14:tracePt t="110732" x="3346450" y="2876550"/>
          <p14:tracePt t="110747" x="3409950" y="2882900"/>
          <p14:tracePt t="110768" x="3454400" y="2889250"/>
          <p14:tracePt t="110773" x="3498850" y="2901950"/>
          <p14:tracePt t="110798" x="3695700" y="2946400"/>
          <p14:tracePt t="110834" x="4171950" y="3155950"/>
          <p14:tracePt t="110865" x="4876800" y="3600450"/>
          <p14:tracePt t="110881" x="5213350" y="3810000"/>
          <p14:tracePt t="110901" x="5340350" y="3898900"/>
          <p14:tracePt t="110914" x="5353050" y="3905250"/>
          <p14:tracePt t="111595" x="5346700" y="3905250"/>
          <p14:tracePt t="111602" x="5340350" y="3898900"/>
          <p14:tracePt t="111615" x="5334000" y="3886200"/>
          <p14:tracePt t="111633" x="5314950" y="3873500"/>
          <p14:tracePt t="111649" x="5295900" y="3848100"/>
          <p14:tracePt t="111665" x="5270500" y="3822700"/>
          <p14:tracePt t="111701" x="5194300" y="3740150"/>
          <p14:tracePt t="111733" x="5137150" y="3676650"/>
          <p14:tracePt t="111765" x="4997450" y="3575050"/>
          <p14:tracePt t="111772" x="4940300" y="3549650"/>
          <p14:tracePt t="111782" x="4895850" y="3524250"/>
          <p14:tracePt t="111799" x="4737100" y="3460750"/>
          <p14:tracePt t="111815" x="4540250" y="3409950"/>
          <p14:tracePt t="111832" x="4406900" y="3378200"/>
          <p14:tracePt t="111848" x="4286250" y="3365500"/>
          <p14:tracePt t="111865" x="4114800" y="3346450"/>
          <p14:tracePt t="111882" x="3962400" y="3314700"/>
          <p14:tracePt t="111899" x="3765550" y="3276600"/>
          <p14:tracePt t="111915" x="3670300" y="3263900"/>
          <p14:tracePt t="111932" x="3556000" y="3238500"/>
          <p14:tracePt t="111948" x="3467100" y="3219450"/>
          <p14:tracePt t="111966" x="3416300" y="3213100"/>
          <p14:tracePt t="111982" x="3371850" y="3200400"/>
          <p14:tracePt t="111999" x="3333750" y="3200400"/>
          <p14:tracePt t="112015" x="3244850" y="3187700"/>
          <p14:tracePt t="112034" x="3168650" y="3175000"/>
          <p14:tracePt t="112048" x="3092450" y="3162300"/>
          <p14:tracePt t="112070" x="2984500" y="3136900"/>
          <p14:tracePt t="112082" x="2971800" y="3136900"/>
          <p14:tracePt t="112099" x="2946400" y="3136900"/>
          <p14:tracePt t="112117" x="2921000" y="3130550"/>
          <p14:tracePt t="112134" x="2914650" y="3124200"/>
          <p14:tracePt t="112149" x="2908300" y="3124200"/>
          <p14:tracePt t="112253" x="2908300" y="3117850"/>
          <p14:tracePt t="112259" x="2895600" y="3111500"/>
          <p14:tracePt t="112266" x="2895600" y="3105150"/>
          <p14:tracePt t="112285" x="2876550" y="3086100"/>
          <p14:tracePt t="112299" x="2870200" y="3067050"/>
          <p14:tracePt t="112319" x="2851150" y="3048000"/>
          <p14:tracePt t="112332" x="2825750" y="3009900"/>
          <p14:tracePt t="112349" x="2819400" y="2997200"/>
          <p14:tracePt t="112365" x="2806700" y="2978150"/>
          <p14:tracePt t="112384" x="2794000" y="2965450"/>
          <p14:tracePt t="112399" x="2787650" y="2952750"/>
          <p14:tracePt t="112416" x="2781300" y="2940050"/>
          <p14:tracePt t="112432" x="2774950" y="2927350"/>
          <p14:tracePt t="112449" x="2768600" y="2921000"/>
          <p14:tracePt t="112500" x="2762250" y="2921000"/>
          <p14:tracePt t="112505" x="2762250" y="2914650"/>
          <p14:tracePt t="112542" x="2762250" y="2908300"/>
          <p14:tracePt t="115042" x="2768600" y="2908300"/>
          <p14:tracePt t="115050" x="2787650" y="2908300"/>
          <p14:tracePt t="115062" x="2832100" y="2908300"/>
          <p14:tracePt t="115069" x="2863850" y="2908300"/>
          <p14:tracePt t="115087" x="2933700" y="2908300"/>
          <p14:tracePt t="115102" x="3009900" y="2908300"/>
          <p14:tracePt t="115122" x="3098800" y="2901950"/>
          <p14:tracePt t="115156" x="3314700" y="2901950"/>
          <p14:tracePt t="115186" x="3651250" y="2908300"/>
          <p14:tracePt t="115219" x="4108450" y="3028950"/>
          <p14:tracePt t="115235" x="4375150" y="3117850"/>
          <p14:tracePt t="115252" x="4629150" y="3219450"/>
          <p14:tracePt t="115270" x="5048250" y="3429000"/>
          <p14:tracePt t="115285" x="5181600" y="3530600"/>
          <p14:tracePt t="115302" x="5295900" y="3606800"/>
          <p14:tracePt t="115319" x="5340350" y="3657600"/>
          <p14:tracePt t="115335" x="5365750" y="3695700"/>
          <p14:tracePt t="115352" x="5416550" y="3803650"/>
          <p14:tracePt t="115369" x="5448300" y="3898900"/>
          <p14:tracePt t="115385" x="5480050" y="4019550"/>
          <p14:tracePt t="115405" x="5480050" y="4051300"/>
          <p14:tracePt t="115419" x="5486400" y="4064000"/>
          <p14:tracePt t="115437" x="5486400" y="4089400"/>
          <p14:tracePt t="115456" x="5461000" y="4127500"/>
          <p14:tracePt t="115469" x="5429250" y="4146550"/>
          <p14:tracePt t="115486" x="5378450" y="4146550"/>
          <p14:tracePt t="115503" x="5365750" y="4146550"/>
          <p14:tracePt t="115675" x="5372100" y="4140200"/>
          <p14:tracePt t="115681" x="5384800" y="4133850"/>
          <p14:tracePt t="115689" x="5391150" y="4127500"/>
          <p14:tracePt t="115702" x="5416550" y="4089400"/>
          <p14:tracePt t="115719" x="5435600" y="4064000"/>
          <p14:tracePt t="115776" x="5429250" y="4070350"/>
          <p14:tracePt t="115783" x="5422900" y="4083050"/>
          <p14:tracePt t="115790" x="5403850" y="4102100"/>
          <p14:tracePt t="115802" x="5372100" y="4152900"/>
          <p14:tracePt t="115819" x="5340350" y="4184650"/>
          <p14:tracePt t="115836" x="5321300" y="4210050"/>
          <p14:tracePt t="115852" x="5289550" y="4254500"/>
          <p14:tracePt t="115869" x="5276850" y="4273550"/>
          <p14:tracePt t="115888" x="5251450" y="4318000"/>
          <p14:tracePt t="115905" x="5232400" y="4368800"/>
          <p14:tracePt t="115919" x="5219700" y="4400550"/>
          <p14:tracePt t="115936" x="5213350" y="4438650"/>
          <p14:tracePt t="115953" x="5200650" y="4464050"/>
          <p14:tracePt t="115969" x="5181600" y="4508500"/>
          <p14:tracePt t="115989" x="5143500" y="4552950"/>
          <p14:tracePt t="116004" x="5118100" y="4584700"/>
          <p14:tracePt t="116019" x="5060950" y="4641850"/>
          <p14:tracePt t="116036" x="4991100" y="4673600"/>
          <p14:tracePt t="116053" x="4895850" y="4699000"/>
          <p14:tracePt t="116072" x="4648200" y="4711700"/>
          <p14:tracePt t="116087" x="4489450" y="4711700"/>
          <p14:tracePt t="116103" x="4387850" y="4711700"/>
          <p14:tracePt t="116120" x="4076700" y="4711700"/>
          <p14:tracePt t="116137" x="3905250" y="4686300"/>
          <p14:tracePt t="116154" x="3784600" y="4679950"/>
          <p14:tracePt t="116171" x="3676650" y="4667250"/>
          <p14:tracePt t="116188" x="3549650" y="4648200"/>
          <p14:tracePt t="116205" x="3511550" y="4641850"/>
          <p14:tracePt t="116220" x="3479800" y="4641850"/>
          <p14:tracePt t="116237" x="3435350" y="4635500"/>
          <p14:tracePt t="116253" x="3397250" y="4629150"/>
          <p14:tracePt t="116270" x="3359150" y="4622800"/>
          <p14:tracePt t="116276" x="3340100" y="4622800"/>
          <p14:tracePt t="116292" x="3327400" y="4622800"/>
          <p14:tracePt t="116303" x="3321050" y="4622800"/>
          <p14:tracePt t="116343" x="3314700" y="4622800"/>
          <p14:tracePt t="116422" x="3308350" y="4622800"/>
          <p14:tracePt t="116444" x="3314700" y="4629150"/>
          <p14:tracePt t="116452" x="3327400" y="4641850"/>
          <p14:tracePt t="116459" x="3352800" y="4648200"/>
          <p14:tracePt t="116470" x="3378200" y="4673600"/>
          <p14:tracePt t="116487" x="3429000" y="4699000"/>
          <p14:tracePt t="116671" x="3441700" y="4699000"/>
          <p14:tracePt t="116676" x="3448050" y="4686300"/>
          <p14:tracePt t="116690" x="3460750" y="4679950"/>
          <p14:tracePt t="116703" x="3473450" y="4673600"/>
          <p14:tracePt t="116720" x="3473450" y="4641850"/>
          <p14:tracePt t="116737" x="3467100" y="4622800"/>
          <p14:tracePt t="116770" x="3454400" y="4622800"/>
          <p14:tracePt t="116786" x="3448050" y="4635500"/>
          <p14:tracePt t="116803" x="3416300" y="4654550"/>
          <p14:tracePt t="116822" x="3346450" y="4679950"/>
          <p14:tracePt t="116837" x="3295650" y="4705350"/>
          <p14:tracePt t="116853" x="3270250" y="4705350"/>
          <p14:tracePt t="116870" x="3206750" y="4724400"/>
          <p14:tracePt t="116887" x="3155950" y="4730750"/>
          <p14:tracePt t="116907" x="3041650" y="4730750"/>
          <p14:tracePt t="116920" x="2984500" y="4730750"/>
          <p14:tracePt t="116937" x="2895600" y="4730750"/>
          <p14:tracePt t="116953" x="2838450" y="4730750"/>
          <p14:tracePt t="116970" x="2781300" y="4730750"/>
          <p14:tracePt t="116987" x="2711450" y="4730750"/>
          <p14:tracePt t="117003" x="2641600" y="4730750"/>
          <p14:tracePt t="117022" x="2552700" y="4724400"/>
          <p14:tracePt t="117037" x="2527300" y="4724400"/>
          <p14:tracePt t="117053" x="2508250" y="4718050"/>
          <p14:tracePt t="117070" x="2501900" y="4718050"/>
          <p14:tracePt t="117087" x="2476500" y="4711700"/>
          <p14:tracePt t="117104" x="2451100" y="4699000"/>
          <p14:tracePt t="117125" x="2400300" y="4686300"/>
          <p14:tracePt t="117137" x="2381250" y="4679950"/>
          <p14:tracePt t="117156" x="2362200" y="4660900"/>
          <p14:tracePt t="117171" x="2355850" y="4641850"/>
          <p14:tracePt t="117189" x="2343150" y="4616450"/>
          <p14:tracePt t="117205" x="2336800" y="4584700"/>
          <p14:tracePt t="117223" x="2336800" y="4464050"/>
          <p14:tracePt t="117238" x="2355850" y="4400550"/>
          <p14:tracePt t="117255" x="2374900" y="4349750"/>
          <p14:tracePt t="117271" x="2419350" y="4286250"/>
          <p14:tracePt t="117289" x="2463800" y="4254500"/>
          <p14:tracePt t="117296" x="2482850" y="4235450"/>
          <p14:tracePt t="117305" x="2571750" y="4191000"/>
          <p14:tracePt t="117324" x="2660650" y="4171950"/>
          <p14:tracePt t="117337" x="2730500" y="4171950"/>
          <p14:tracePt t="117354" x="2838450" y="4184650"/>
          <p14:tracePt t="117375" x="3060700" y="4235450"/>
          <p14:tracePt t="117388" x="3276600" y="4292600"/>
          <p14:tracePt t="117408" x="3467100" y="4381500"/>
          <p14:tracePt t="117422" x="3536950" y="4445000"/>
          <p14:tracePt t="117441" x="3556000" y="4495800"/>
          <p14:tracePt t="117454" x="3568700" y="4578350"/>
          <p14:tracePt t="117472" x="3562350" y="4692650"/>
          <p14:tracePt t="117489" x="3511550" y="4851400"/>
          <p14:tracePt t="117508" x="3416300" y="5010150"/>
          <p14:tracePt t="117522" x="3333750" y="5105400"/>
          <p14:tracePt t="117538" x="3289300" y="5162550"/>
          <p14:tracePt t="117554" x="3263900" y="5200650"/>
          <p14:tracePt t="117574" x="3251200" y="5213350"/>
          <p14:tracePt t="117588" x="3244850" y="5219700"/>
          <p14:tracePt t="117604" x="3244850" y="5226050"/>
          <p14:tracePt t="118574" x="3244850" y="5232400"/>
          <p14:tracePt t="121922" x="3232150" y="5232400"/>
          <p14:tracePt t="121927" x="3219450" y="5219700"/>
          <p14:tracePt t="121943" x="3194050" y="5200650"/>
          <p14:tracePt t="121960" x="3181350" y="5187950"/>
          <p14:tracePt t="121975" x="3168650" y="5181600"/>
          <p14:tracePt t="121994" x="3168650" y="5175250"/>
          <p14:tracePt t="122009" x="3162300" y="5168900"/>
          <p14:tracePt t="122045" x="3155950" y="5162550"/>
          <p14:tracePt t="122639" x="3149600" y="5149850"/>
          <p14:tracePt t="122645" x="3130550" y="5124450"/>
          <p14:tracePt t="122662" x="3117850" y="5099050"/>
          <p14:tracePt t="122676" x="3105150" y="5060950"/>
          <p14:tracePt t="122711" x="3067050" y="4984750"/>
          <p14:tracePt t="122743" x="3035300" y="4902200"/>
          <p14:tracePt t="122776" x="3003550" y="4800600"/>
          <p14:tracePt t="122793" x="2990850" y="4775200"/>
          <p14:tracePt t="122809" x="2971800" y="4743450"/>
          <p14:tracePt t="122827" x="2965450" y="4730750"/>
          <p14:tracePt t="122845" x="2959100" y="4724400"/>
          <p14:tracePt t="122861" x="2952750" y="4724400"/>
          <p14:tracePt t="122970" x="2952750" y="4718050"/>
          <p14:tracePt t="122985" x="2946400" y="4718050"/>
          <p14:tracePt t="123001" x="2946400" y="4711700"/>
          <p14:tracePt t="123007" x="2940050" y="4711700"/>
          <p14:tracePt t="123014" x="2940050" y="4705350"/>
          <p14:tracePt t="123054" x="2933700" y="4705350"/>
          <p14:tracePt t="123064" x="2933700" y="4699000"/>
          <p14:tracePt t="123078" x="2927350" y="4699000"/>
          <p14:tracePt t="123186" x="2927350" y="4692650"/>
          <p14:tracePt t="123192" x="2921000" y="4692650"/>
          <p14:tracePt t="123210" x="2921000" y="4686300"/>
          <p14:tracePt t="123225" x="2914650" y="4679950"/>
          <p14:tracePt t="123247" x="2908300" y="4679950"/>
          <p14:tracePt t="123254" x="2901950" y="4673600"/>
          <p14:tracePt t="123264" x="2895600" y="4673600"/>
          <p14:tracePt t="123276" x="2876550" y="4660900"/>
          <p14:tracePt t="123293" x="2863850" y="4654550"/>
          <p14:tracePt t="123310" x="2838450" y="4648200"/>
          <p14:tracePt t="123330" x="2806700" y="4641850"/>
          <p14:tracePt t="123337" x="2800350" y="4635500"/>
          <p14:tracePt t="123346" x="2787650" y="4635500"/>
          <p14:tracePt t="123362" x="2762250" y="4635500"/>
          <p14:tracePt t="123377" x="2743200" y="4629150"/>
          <p14:tracePt t="123395" x="2717800" y="4622800"/>
          <p14:tracePt t="123413" x="2705100" y="4622800"/>
          <p14:tracePt t="123427" x="2686050" y="4616450"/>
          <p14:tracePt t="123446" x="2660650" y="4616450"/>
          <p14:tracePt t="123463" x="2647950" y="4616450"/>
          <p14:tracePt t="123478" x="2635250" y="4610100"/>
          <p14:tracePt t="123493" x="2622550" y="4603750"/>
          <p14:tracePt t="123510" x="2603500" y="4603750"/>
          <p14:tracePt t="123527" x="2597150" y="4603750"/>
          <p14:tracePt t="123544" x="2590800" y="4597400"/>
          <p14:tracePt t="123560" x="2578100" y="4591050"/>
          <p14:tracePt t="123593" x="2571750" y="4584700"/>
          <p14:tracePt t="123610" x="2565400" y="4584700"/>
          <p14:tracePt t="123627" x="2559050" y="4578350"/>
          <p14:tracePt t="123645" x="2546350" y="4572000"/>
          <p14:tracePt t="123660" x="2527300" y="4559300"/>
          <p14:tracePt t="123677" x="2508250" y="4546600"/>
          <p14:tracePt t="123693" x="2495550" y="4540250"/>
          <p14:tracePt t="123714" x="2482850" y="4527550"/>
          <p14:tracePt t="123727" x="2476500" y="4527550"/>
          <p14:tracePt t="123743" x="2470150" y="4521200"/>
          <p14:tracePt t="123761" x="2457450" y="4514850"/>
          <p14:tracePt t="123780" x="2457450" y="4508500"/>
          <p14:tracePt t="123794" x="2451100" y="4502150"/>
          <p14:tracePt t="123813" x="2444750" y="4495800"/>
          <p14:tracePt t="123833" x="2444750" y="4489450"/>
          <p14:tracePt t="123887" x="2444750" y="4483100"/>
          <p14:tracePt t="124172" x="2438400" y="4483100"/>
          <p14:tracePt t="124179" x="2438400" y="4470400"/>
          <p14:tracePt t="124203" x="2432050" y="4464050"/>
          <p14:tracePt t="124681" x="2432050" y="4451350"/>
          <p14:tracePt t="124689" x="2444750" y="4451350"/>
          <p14:tracePt t="124696" x="2451100" y="4451350"/>
          <p14:tracePt t="124712" x="2476500" y="4445000"/>
          <p14:tracePt t="124728" x="2495550" y="4438650"/>
          <p14:tracePt t="124745" x="2514600" y="4438650"/>
          <p14:tracePt t="124763" x="2540000" y="4432300"/>
          <p14:tracePt t="124795" x="2578100" y="4419600"/>
          <p14:tracePt t="124830" x="2609850" y="4419600"/>
          <p14:tracePt t="124835" x="2616200" y="4425950"/>
          <p14:tracePt t="124865" x="2641600" y="4451350"/>
          <p14:tracePt t="124880" x="2647950" y="4464050"/>
          <p14:tracePt t="125067" x="2654300" y="4464050"/>
          <p14:tracePt t="125084" x="2667000" y="4464050"/>
          <p14:tracePt t="125093" x="2673350" y="4464050"/>
          <p14:tracePt t="125098" x="2679700" y="4464050"/>
          <p14:tracePt t="125113" x="2692400" y="4470400"/>
          <p14:tracePt t="125130" x="2705100" y="4470400"/>
          <p14:tracePt t="125145" x="2717800" y="4464050"/>
          <p14:tracePt t="125179" x="2736850" y="4445000"/>
          <p14:tracePt t="125212" x="2749550" y="4438650"/>
          <p14:tracePt t="125427" x="2736850" y="4438650"/>
          <p14:tracePt t="125437" x="2730500" y="4438650"/>
          <p14:tracePt t="125445" x="2717800" y="4438650"/>
          <p14:tracePt t="125464" x="2698750" y="4445000"/>
          <p14:tracePt t="125480" x="2686050" y="4451350"/>
          <p14:tracePt t="125497" x="2679700" y="4451350"/>
          <p14:tracePt t="125512" x="2660650" y="4457700"/>
          <p14:tracePt t="125529" x="2647950" y="4464050"/>
          <p14:tracePt t="125564" x="2622550" y="4470400"/>
          <p14:tracePt t="125845" x="2622550" y="4464050"/>
          <p14:tracePt t="125998" x="2609850" y="4464050"/>
          <p14:tracePt t="126005" x="2597150" y="4464050"/>
          <p14:tracePt t="126016" x="2590800" y="4464050"/>
          <p14:tracePt t="126029" x="2571750" y="4464050"/>
          <p14:tracePt t="126046" x="2565400" y="4464050"/>
          <p14:tracePt t="126063" x="2552700" y="4464050"/>
          <p14:tracePt t="126081" x="2520950" y="4464050"/>
          <p14:tracePt t="126113" x="2501900" y="4464050"/>
          <p14:tracePt t="126146" x="2476500" y="4457700"/>
          <p14:tracePt t="126179" x="2470150" y="4451350"/>
          <p14:tracePt t="126233" x="2463800" y="4445000"/>
          <p14:tracePt t="126239" x="2463800" y="4438650"/>
          <p14:tracePt t="126246" x="2463800" y="4432300"/>
          <p14:tracePt t="126263" x="2463800" y="4425950"/>
          <p14:tracePt t="126284" x="2457450" y="4387850"/>
          <p14:tracePt t="126300" x="2457450" y="4375150"/>
          <p14:tracePt t="126332" x="2457450" y="4368800"/>
          <p14:tracePt t="126346" x="2457450" y="4362450"/>
          <p14:tracePt t="126486" x="2457450" y="4368800"/>
          <p14:tracePt t="126491" x="2470150" y="4381500"/>
          <p14:tracePt t="126501" x="2482850" y="4394200"/>
          <p14:tracePt t="126514" x="2508250" y="4425950"/>
          <p14:tracePt t="126530" x="2514600" y="4438650"/>
          <p14:tracePt t="126546" x="2514600" y="4445000"/>
          <p14:tracePt t="126564" x="2520950" y="4445000"/>
          <p14:tracePt t="126686" x="2527300" y="4445000"/>
          <p14:tracePt t="126692" x="2533650" y="4438650"/>
          <p14:tracePt t="126702" x="2540000" y="4432300"/>
          <p14:tracePt t="126713" x="2552700" y="4425950"/>
          <p14:tracePt t="126730" x="2578100" y="4413250"/>
          <p14:tracePt t="126747" x="2609850" y="4413250"/>
          <p14:tracePt t="126764" x="2628900" y="4413250"/>
          <p14:tracePt t="126780" x="2647950" y="4413250"/>
          <p14:tracePt t="126801" x="2673350" y="4413250"/>
          <p14:tracePt t="126814" x="2679700" y="4413250"/>
          <p14:tracePt t="126833" x="2686050" y="4413250"/>
          <p14:tracePt t="126839" x="2686050" y="4419600"/>
          <p14:tracePt t="126847" x="2692400" y="4419600"/>
          <p14:tracePt t="126868" x="2698750" y="4425950"/>
          <p14:tracePt t="126900" x="2705100" y="4432300"/>
          <p14:tracePt t="127056" x="2711450" y="4432300"/>
          <p14:tracePt t="127064" x="2717800" y="4432300"/>
          <p14:tracePt t="127071" x="2730500" y="4432300"/>
          <p14:tracePt t="127080" x="2743200" y="4432300"/>
          <p14:tracePt t="127097" x="2774950" y="4432300"/>
          <p14:tracePt t="127115" x="2825750" y="4432300"/>
          <p14:tracePt t="127133" x="2851150" y="4432300"/>
          <p14:tracePt t="127148" x="2857500" y="4432300"/>
          <p14:tracePt t="127164" x="2863850" y="4432300"/>
          <p14:tracePt t="127181" x="2863850" y="4425950"/>
          <p14:tracePt t="127197" x="2876550" y="4425950"/>
          <p14:tracePt t="127215" x="2901950" y="4425950"/>
          <p14:tracePt t="127232" x="2908300" y="4425950"/>
          <p14:tracePt t="127250" x="2927350" y="4425950"/>
          <p14:tracePt t="127264" x="2940050" y="4419600"/>
          <p14:tracePt t="127285" x="2965450" y="4413250"/>
          <p14:tracePt t="127316" x="2971800" y="4406900"/>
          <p14:tracePt t="127332" x="2978150" y="4406900"/>
          <p14:tracePt t="127347" x="2990850" y="4400550"/>
          <p14:tracePt t="127366" x="2990850" y="4394200"/>
          <p14:tracePt t="127427" x="2997200" y="4394200"/>
          <p14:tracePt t="127442" x="3009900" y="4394200"/>
          <p14:tracePt t="127448" x="3016250" y="4394200"/>
          <p14:tracePt t="127464" x="3035300" y="4387850"/>
          <p14:tracePt t="127484" x="3079750" y="4387850"/>
          <p14:tracePt t="127500" x="3130550" y="4381500"/>
          <p14:tracePt t="127516" x="3149600" y="4381500"/>
          <p14:tracePt t="127532" x="3155950" y="4381500"/>
          <p14:tracePt t="127566" x="3162300" y="4381500"/>
          <p14:tracePt t="127581" x="3175000" y="4381500"/>
          <p14:tracePt t="127597" x="3206750" y="4394200"/>
          <p14:tracePt t="127616" x="3270250" y="4406900"/>
          <p14:tracePt t="127634" x="3327400" y="4419600"/>
          <p14:tracePt t="127648" x="3371850" y="4432300"/>
          <p14:tracePt t="127664" x="3409950" y="4438650"/>
          <p14:tracePt t="127682" x="3448050" y="4438650"/>
          <p14:tracePt t="127698" x="3454400" y="4445000"/>
          <p14:tracePt t="127764" x="3460750" y="4445000"/>
          <p14:tracePt t="127772" x="3473450" y="4445000"/>
          <p14:tracePt t="127782" x="3479800" y="4445000"/>
          <p14:tracePt t="127798" x="3505200" y="4445000"/>
          <p14:tracePt t="127818" x="3530600" y="4445000"/>
          <p14:tracePt t="127832" x="3543300" y="4445000"/>
          <p14:tracePt t="127848" x="3549650" y="4445000"/>
          <p14:tracePt t="127864" x="3562350" y="4445000"/>
          <p14:tracePt t="127881" x="3575050" y="4445000"/>
          <p14:tracePt t="127898" x="3587750" y="4438650"/>
          <p14:tracePt t="127915" x="3625850" y="4432300"/>
          <p14:tracePt t="127932" x="3670300" y="4432300"/>
          <p14:tracePt t="127948" x="3689350" y="4432300"/>
          <p14:tracePt t="127964" x="3702050" y="4432300"/>
          <p14:tracePt t="127983" x="3708400" y="4432300"/>
          <p14:tracePt t="128015" x="3714750" y="4432300"/>
          <p14:tracePt t="128145" x="3721100" y="4432300"/>
          <p14:tracePt t="128150" x="3727450" y="4432300"/>
          <p14:tracePt t="128167" x="3733800" y="4432300"/>
          <p14:tracePt t="128182" x="3752850" y="4432300"/>
          <p14:tracePt t="128198" x="3778250" y="4419600"/>
          <p14:tracePt t="128215" x="3829050" y="4413250"/>
          <p14:tracePt t="128232" x="3886200" y="4406900"/>
          <p14:tracePt t="128248" x="3924300" y="4400550"/>
          <p14:tracePt t="128265" x="3949700" y="4400550"/>
          <p14:tracePt t="128281" x="3975100" y="4400550"/>
          <p14:tracePt t="128299" x="3987800" y="4400550"/>
          <p14:tracePt t="128318" x="3994150" y="4400550"/>
          <p14:tracePt t="128333" x="4006850" y="4400550"/>
          <p14:tracePt t="128349" x="4025900" y="4400550"/>
          <p14:tracePt t="128365" x="4044950" y="4400550"/>
          <p14:tracePt t="128382" x="4057650" y="4400550"/>
          <p14:tracePt t="128797" x="4070350" y="4400550"/>
          <p14:tracePt t="128803" x="4095750" y="4400550"/>
          <p14:tracePt t="128819" x="4121150" y="4400550"/>
          <p14:tracePt t="128835" x="4146550" y="4400550"/>
          <p14:tracePt t="128852" x="4152900" y="4400550"/>
          <p14:tracePt t="128925" x="4133850" y="4425950"/>
          <p14:tracePt t="128938" x="4108450" y="4445000"/>
          <p14:tracePt t="128965" x="3987800" y="4495800"/>
          <p14:tracePt t="128983" x="3867150" y="4521200"/>
          <p14:tracePt t="128999" x="3714750" y="4540250"/>
          <p14:tracePt t="129017" x="3594100" y="4565650"/>
          <p14:tracePt t="129036" x="3492500" y="4578350"/>
          <p14:tracePt t="129050" x="3454400" y="4584700"/>
          <p14:tracePt t="129066" x="3441700" y="4584700"/>
          <p14:tracePt t="129137" x="3448050" y="4591050"/>
          <p14:tracePt t="129144" x="3454400" y="4591050"/>
          <p14:tracePt t="129153" x="3467100" y="4597400"/>
          <p14:tracePt t="129166" x="3511550" y="4622800"/>
          <p14:tracePt t="129182" x="3600450" y="4673600"/>
          <p14:tracePt t="129199" x="3714750" y="4718050"/>
          <p14:tracePt t="129216" x="3778250" y="4737100"/>
          <p14:tracePt t="129234" x="3835400" y="4743450"/>
          <p14:tracePt t="129249" x="3854450" y="4743450"/>
          <p14:tracePt t="129306" x="3860800" y="4743450"/>
          <p14:tracePt t="129315" x="3867150" y="4743450"/>
          <p14:tracePt t="129321" x="3873500" y="4749800"/>
          <p14:tracePt t="129333" x="3886200" y="4756150"/>
          <p14:tracePt t="129349" x="3917950" y="4768850"/>
          <p14:tracePt t="129367" x="3924300" y="4768850"/>
          <p14:tracePt t="129383" x="3930650" y="4775200"/>
          <p14:tracePt t="130311" x="3930650" y="4781550"/>
          <p14:tracePt t="130317" x="3911600" y="4787900"/>
          <p14:tracePt t="130324" x="3898900" y="4800600"/>
          <p14:tracePt t="130333" x="3892550" y="4806950"/>
          <p14:tracePt t="130351" x="3829050" y="4813300"/>
          <p14:tracePt t="130357" x="3790950" y="4819650"/>
          <p14:tracePt t="130367" x="3740150" y="4819650"/>
          <p14:tracePt t="130386" x="3683000" y="4819650"/>
          <p14:tracePt t="130419" x="3543300" y="4819650"/>
          <p14:tracePt t="130451" x="3422650" y="4806950"/>
          <p14:tracePt t="130486" x="3314700" y="4787900"/>
          <p14:tracePt t="130501" x="3282950" y="4775200"/>
          <p14:tracePt t="130517" x="3238500" y="4762500"/>
          <p14:tracePt t="130534" x="3194050" y="4749800"/>
          <p14:tracePt t="130551" x="3162300" y="4737100"/>
          <p14:tracePt t="130567" x="3130550" y="4718050"/>
          <p14:tracePt t="130584" x="3117850" y="4711700"/>
          <p14:tracePt t="130601" x="3111500" y="4711700"/>
          <p14:tracePt t="130617" x="3111500" y="4705350"/>
          <p14:tracePt t="130712" x="3111500" y="4699000"/>
          <p14:tracePt t="130718" x="3124200" y="4686300"/>
          <p14:tracePt t="130735" x="3181350" y="4660900"/>
          <p14:tracePt t="130755" x="3321050" y="4635500"/>
          <p14:tracePt t="130770" x="3651250" y="4616450"/>
          <p14:tracePt t="130785" x="3924300" y="4616450"/>
          <p14:tracePt t="130802" x="4083050" y="4616450"/>
          <p14:tracePt t="130818" x="4152900" y="4622800"/>
          <p14:tracePt t="130834" x="4178300" y="4629150"/>
          <p14:tracePt t="131715" x="4191000" y="4622800"/>
          <p14:tracePt t="131721" x="4210050" y="4610100"/>
          <p14:tracePt t="131736" x="4311650" y="4559300"/>
          <p14:tracePt t="131752" x="4387850" y="4508500"/>
          <p14:tracePt t="131771" x="4451350" y="4451350"/>
          <p14:tracePt t="131789" x="4546600" y="4343400"/>
          <p14:tracePt t="131802" x="4622800" y="4248150"/>
          <p14:tracePt t="131835" x="4686300" y="4127500"/>
          <p14:tracePt t="131870" x="4699000" y="4102100"/>
          <p14:tracePt t="132019" x="4705350" y="4102100"/>
          <p14:tracePt t="132029" x="4711700" y="4114800"/>
          <p14:tracePt t="132036" x="4724400" y="4121150"/>
          <p14:tracePt t="132053" x="4775200" y="4133850"/>
          <p14:tracePt t="132072" x="4857750" y="4133850"/>
          <p14:tracePt t="132085" x="4883150" y="4133850"/>
          <p14:tracePt t="132103" x="4927600" y="4133850"/>
          <p14:tracePt t="132118" x="4959350" y="4127500"/>
          <p14:tracePt t="132136" x="4997450" y="4121150"/>
          <p14:tracePt t="132154" x="5041900" y="4114800"/>
          <p14:tracePt t="132168" x="5080000" y="4102100"/>
          <p14:tracePt t="132188" x="5105400" y="4095750"/>
          <p14:tracePt t="132206" x="5124450" y="4089400"/>
          <p14:tracePt t="132220" x="5137150" y="4083050"/>
          <p14:tracePt t="132237" x="5143500" y="4076700"/>
          <p14:tracePt t="132254" x="5149850" y="4057650"/>
          <p14:tracePt t="132273" x="5149850" y="4038600"/>
          <p14:tracePt t="132288" x="5143500" y="3987800"/>
          <p14:tracePt t="132305" x="5124450" y="3949700"/>
          <p14:tracePt t="132320" x="5105400" y="3917950"/>
          <p14:tracePt t="132336" x="5080000" y="3898900"/>
          <p14:tracePt t="132352" x="5041900" y="3886200"/>
          <p14:tracePt t="132358" x="5016500" y="3886200"/>
          <p14:tracePt t="132369" x="4991100" y="3886200"/>
          <p14:tracePt t="132387" x="4908550" y="3886200"/>
          <p14:tracePt t="132406" x="4832350" y="3892550"/>
          <p14:tracePt t="132420" x="4794250" y="3905250"/>
          <p14:tracePt t="132438" x="4756150" y="3911600"/>
          <p14:tracePt t="132455" x="4724400" y="3924300"/>
          <p14:tracePt t="132470" x="4686300" y="3949700"/>
          <p14:tracePt t="132487" x="4641850" y="3975100"/>
          <p14:tracePt t="132504" x="4591050" y="4025900"/>
          <p14:tracePt t="132521" x="4540250" y="4076700"/>
          <p14:tracePt t="132537" x="4508500" y="4114800"/>
          <p14:tracePt t="132554" x="4489450" y="4152900"/>
          <p14:tracePt t="132569" x="4483100" y="4178300"/>
          <p14:tracePt t="132589" x="4483100" y="4191000"/>
          <p14:tracePt t="132604" x="4483100" y="4210050"/>
          <p14:tracePt t="132620" x="4502150" y="4229100"/>
          <p14:tracePt t="132639" x="4552950" y="4260850"/>
          <p14:tracePt t="132653" x="4622800" y="4286250"/>
          <p14:tracePt t="132670" x="4724400" y="4305300"/>
          <p14:tracePt t="132690" x="4972050" y="4292600"/>
          <p14:tracePt t="132706" x="5086350" y="4267200"/>
          <p14:tracePt t="132719" x="5175250" y="4241800"/>
          <p14:tracePt t="132737" x="5270500" y="4197350"/>
          <p14:tracePt t="132753" x="5314950" y="4159250"/>
          <p14:tracePt t="132769" x="5340350" y="4140200"/>
          <p14:tracePt t="132786" x="5346700" y="4133850"/>
          <p14:tracePt t="132806" x="5346700" y="4127500"/>
          <p14:tracePt t="132893" x="5340350" y="4127500"/>
          <p14:tracePt t="132899" x="5334000" y="4127500"/>
          <p14:tracePt t="132916" x="5327650" y="4127500"/>
          <p14:tracePt t="132929" x="5321300" y="4133850"/>
          <p14:tracePt t="132955" x="5314950" y="4133850"/>
          <p14:tracePt t="133497" x="5314950" y="4140200"/>
          <p14:tracePt t="133502" x="5314950" y="4146550"/>
          <p14:tracePt t="133508" x="5308600" y="4152900"/>
          <p14:tracePt t="133521" x="5308600" y="4178300"/>
          <p14:tracePt t="133539" x="5302250" y="4203700"/>
          <p14:tracePt t="133554" x="5302250" y="4229100"/>
          <p14:tracePt t="133570" x="5295900" y="4241800"/>
          <p14:tracePt t="133603" x="5295900" y="4292600"/>
          <p14:tracePt t="133640" x="5295900" y="4368800"/>
          <p14:tracePt t="133670" x="5302250" y="4438650"/>
          <p14:tracePt t="133687" x="5308600" y="4483100"/>
          <p14:tracePt t="133703" x="5321300" y="4514850"/>
          <p14:tracePt t="133721" x="5327650" y="4559300"/>
          <p14:tracePt t="133739" x="5334000" y="4572000"/>
          <p14:tracePt t="133754" x="5334000" y="4597400"/>
          <p14:tracePt t="133772" x="5334000" y="4610100"/>
          <p14:tracePt t="133789" x="5340350" y="4616450"/>
          <p14:tracePt t="133804" x="5340350" y="4622800"/>
          <p14:tracePt t="133823" x="5340350" y="4635500"/>
          <p14:tracePt t="133837" x="5340350" y="4673600"/>
          <p14:tracePt t="133854" x="5346700" y="4711700"/>
          <p14:tracePt t="133871" x="5346700" y="4737100"/>
          <p14:tracePt t="133889" x="5346700" y="4775200"/>
          <p14:tracePt t="133906" x="5346700" y="4813300"/>
          <p14:tracePt t="133921" x="5346700" y="4826000"/>
          <p14:tracePt t="133939" x="5346700" y="4857750"/>
          <p14:tracePt t="133956" x="5346700" y="4864100"/>
          <p14:tracePt t="133970" x="5346700" y="4870450"/>
          <p14:tracePt t="133987" x="5346700" y="4876800"/>
          <p14:tracePt t="134265" x="5346700" y="4883150"/>
          <p14:tracePt t="134282" x="5346700" y="4889500"/>
          <p14:tracePt t="134296" x="5346700" y="4895850"/>
          <p14:tracePt t="134305" x="5346700" y="4902200"/>
          <p14:tracePt t="134336" x="5346700" y="4908550"/>
          <p14:tracePt t="134582" x="5346700" y="4921250"/>
          <p14:tracePt t="134587" x="5346700" y="4927600"/>
          <p14:tracePt t="134596" x="5346700" y="4933950"/>
          <p14:tracePt t="134605" x="5346700" y="4940300"/>
          <p14:tracePt t="134621" x="5346700" y="4965700"/>
          <p14:tracePt t="134641" x="5346700" y="4991100"/>
          <p14:tracePt t="134656" x="5346700" y="5016500"/>
          <p14:tracePt t="134672" x="5346700" y="5035550"/>
          <p14:tracePt t="134688" x="5346700" y="5054600"/>
          <p14:tracePt t="134704" x="5353050" y="5073650"/>
          <p14:tracePt t="134721" x="5353050" y="5092700"/>
          <p14:tracePt t="134740" x="5359400" y="5111750"/>
          <p14:tracePt t="134755" x="5359400" y="5130800"/>
          <p14:tracePt t="134773" x="5365750" y="5143500"/>
          <p14:tracePt t="134788" x="5365750" y="5156200"/>
          <p14:tracePt t="134805" x="5365750" y="5168900"/>
          <p14:tracePt t="134821" x="5372100" y="5181600"/>
          <p14:tracePt t="134840" x="5372100" y="5200650"/>
          <p14:tracePt t="134855" x="5372100" y="5213350"/>
          <p14:tracePt t="134872" x="5378450" y="5232400"/>
          <p14:tracePt t="134890" x="5378450" y="5238750"/>
          <p14:tracePt t="134905" x="5378450" y="5245100"/>
          <p14:tracePt t="134922" x="5378450" y="5251450"/>
          <p14:tracePt t="134940" x="5378450" y="5257800"/>
          <p14:tracePt t="134960" x="5378450" y="5264150"/>
          <p14:tracePt t="134975" x="5378450" y="5270500"/>
          <p14:tracePt t="134988" x="5378450" y="5283200"/>
          <p14:tracePt t="135005" x="5378450" y="5295900"/>
          <p14:tracePt t="135025" x="5384800" y="5308600"/>
          <p14:tracePt t="135038" x="5384800" y="5334000"/>
          <p14:tracePt t="135056" x="5384800" y="5353050"/>
          <p14:tracePt t="135072" x="5384800" y="5365750"/>
          <p14:tracePt t="135088" x="5384800" y="5391150"/>
          <p14:tracePt t="135107" x="5384800" y="5410200"/>
          <p14:tracePt t="135122" x="5384800" y="5422900"/>
          <p14:tracePt t="135142" x="5384800" y="5429250"/>
          <p14:tracePt t="135155" x="5384800" y="5435600"/>
          <p14:tracePt t="135191" x="5384800" y="5441950"/>
          <p14:tracePt t="135210" x="5384800" y="5454650"/>
          <p14:tracePt t="135227" x="5384800" y="5461000"/>
          <p14:tracePt t="135238" x="5384800" y="5473700"/>
          <p14:tracePt t="135255" x="5378450" y="5480050"/>
          <p14:tracePt t="135272" x="5372100" y="5499100"/>
          <p14:tracePt t="135288" x="5372100" y="5505450"/>
          <p14:tracePt t="135813" x="5365750" y="5505450"/>
          <p14:tracePt t="136031" x="5359400" y="5499100"/>
          <p14:tracePt t="136053" x="5359400" y="5492750"/>
          <p14:tracePt t="136067" x="5359400" y="5486400"/>
          <p14:tracePt t="136081" x="5359400" y="5480050"/>
          <p14:tracePt t="136092" x="5359400" y="5473700"/>
          <p14:tracePt t="136108" x="5353050" y="5473700"/>
          <p14:tracePt t="136202" x="5353050" y="5467350"/>
          <p14:tracePt t="136300" x="5353050" y="5461000"/>
          <p14:tracePt t="136328" x="5346700" y="5454650"/>
          <p14:tracePt t="136346" x="5346700" y="5448300"/>
          <p14:tracePt t="136361" x="5346700" y="5441950"/>
          <p14:tracePt t="136369" x="5346700" y="5435600"/>
          <p14:tracePt t="136379" x="5346700" y="5429250"/>
          <p14:tracePt t="136394" x="5346700" y="5422900"/>
          <p14:tracePt t="136406" x="5346700" y="5410200"/>
          <p14:tracePt t="136423" x="5353050" y="5391150"/>
          <p14:tracePt t="136439" x="5353050" y="5372100"/>
          <p14:tracePt t="136456" x="5353050" y="5359400"/>
          <p14:tracePt t="136476" x="5359400" y="5334000"/>
          <p14:tracePt t="136490" x="5365750" y="5321300"/>
          <p14:tracePt t="136507" x="5365750" y="5308600"/>
          <p14:tracePt t="136523" x="5365750" y="5295900"/>
          <p14:tracePt t="136540" x="5365750" y="5289550"/>
          <p14:tracePt t="136557" x="5365750" y="5270500"/>
          <p14:tracePt t="136573" x="5365750" y="5251450"/>
          <p14:tracePt t="136591" x="5365750" y="5232400"/>
          <p14:tracePt t="136610" x="5365750" y="5226050"/>
          <p14:tracePt t="136625" x="5365750" y="5219700"/>
          <p14:tracePt t="136641" x="5365750" y="5213350"/>
          <p14:tracePt t="136656" x="5365750" y="5207000"/>
          <p14:tracePt t="136673" x="5365750" y="5200650"/>
          <p14:tracePt t="136691" x="5359400" y="5194300"/>
          <p14:tracePt t="136706" x="5359400" y="5187950"/>
          <p14:tracePt t="136725" x="5353050" y="5187950"/>
          <p14:tracePt t="136742" x="5353050" y="5181600"/>
          <p14:tracePt t="137272" x="5353050" y="5168900"/>
          <p14:tracePt t="137291" x="5353050" y="5162550"/>
          <p14:tracePt t="137333" x="5353050" y="5156200"/>
          <p14:tracePt t="137566" x="5353050" y="5149850"/>
          <p14:tracePt t="138231" x="5359400" y="5156200"/>
          <p14:tracePt t="138237" x="5359400" y="5162550"/>
          <p14:tracePt t="138243" x="5365750" y="5175250"/>
          <p14:tracePt t="138260" x="5372100" y="5181600"/>
          <p14:tracePt t="138275" x="5372100" y="5194300"/>
          <p14:tracePt t="138312" x="5372100" y="5200650"/>
          <p14:tracePt t="138343" x="5372100" y="5238750"/>
          <p14:tracePt t="138375" x="5365750" y="5276850"/>
          <p14:tracePt t="138408" x="5334000" y="5327650"/>
          <p14:tracePt t="138415" x="5327650" y="5346700"/>
          <p14:tracePt t="138425" x="5314950" y="5365750"/>
          <p14:tracePt t="138442" x="5308600" y="5391150"/>
          <p14:tracePt t="138458" x="5295900" y="5410200"/>
          <p14:tracePt t="138475" x="5289550" y="5422900"/>
          <p14:tracePt t="138492" x="5289550" y="5429250"/>
          <p14:tracePt t="138560" x="5283200" y="5429250"/>
          <p14:tracePt t="138615" x="5276850" y="5429250"/>
          <p14:tracePt t="138628" x="5270500" y="5416550"/>
          <p14:tracePt t="138645" x="5264150" y="5410200"/>
          <p14:tracePt t="138660" x="5257800" y="5403850"/>
          <p14:tracePt t="138680" x="5251450" y="5391150"/>
          <p14:tracePt t="138692" x="5245100" y="5391150"/>
          <p14:tracePt t="138709" x="5238750" y="5378450"/>
          <p14:tracePt t="138725" x="5226050" y="5365750"/>
          <p14:tracePt t="138743" x="5213350" y="5346700"/>
          <p14:tracePt t="138759" x="5200650" y="5334000"/>
          <p14:tracePt t="138776" x="5194300" y="5327650"/>
          <p14:tracePt t="138792" x="5187950" y="5327650"/>
          <p14:tracePt t="138810" x="5181600" y="5321300"/>
          <p14:tracePt t="138842" x="5175250" y="5314950"/>
          <p14:tracePt t="138860" x="5162550" y="5308600"/>
          <p14:tracePt t="138875" x="5149850" y="5302250"/>
          <p14:tracePt t="138892" x="5137150" y="5302250"/>
          <p14:tracePt t="138898" x="5124450" y="5295900"/>
          <p14:tracePt t="138909" x="5118100" y="5289550"/>
          <p14:tracePt t="138925" x="5105400" y="5289550"/>
          <p14:tracePt t="138942" x="5086350" y="5276850"/>
          <p14:tracePt t="138959" x="5080000" y="5276850"/>
          <p14:tracePt t="138975" x="5073650" y="5276850"/>
          <p14:tracePt t="138995" x="5073650" y="5270500"/>
          <p14:tracePt t="139009" x="5067300" y="5270500"/>
          <p14:tracePt t="139033" x="5060950" y="5270500"/>
          <p14:tracePt t="139049" x="5054600" y="5270500"/>
          <p14:tracePt t="139061" x="5041900" y="5270500"/>
          <p14:tracePt t="139078" x="5035550" y="5270500"/>
          <p14:tracePt t="139092" x="5029200" y="5270500"/>
          <p14:tracePt t="139112" x="5022850" y="5270500"/>
          <p14:tracePt t="139128" x="5016500" y="5270500"/>
          <p14:tracePt t="139176" x="5010150" y="5270500"/>
          <p14:tracePt t="139570" x="5010150" y="5289550"/>
          <p14:tracePt t="139577" x="5016500" y="5308600"/>
          <p14:tracePt t="139589" x="5041900" y="5359400"/>
          <p14:tracePt t="139614" x="5054600" y="5378450"/>
          <p14:tracePt t="139628" x="5060950" y="5384800"/>
          <p14:tracePt t="139644" x="5060950" y="5391150"/>
          <p14:tracePt t="139676" x="5060950" y="5397500"/>
          <p14:tracePt t="139755" x="5067300" y="5397500"/>
          <p14:tracePt t="139770" x="5073650" y="5397500"/>
          <p14:tracePt t="139779" x="5073650" y="5391150"/>
          <p14:tracePt t="139797" x="5080000" y="5384800"/>
          <p14:tracePt t="139803" x="5086350" y="5384800"/>
          <p14:tracePt t="139814" x="5092700" y="5378450"/>
          <p14:tracePt t="139830" x="5099050" y="5372100"/>
          <p14:tracePt t="139843" x="5105400" y="5359400"/>
          <p14:tracePt t="139863" x="5124450" y="5340350"/>
          <p14:tracePt t="139877" x="5143500" y="5327650"/>
          <p14:tracePt t="139893" x="5162550" y="5308600"/>
          <p14:tracePt t="139911" x="5207000" y="5308600"/>
          <p14:tracePt t="139917" x="5226050" y="5308600"/>
          <p14:tracePt t="139927" x="5245100" y="5308600"/>
          <p14:tracePt t="139946" x="5283200" y="5308600"/>
          <p14:tracePt t="139961" x="5289550" y="5308600"/>
          <p14:tracePt t="139977" x="5295900" y="5314950"/>
          <p14:tracePt t="139994" x="5302250" y="5321300"/>
          <p14:tracePt t="140010" x="5308600" y="5321300"/>
          <p14:tracePt t="140027" x="5308600" y="5327650"/>
          <p14:tracePt t="140046" x="5314950" y="5334000"/>
          <p14:tracePt t="140612" x="5321300" y="5334000"/>
          <p14:tracePt t="140618" x="5327650" y="5334000"/>
          <p14:tracePt t="140628" x="5340350" y="5334000"/>
          <p14:tracePt t="140644" x="5378450" y="5334000"/>
          <p14:tracePt t="140663" x="5524500" y="5334000"/>
          <p14:tracePt t="140696" x="5734050" y="5334000"/>
          <p14:tracePt t="140728" x="5829300" y="5327650"/>
          <p14:tracePt t="140765" x="5854700" y="5327650"/>
          <p14:tracePt t="140779" x="5886450" y="5327650"/>
          <p14:tracePt t="140794" x="5899150" y="5327650"/>
          <p14:tracePt t="141020" x="5905500" y="5327650"/>
          <p14:tracePt t="141029" x="5911850" y="5327650"/>
          <p14:tracePt t="141042" x="5918200" y="5321300"/>
          <p14:tracePt t="141067" x="5924550" y="5314950"/>
          <p14:tracePt t="141739" x="5930900" y="5308600"/>
          <p14:tracePt t="141744" x="5937250" y="5308600"/>
          <p14:tracePt t="141752" x="5937250" y="5302250"/>
          <p14:tracePt t="141762" x="5943600" y="5302250"/>
          <p14:tracePt t="141779" x="5949950" y="5295900"/>
          <p14:tracePt t="141797" x="5962650" y="5283200"/>
          <p14:tracePt t="141845" x="5969000" y="5276850"/>
          <p14:tracePt t="141879" x="5975350" y="5276850"/>
          <p14:tracePt t="141912" x="5988050" y="5270500"/>
          <p14:tracePt t="141953" x="5994400" y="5270500"/>
          <p14:tracePt t="142322" x="5994400" y="5264150"/>
          <p14:tracePt t="142329" x="5994400" y="5257800"/>
          <p14:tracePt t="142349" x="6000750" y="5251450"/>
          <p14:tracePt t="142370" x="6000750" y="5245100"/>
          <p14:tracePt t="142400" x="6000750" y="5238750"/>
          <p14:tracePt t="142412" x="6000750" y="5232400"/>
          <p14:tracePt t="142431" x="6007100" y="5232400"/>
          <p14:tracePt t="143049" x="6000750" y="5238750"/>
          <p14:tracePt t="143057" x="5994400" y="5257800"/>
          <p14:tracePt t="143065" x="5994400" y="5276850"/>
          <p14:tracePt t="143084" x="5981700" y="5327650"/>
          <p14:tracePt t="143097" x="5981700" y="5384800"/>
          <p14:tracePt t="143116" x="5969000" y="5480050"/>
          <p14:tracePt t="143131" x="5962650" y="5524500"/>
          <p14:tracePt t="143163" x="5943600" y="5594350"/>
          <p14:tracePt t="143199" x="5937250" y="5607050"/>
          <p14:tracePt t="143898" x="5930900" y="5607050"/>
          <p14:tracePt t="143904" x="5924550" y="5607050"/>
          <p14:tracePt t="143915" x="5918200" y="5613400"/>
          <p14:tracePt t="143931" x="5905500" y="5613400"/>
          <p14:tracePt t="143964" x="5886450" y="5613400"/>
          <p14:tracePt t="143971" x="5873750" y="5619750"/>
          <p14:tracePt t="143998" x="5848350" y="5619750"/>
          <p14:tracePt t="144032" x="5810250" y="5619750"/>
          <p14:tracePt t="144049" x="5797550" y="5619750"/>
          <p14:tracePt t="144064" x="5772150" y="5613400"/>
          <p14:tracePt t="144081" x="5734050" y="5607050"/>
          <p14:tracePt t="144098" x="5689600" y="5594350"/>
          <p14:tracePt t="144114" x="5638800" y="5588000"/>
          <p14:tracePt t="144131" x="5562600" y="5562600"/>
          <p14:tracePt t="144151" x="5524500" y="5556250"/>
          <p14:tracePt t="144164" x="5511800" y="5556250"/>
          <p14:tracePt t="144181" x="5505450" y="5556250"/>
          <p14:tracePt t="144214" x="5505450" y="5549900"/>
          <p14:tracePt t="144231" x="5499100" y="5543550"/>
          <p14:tracePt t="144248" x="5486400" y="5530850"/>
          <p14:tracePt t="144266" x="5480050" y="5524500"/>
          <p14:tracePt t="144281" x="5473700" y="5518150"/>
          <p14:tracePt t="144297" x="5467350" y="5511800"/>
          <p14:tracePt t="144314" x="5461000" y="5505450"/>
          <p14:tracePt t="144331" x="5454650" y="5499100"/>
          <p14:tracePt t="144347" x="5448300" y="5499100"/>
          <p14:tracePt t="144364" x="5441950" y="5492750"/>
          <p14:tracePt t="144381" x="5435600" y="5492750"/>
          <p14:tracePt t="144401" x="5429250" y="5486400"/>
          <p14:tracePt t="144499" x="5422900" y="5486400"/>
          <p14:tracePt t="144527" x="5416550" y="5486400"/>
          <p14:tracePt t="144557" x="5410200" y="5486400"/>
          <p14:tracePt t="144577" x="5403850" y="5486400"/>
          <p14:tracePt t="144589" x="5397500" y="5486400"/>
          <p14:tracePt t="144619" x="5391150" y="5486400"/>
          <p14:tracePt t="144655" x="5384800" y="5486400"/>
          <p14:tracePt t="144660" x="5378450" y="5486400"/>
          <p14:tracePt t="144676" x="5372100" y="5486400"/>
          <p14:tracePt t="144690" x="5365750" y="5486400"/>
          <p14:tracePt t="144815" x="5359400" y="5486400"/>
          <p14:tracePt t="144835" x="5353050" y="5486400"/>
          <p14:tracePt t="144868" x="5346700" y="5486400"/>
          <p14:tracePt t="144892" x="5340350" y="5486400"/>
          <p14:tracePt t="144916" x="5334000" y="5486400"/>
          <p14:tracePt t="144921" x="5327650" y="5492750"/>
          <p14:tracePt t="144939" x="5321300" y="5492750"/>
          <p14:tracePt t="144953" x="5302250" y="5492750"/>
          <p14:tracePt t="144960" x="5289550" y="5492750"/>
          <p14:tracePt t="144968" x="5276850" y="5492750"/>
          <p14:tracePt t="144982" x="5251450" y="5492750"/>
          <p14:tracePt t="144998" x="5226050" y="5492750"/>
          <p14:tracePt t="145015" x="5200650" y="5480050"/>
          <p14:tracePt t="145033" x="5168900" y="5467350"/>
          <p14:tracePt t="145050" x="5118100" y="5422900"/>
          <p14:tracePt t="145066" x="5092700" y="5397500"/>
          <p14:tracePt t="145083" x="5080000" y="5372100"/>
          <p14:tracePt t="145098" x="5060950" y="5346700"/>
          <p14:tracePt t="145115" x="5048250" y="5334000"/>
          <p14:tracePt t="145132" x="5041900" y="5314950"/>
          <p14:tracePt t="145149" x="5029200" y="5289550"/>
          <p14:tracePt t="145165" x="5022850" y="5276850"/>
          <p14:tracePt t="145182" x="5016500" y="5264150"/>
          <p14:tracePt t="145198" x="5010150" y="5257800"/>
          <p14:tracePt t="145216" x="5010150" y="5251450"/>
          <p14:tracePt t="145233" x="5010150" y="5245100"/>
          <p14:tracePt t="145248" x="5003800" y="5245100"/>
          <p14:tracePt t="145537" x="5003800" y="5232400"/>
          <p14:tracePt t="145545" x="4997450" y="5219700"/>
          <p14:tracePt t="145563" x="4991100" y="5207000"/>
          <p14:tracePt t="145570" x="4991100" y="5200650"/>
          <p14:tracePt t="145582" x="4984750" y="5187950"/>
          <p14:tracePt t="145599" x="4972050" y="5175250"/>
          <p14:tracePt t="145616" x="4965700" y="5162550"/>
          <p14:tracePt t="145649" x="4959350" y="5143500"/>
          <p14:tracePt t="145685" x="4953000" y="5130800"/>
          <p14:tracePt t="145717" x="4940300" y="5118100"/>
          <p14:tracePt t="145735" x="4927600" y="5105400"/>
          <p14:tracePt t="145749" x="4914900" y="5080000"/>
          <p14:tracePt t="145768" x="4895850" y="5035550"/>
          <p14:tracePt t="145785" x="4876800" y="5010150"/>
          <p14:tracePt t="145799" x="4870450" y="4984750"/>
          <p14:tracePt t="145816" x="4857750" y="4953000"/>
          <p14:tracePt t="145833" x="4838700" y="4921250"/>
          <p14:tracePt t="145853" x="4826000" y="4876800"/>
          <p14:tracePt t="145867" x="4819650" y="4851400"/>
          <p14:tracePt t="145884" x="4806950" y="4800600"/>
          <p14:tracePt t="145899" x="4800600" y="4762500"/>
          <p14:tracePt t="145916" x="4794250" y="4724400"/>
          <p14:tracePt t="145932" x="4794250" y="4699000"/>
          <p14:tracePt t="145949" x="4794250" y="4692650"/>
          <p14:tracePt t="145970" x="4794250" y="4667250"/>
          <p14:tracePt t="145976" x="4794250" y="4654550"/>
          <p14:tracePt t="145984" x="4794250" y="4648200"/>
          <p14:tracePt t="146001" x="4794250" y="4635500"/>
          <p14:tracePt t="146016" x="4794250" y="4622800"/>
          <p14:tracePt t="146049" x="4794250" y="4616450"/>
          <p14:tracePt t="146068" x="4800600" y="4597400"/>
          <p14:tracePt t="146085" x="4800600" y="4591050"/>
          <p14:tracePt t="146101" x="4813300" y="4565650"/>
          <p14:tracePt t="146116" x="4819650" y="4546600"/>
          <p14:tracePt t="146133" x="4826000" y="4533900"/>
          <p14:tracePt t="146149" x="4832350" y="4527550"/>
          <p14:tracePt t="146168" x="4845050" y="4514850"/>
          <p14:tracePt t="146183" x="4851400" y="4508500"/>
          <p14:tracePt t="146199" x="4864100" y="4495800"/>
          <p14:tracePt t="146217" x="4864100" y="4489450"/>
          <p14:tracePt t="146235" x="4870450" y="4489450"/>
          <p14:tracePt t="146249" x="4876800" y="4476750"/>
          <p14:tracePt t="146266" x="4889500" y="4470400"/>
          <p14:tracePt t="146283" x="4902200" y="4457700"/>
          <p14:tracePt t="146299" x="4914900" y="4445000"/>
          <p14:tracePt t="146316" x="4921250" y="4438650"/>
          <p14:tracePt t="146332" x="4921250" y="4432300"/>
          <p14:tracePt t="146366" x="4927600" y="4425950"/>
          <p14:tracePt t="146399" x="4933950" y="4425950"/>
          <p14:tracePt t="146416" x="4933950" y="4419600"/>
          <p14:tracePt t="146468" x="4940300" y="4419600"/>
          <p14:tracePt t="146487" x="4940300" y="4413250"/>
          <p14:tracePt t="146509" x="4940300" y="4406900"/>
          <p14:tracePt t="146517" x="4946650" y="4406900"/>
          <p14:tracePt t="146534" x="4953000" y="4406900"/>
          <p14:tracePt t="146540" x="4959350" y="4406900"/>
          <p14:tracePt t="146550" x="4972050" y="4406900"/>
          <p14:tracePt t="146567" x="5003800" y="4406900"/>
          <p14:tracePt t="146583" x="5118100" y="4406900"/>
          <p14:tracePt t="146600" x="5219700" y="4406900"/>
          <p14:tracePt t="146616" x="5340350" y="4406900"/>
          <p14:tracePt t="146633" x="5422900" y="4406900"/>
          <p14:tracePt t="146650" x="5486400" y="4394200"/>
          <p14:tracePt t="146667" x="5499100" y="4394200"/>
          <p14:tracePt t="146684" x="5505450" y="4394200"/>
          <p14:tracePt t="147018" x="5499100" y="4400550"/>
          <p14:tracePt t="147035" x="5492750" y="4400550"/>
          <p14:tracePt t="147043" x="5492750" y="4406900"/>
          <p14:tracePt t="147050" x="5486400" y="4413250"/>
          <p14:tracePt t="147087" x="5473700" y="4432300"/>
          <p14:tracePt t="147118" x="5467350" y="4451350"/>
          <p14:tracePt t="147150" x="5448300" y="4483100"/>
          <p14:tracePt t="147167" x="5429250" y="4508500"/>
          <p14:tracePt t="147185" x="5410200" y="4527550"/>
          <p14:tracePt t="147203" x="5391150" y="4546600"/>
          <p14:tracePt t="147218" x="5378450" y="4565650"/>
          <p14:tracePt t="147234" x="5378450" y="4572000"/>
          <p14:tracePt t="147250" x="5372100" y="4572000"/>
          <p14:tracePt t="147267" x="5365750" y="4578350"/>
          <p14:tracePt t="147287" x="5353050" y="4584700"/>
          <p14:tracePt t="147302" x="5334000" y="4591050"/>
          <p14:tracePt t="147319" x="5314950" y="4603750"/>
          <p14:tracePt t="147335" x="5302250" y="4603750"/>
          <p14:tracePt t="147350" x="5295900" y="4610100"/>
          <p14:tracePt t="147370" x="5289550" y="4610100"/>
          <p14:tracePt t="147385" x="5283200" y="4610100"/>
          <p14:tracePt t="147606" x="5276850" y="4610100"/>
          <p14:tracePt t="147644" x="5270500" y="4610100"/>
          <p14:tracePt t="147728" x="5264150" y="4610100"/>
          <p14:tracePt t="147830" x="5264150" y="4603750"/>
          <p14:tracePt t="147851" x="5264150" y="4597400"/>
          <p14:tracePt t="147866" x="5270500" y="4591050"/>
          <p14:tracePt t="147885" x="5270500" y="4584700"/>
          <p14:tracePt t="147918" x="5283200" y="4572000"/>
          <p14:tracePt t="148506" x="5289550" y="4565650"/>
          <p14:tracePt t="148515" x="5302250" y="4559300"/>
          <p14:tracePt t="148523" x="5327650" y="4559300"/>
          <p14:tracePt t="148537" x="5397500" y="4552950"/>
          <p14:tracePt t="148552" x="5556250" y="4552950"/>
          <p14:tracePt t="148569" x="5683250" y="4552950"/>
          <p14:tracePt t="148585" x="5784850" y="4552950"/>
          <p14:tracePt t="148622" x="5816600" y="4552950"/>
          <p14:tracePt t="149580" x="5810250" y="4552950"/>
          <p14:tracePt t="149612" x="5803900" y="4552950"/>
          <p14:tracePt t="149649" x="5797550" y="4552950"/>
          <p14:tracePt t="149710" x="5791200" y="4552950"/>
          <p14:tracePt t="149773" x="5784850" y="4552950"/>
          <p14:tracePt t="149789" x="5784850" y="4559300"/>
          <p14:tracePt t="149797" x="5778500" y="4565650"/>
          <p14:tracePt t="149819" x="5746750" y="4591050"/>
          <p14:tracePt t="149838" x="5708650" y="4635500"/>
          <p14:tracePt t="149853" x="5689600" y="4667250"/>
          <p14:tracePt t="149870" x="5657850" y="4711700"/>
          <p14:tracePt t="149886" x="5619750" y="4756150"/>
          <p14:tracePt t="149903" x="5588000" y="4800600"/>
          <p14:tracePt t="149920" x="5556250" y="4845050"/>
          <p14:tracePt t="149939" x="5518150" y="4883150"/>
          <p14:tracePt t="149955" x="5511800" y="4889500"/>
          <p14:tracePt t="155964" x="5499100" y="4889500"/>
          <p14:tracePt t="155973" x="5492750" y="4889500"/>
          <p14:tracePt t="155979" x="5480050" y="4883150"/>
          <p14:tracePt t="155993" x="5467350" y="4870450"/>
          <p14:tracePt t="156009" x="5384800" y="4826000"/>
          <p14:tracePt t="156026" x="5327650" y="4787900"/>
          <p14:tracePt t="156043" x="5194300" y="4699000"/>
          <p14:tracePt t="156080" x="5029200" y="4597400"/>
          <p14:tracePt t="156110" x="4972050" y="4540250"/>
          <p14:tracePt t="156142" x="4933950" y="4483100"/>
          <p14:tracePt t="156160" x="4914900" y="4438650"/>
          <p14:tracePt t="156177" x="4902200" y="4368800"/>
          <p14:tracePt t="156194" x="4895850" y="4343400"/>
          <p14:tracePt t="156210" x="4895850" y="4330700"/>
          <p14:tracePt t="156227" x="4895850" y="4324350"/>
          <p14:tracePt t="156597" x="4895850" y="4337050"/>
          <p14:tracePt t="156604" x="4895850" y="4356100"/>
          <p14:tracePt t="156614" x="4895850" y="4381500"/>
          <p14:tracePt t="156626" x="4895850" y="4413250"/>
          <p14:tracePt t="156644" x="4889500" y="4445000"/>
          <p14:tracePt t="156661" x="4889500" y="4483100"/>
          <p14:tracePt t="156694" x="4870450" y="4546600"/>
          <p14:tracePt t="156727" x="4845050" y="4578350"/>
          <p14:tracePt t="156760" x="4819650" y="4603750"/>
          <p14:tracePt t="156777" x="4800600" y="4610100"/>
          <p14:tracePt t="156796" x="4768850" y="4616450"/>
          <p14:tracePt t="156811" x="4737100" y="4622800"/>
          <p14:tracePt t="156828" x="4699000" y="4622800"/>
          <p14:tracePt t="156844" x="4654550" y="4622800"/>
          <p14:tracePt t="156864" x="4591050" y="4622800"/>
          <p14:tracePt t="156877" x="4483100" y="4622800"/>
          <p14:tracePt t="156895" x="4368800" y="4622800"/>
          <p14:tracePt t="156911" x="4279900" y="4622800"/>
          <p14:tracePt t="156930" x="4241800" y="4622800"/>
          <p14:tracePt t="156943" x="4197350" y="4622800"/>
          <p14:tracePt t="156963" x="4140200" y="4635500"/>
          <p14:tracePt t="156977" x="4121150" y="4641850"/>
          <p14:tracePt t="156994" x="4083050" y="4648200"/>
          <p14:tracePt t="156999" x="4070350" y="4654550"/>
          <p14:tracePt t="157010" x="4032250" y="4660900"/>
          <p14:tracePt t="157028" x="3994150" y="4667250"/>
          <p14:tracePt t="157045" x="3956050" y="4667250"/>
          <p14:tracePt t="157061" x="3911600" y="4667250"/>
          <p14:tracePt t="157080" x="3892550" y="4667250"/>
          <p14:tracePt t="157095" x="3860800" y="4667250"/>
          <p14:tracePt t="157110" x="3854450" y="4667250"/>
          <p14:tracePt t="157188" x="3860800" y="4660900"/>
          <p14:tracePt t="157196" x="3873500" y="4648200"/>
          <p14:tracePt t="157206" x="3879850" y="4635500"/>
          <p14:tracePt t="157212" x="3898900" y="4622800"/>
          <p14:tracePt t="157227" x="3924300" y="4591050"/>
          <p14:tracePt t="157244" x="3968750" y="4546600"/>
          <p14:tracePt t="157260" x="4044950" y="4495800"/>
          <p14:tracePt t="157277" x="4146550" y="4438650"/>
          <p14:tracePt t="157298" x="4362450" y="4362450"/>
          <p14:tracePt t="157313" x="4470400" y="4343400"/>
          <p14:tracePt t="157329" x="4584700" y="4324350"/>
          <p14:tracePt t="157344" x="4673600" y="4311650"/>
          <p14:tracePt t="157364" x="4718050" y="4305300"/>
          <p14:tracePt t="157377" x="4730750" y="4305300"/>
          <p14:tracePt t="157399" x="4737100" y="4311650"/>
          <p14:tracePt t="157411" x="4737100" y="4337050"/>
          <p14:tracePt t="157430" x="4737100" y="4362450"/>
          <p14:tracePt t="157444" x="4718050" y="4406900"/>
          <p14:tracePt t="157460" x="4692650" y="4438650"/>
          <p14:tracePt t="157477" x="4667250" y="4483100"/>
          <p14:tracePt t="157487" x="4635500" y="4521200"/>
          <p14:tracePt t="157496" x="4610100" y="4546600"/>
          <p14:tracePt t="157511" x="4521200" y="4591050"/>
          <p14:tracePt t="157529" x="4349750" y="4635500"/>
          <p14:tracePt t="157544" x="4184650" y="4660900"/>
          <p14:tracePt t="157563" x="3975100" y="4679950"/>
          <p14:tracePt t="157579" x="3759200" y="4686300"/>
          <p14:tracePt t="157595" x="3473450" y="4692650"/>
          <p14:tracePt t="157614" x="3359150" y="4692650"/>
          <p14:tracePt t="157628" x="3276600" y="4679950"/>
          <p14:tracePt t="157644" x="3213100" y="4667250"/>
          <p14:tracePt t="157661" x="3181350" y="4667250"/>
          <p14:tracePt t="157677" x="3162300" y="4667250"/>
          <p14:tracePt t="157694" x="3124200" y="4660900"/>
          <p14:tracePt t="157713" x="3054350" y="4641850"/>
          <p14:tracePt t="157728" x="2978150" y="4629150"/>
          <p14:tracePt t="157744" x="2908300" y="4610100"/>
          <p14:tracePt t="157761" x="2844800" y="4591050"/>
          <p14:tracePt t="157779" x="2813050" y="4584700"/>
          <p14:tracePt t="157798" x="2794000" y="4578350"/>
          <p14:tracePt t="157812" x="2787650" y="4572000"/>
          <p14:tracePt t="157829" x="2781300" y="4565650"/>
          <p14:tracePt t="157844" x="2755900" y="4546600"/>
          <p14:tracePt t="157861" x="2736850" y="4533900"/>
          <p14:tracePt t="157878" x="2724150" y="4527550"/>
          <p14:tracePt t="157895" x="2705100" y="4508500"/>
          <p14:tracePt t="157911" x="2692400" y="4495800"/>
          <p14:tracePt t="157928" x="2679700" y="4483100"/>
          <p14:tracePt t="157944" x="2667000" y="4470400"/>
          <p14:tracePt t="157961" x="2647950" y="4445000"/>
          <p14:tracePt t="157978" x="2635250" y="4425950"/>
          <p14:tracePt t="157987" x="2628900" y="4419600"/>
          <p14:tracePt t="157995" x="2622550" y="4406900"/>
          <p14:tracePt t="158011" x="2609850" y="4381500"/>
          <p14:tracePt t="158028" x="2590800" y="4362450"/>
          <p14:tracePt t="158048" x="2584450" y="4356100"/>
          <p14:tracePt t="163544" x="2590800" y="4324350"/>
          <p14:tracePt t="163551" x="2590800" y="4318000"/>
          <p14:tracePt t="163561" x="2597150" y="4311650"/>
          <p14:tracePt t="163568" x="2603500" y="4305300"/>
          <p14:tracePt t="163583" x="2616200" y="4292600"/>
          <p14:tracePt t="163603" x="2628900" y="4273550"/>
          <p14:tracePt t="163617" x="2635250" y="4267200"/>
          <p14:tracePt t="163650" x="2800350" y="4229100"/>
          <p14:tracePt t="163685" x="3219450" y="4222750"/>
          <p14:tracePt t="163721" x="3854450" y="4184650"/>
          <p14:tracePt t="163735" x="4248150" y="4178300"/>
          <p14:tracePt t="163752" x="4387850" y="4171950"/>
          <p14:tracePt t="163768" x="4572000" y="4165600"/>
          <p14:tracePt t="163783" x="4749800" y="4146550"/>
          <p14:tracePt t="163800" x="4902200" y="4133850"/>
          <p14:tracePt t="163817" x="5022850" y="4114800"/>
          <p14:tracePt t="163833" x="5067300" y="4108450"/>
          <p14:tracePt t="163851" x="5124450" y="410210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‘s Rubric Score?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27" t="21469" r="16831" b="14724"/>
          <a:stretch/>
        </p:blipFill>
        <p:spPr>
          <a:xfrm>
            <a:off x="1537855" y="1537854"/>
            <a:ext cx="9459884" cy="5188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6073" y="3425360"/>
            <a:ext cx="6301047" cy="1346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61"/>
    </mc:Choice>
    <mc:Fallback xmlns="">
      <p:transition spd="slow" advTm="47861"/>
    </mc:Fallback>
  </mc:AlternateContent>
  <p:extLst mod="1">
    <p:ext uri="{3A86A75C-4F4B-4683-9AE1-C65F6400EC91}">
      <p14:laserTraceLst xmlns:p14="http://schemas.microsoft.com/office/powerpoint/2010/main">
        <p14:tracePtLst>
          <p14:tracePt t="25915" x="825500" y="5524500"/>
          <p14:tracePt t="25972" x="831850" y="5524500"/>
          <p14:tracePt t="25982" x="882650" y="5480050"/>
          <p14:tracePt t="25993" x="1168400" y="5321300"/>
          <p14:tracePt t="26024" x="1917700" y="4940300"/>
          <p14:tracePt t="26058" x="3105150" y="4394200"/>
          <p14:tracePt t="26092" x="3930650" y="4057650"/>
          <p14:tracePt t="26108" x="4178300" y="3975100"/>
          <p14:tracePt t="26124" x="4330700" y="3937000"/>
          <p14:tracePt t="26141" x="4489450" y="3892550"/>
          <p14:tracePt t="26158" x="4654550" y="3879850"/>
          <p14:tracePt t="26174" x="4826000" y="3873500"/>
          <p14:tracePt t="26192" x="5073650" y="3892550"/>
          <p14:tracePt t="26210" x="5416550" y="3956050"/>
          <p14:tracePt t="26225" x="5632450" y="3975100"/>
          <p14:tracePt t="26243" x="5924550" y="4006850"/>
          <p14:tracePt t="26260" x="6191250" y="4013200"/>
          <p14:tracePt t="26275" x="6375400" y="4013200"/>
          <p14:tracePt t="26294" x="6457950" y="4013200"/>
          <p14:tracePt t="26310" x="6470650" y="4013200"/>
          <p14:tracePt t="26396" x="6483350" y="4013200"/>
          <p14:tracePt t="26403" x="6483350" y="4019550"/>
          <p14:tracePt t="26413" x="6489700" y="4025900"/>
          <p14:tracePt t="26435" x="6489700" y="4032250"/>
          <p14:tracePt t="26452" x="6496050" y="4032250"/>
          <p14:tracePt t="26459" x="6508750" y="4032250"/>
          <p14:tracePt t="26477" x="6534150" y="4032250"/>
          <p14:tracePt t="26491" x="6559550" y="4032250"/>
          <p14:tracePt t="26511" x="6610350" y="4032250"/>
          <p14:tracePt t="26525" x="6642100" y="4032250"/>
          <p14:tracePt t="26542" x="6667500" y="4032250"/>
          <p14:tracePt t="26558" x="6699250" y="4032250"/>
          <p14:tracePt t="26576" x="6762750" y="4032250"/>
          <p14:tracePt t="26593" x="6838950" y="4032250"/>
          <p14:tracePt t="26610" x="6997700" y="4032250"/>
          <p14:tracePt t="26625" x="7112000" y="4032250"/>
          <p14:tracePt t="26642" x="7283450" y="4032250"/>
          <p14:tracePt t="26658" x="7435850" y="4025900"/>
          <p14:tracePt t="26675" x="7607300" y="4025900"/>
          <p14:tracePt t="26691" x="7696200" y="4019550"/>
          <p14:tracePt t="26711" x="7861300" y="4006850"/>
          <p14:tracePt t="26726" x="7950200" y="4006850"/>
          <p14:tracePt t="26742" x="8026400" y="4006850"/>
          <p14:tracePt t="26758" x="8102600" y="4006850"/>
          <p14:tracePt t="26775" x="8172450" y="4006850"/>
          <p14:tracePt t="26792" x="8242300" y="4006850"/>
          <p14:tracePt t="26809" x="8337550" y="4000500"/>
          <p14:tracePt t="26825" x="8369300" y="4000500"/>
          <p14:tracePt t="26842" x="8382000" y="4000500"/>
          <p14:tracePt t="26859" x="8407400" y="3994150"/>
          <p14:tracePt t="26875" x="8445500" y="3994150"/>
          <p14:tracePt t="26893" x="8470900" y="3987800"/>
          <p14:tracePt t="26909" x="8489950" y="3987800"/>
          <p14:tracePt t="26925" x="8502650" y="3987800"/>
          <p14:tracePt t="26943" x="8509000" y="3987800"/>
          <p14:tracePt t="26959" x="8521700" y="3987800"/>
          <p14:tracePt t="26976" x="8528050" y="3987800"/>
          <p14:tracePt t="27009" x="8534400" y="3987800"/>
          <p14:tracePt t="27144" x="8528050" y="3987800"/>
          <p14:tracePt t="27151" x="8515350" y="3987800"/>
          <p14:tracePt t="27160" x="8509000" y="3987800"/>
          <p14:tracePt t="27176" x="8477250" y="3994150"/>
          <p14:tracePt t="27192" x="8426450" y="4000500"/>
          <p14:tracePt t="27209" x="8356600" y="4013200"/>
          <p14:tracePt t="27227" x="8197850" y="4038600"/>
          <p14:tracePt t="27242" x="8089900" y="4057650"/>
          <p14:tracePt t="27260" x="7975600" y="4076700"/>
          <p14:tracePt t="27276" x="7874000" y="4102100"/>
          <p14:tracePt t="27292" x="7797800" y="4108450"/>
          <p14:tracePt t="27309" x="7689850" y="4114800"/>
          <p14:tracePt t="27326" x="7524750" y="4121150"/>
          <p14:tracePt t="27342" x="7429500" y="4121150"/>
          <p14:tracePt t="27359" x="7327900" y="4121150"/>
          <p14:tracePt t="27376" x="7194550" y="4121150"/>
          <p14:tracePt t="27392" x="7092950" y="4121150"/>
          <p14:tracePt t="27409" x="6991350" y="4121150"/>
          <p14:tracePt t="27426" x="6864350" y="4121150"/>
          <p14:tracePt t="27444" x="6813550" y="4121150"/>
          <p14:tracePt t="27459" x="6781800" y="4121150"/>
          <p14:tracePt t="27476" x="6775450" y="4121150"/>
          <p14:tracePt t="27622" x="6788150" y="4121150"/>
          <p14:tracePt t="27631" x="6807200" y="4127500"/>
          <p14:tracePt t="27642" x="6896100" y="4133850"/>
          <p14:tracePt t="27660" x="7023100" y="4133850"/>
          <p14:tracePt t="27676" x="7162800" y="4140200"/>
          <p14:tracePt t="27694" x="7480300" y="4140200"/>
          <p14:tracePt t="27709" x="7867650" y="4140200"/>
          <p14:tracePt t="27728" x="8185150" y="4121150"/>
          <p14:tracePt t="27743" x="8299450" y="4108450"/>
          <p14:tracePt t="27762" x="8343900" y="4102100"/>
          <p14:tracePt t="27776" x="8350250" y="4102100"/>
          <p14:tracePt t="27908" x="8343900" y="4102100"/>
          <p14:tracePt t="27915" x="8318500" y="4102100"/>
          <p14:tracePt t="27928" x="8229600" y="4108450"/>
          <p14:tracePt t="27945" x="8121650" y="4114800"/>
          <p14:tracePt t="27961" x="7918450" y="4127500"/>
          <p14:tracePt t="27977" x="7791450" y="4127500"/>
          <p14:tracePt t="27993" x="7620000" y="4133850"/>
          <p14:tracePt t="28010" x="7499350" y="4133850"/>
          <p14:tracePt t="28027" x="7340600" y="4152900"/>
          <p14:tracePt t="28043" x="7296150" y="4159250"/>
          <p14:tracePt t="28062" x="7270750" y="4165600"/>
          <p14:tracePt t="28078" x="7264400" y="4165600"/>
          <p14:tracePt t="28093" x="7264400" y="4171950"/>
          <p14:tracePt t="28193" x="7270750" y="4171950"/>
          <p14:tracePt t="28199" x="7283450" y="4171950"/>
          <p14:tracePt t="28212" x="7302500" y="4165600"/>
          <p14:tracePt t="28228" x="7334250" y="4159250"/>
          <p14:tracePt t="28235" x="7359650" y="4152900"/>
          <p14:tracePt t="28243" x="7372350" y="4152900"/>
          <p14:tracePt t="28262" x="7391400" y="4146550"/>
          <p14:tracePt t="28277" x="7397750" y="4146550"/>
          <p14:tracePt t="40320" x="7391400" y="4146550"/>
          <p14:tracePt t="40335" x="7385050" y="4146550"/>
          <p14:tracePt t="40351" x="7378700" y="4152900"/>
          <p14:tracePt t="40359" x="7372350" y="4152900"/>
          <p14:tracePt t="40389" x="7334250" y="4165600"/>
          <p14:tracePt t="40425" x="7258050" y="4216400"/>
          <p14:tracePt t="40455" x="7118350" y="4292600"/>
          <p14:tracePt t="40474" x="7061200" y="4324350"/>
          <p14:tracePt t="40490" x="7023100" y="4343400"/>
          <p14:tracePt t="40505" x="7004050" y="4349750"/>
          <p14:tracePt t="40523" x="6991350" y="4356100"/>
          <p14:tracePt t="40542" x="6965950" y="4362450"/>
          <p14:tracePt t="40557" x="6940550" y="4368800"/>
          <p14:tracePt t="40572" x="6921500" y="4368800"/>
          <p14:tracePt t="40589" x="6908800" y="4368800"/>
          <p14:tracePt t="40605" x="6883400" y="4375150"/>
          <p14:tracePt t="40622" x="6832600" y="4400550"/>
          <p14:tracePt t="40639" x="6737350" y="4438650"/>
          <p14:tracePt t="40656" x="6686550" y="4445000"/>
          <p14:tracePt t="40673" x="6610350" y="4464050"/>
          <p14:tracePt t="40689" x="6578600" y="4464050"/>
          <p14:tracePt t="40705" x="6553200" y="4464050"/>
          <p14:tracePt t="40723" x="6515100" y="4464050"/>
          <p14:tracePt t="40739" x="6477000" y="4464050"/>
          <p14:tracePt t="40757" x="6451600" y="4451350"/>
          <p14:tracePt t="40772" x="6438900" y="4445000"/>
          <p14:tracePt t="40789" x="6426200" y="4445000"/>
          <p14:tracePt t="40944" x="6419850" y="4445000"/>
          <p14:tracePt t="40952" x="6413500" y="4445000"/>
          <p14:tracePt t="40959" x="6400800" y="4438650"/>
          <p14:tracePt t="40975" x="6388100" y="4432300"/>
          <p14:tracePt t="40991" x="6375400" y="4432300"/>
          <p14:tracePt t="41007" x="6362700" y="4432300"/>
          <p14:tracePt t="41023" x="6343650" y="4432300"/>
          <p14:tracePt t="41039" x="6324600" y="4432300"/>
          <p14:tracePt t="41057" x="6311900" y="4432300"/>
          <p14:tracePt t="41250" x="6311900" y="4425950"/>
          <p14:tracePt t="41261" x="6311900" y="4419600"/>
          <p14:tracePt t="41267" x="6318250" y="4413250"/>
          <p14:tracePt t="41275" x="6324600" y="4406900"/>
          <p14:tracePt t="41290" x="6356350" y="4394200"/>
          <p14:tracePt t="41306" x="6413500" y="4381500"/>
          <p14:tracePt t="41323" x="6477000" y="4381500"/>
          <p14:tracePt t="41360" x="6775450" y="4387850"/>
          <p14:tracePt t="41390" x="7080250" y="4413250"/>
          <p14:tracePt t="41423" x="7308850" y="4413250"/>
          <p14:tracePt t="41441" x="7429500" y="4394200"/>
          <p14:tracePt t="41458" x="7537450" y="4381500"/>
          <p14:tracePt t="41474" x="7620000" y="4375150"/>
          <p14:tracePt t="41490" x="7689850" y="4368800"/>
          <p14:tracePt t="41507" x="7734300" y="4362450"/>
          <p14:tracePt t="41523" x="7804150" y="4362450"/>
          <p14:tracePt t="41541" x="7886700" y="4362450"/>
          <p14:tracePt t="41557" x="7918450" y="4362450"/>
          <p14:tracePt t="41573" x="7937500" y="4368800"/>
          <p14:tracePt t="41590" x="7956550" y="4375150"/>
          <p14:tracePt t="41607" x="7975600" y="4375150"/>
          <p14:tracePt t="41623" x="7988300" y="4375150"/>
          <p14:tracePt t="41640" x="7994650" y="43751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77FF-C385-4777-A6CF-7F3F8FA7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เรื่องที่จะเรียนปรึกษา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D057-18FE-4719-A56E-94A4D854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err="1"/>
              <a:t>มค</a:t>
            </a:r>
            <a:r>
              <a:rPr lang="th-TH" dirty="0"/>
              <a:t>อ. 3-4</a:t>
            </a:r>
            <a:r>
              <a:rPr lang="en-US" dirty="0"/>
              <a:t>: </a:t>
            </a:r>
            <a:r>
              <a:rPr lang="th-TH" dirty="0"/>
              <a:t>ความสอดคล้องตาม </a:t>
            </a:r>
            <a:r>
              <a:rPr lang="en-US" dirty="0"/>
              <a:t>AUN-QA</a:t>
            </a:r>
            <a:endParaRPr lang="th-TH" dirty="0"/>
          </a:p>
          <a:p>
            <a:r>
              <a:rPr lang="th-TH" dirty="0"/>
              <a:t>มคอ 5-6</a:t>
            </a:r>
            <a:r>
              <a:rPr lang="en-US" dirty="0"/>
              <a:t>: </a:t>
            </a:r>
            <a:r>
              <a:rPr lang="th-TH" dirty="0"/>
              <a:t>นศ. </a:t>
            </a:r>
            <a:r>
              <a:rPr lang="en-US" dirty="0"/>
              <a:t>F </a:t>
            </a:r>
            <a:r>
              <a:rPr lang="th-TH" dirty="0"/>
              <a:t>และการติดตาม</a:t>
            </a:r>
          </a:p>
          <a:p>
            <a:r>
              <a:rPr lang="en-US" dirty="0"/>
              <a:t>Modular learning</a:t>
            </a:r>
          </a:p>
          <a:p>
            <a:r>
              <a:rPr lang="th-TH" dirty="0"/>
              <a:t>โครงการ </a:t>
            </a:r>
            <a:r>
              <a:rPr lang="en-US" dirty="0"/>
              <a:t>E-learning </a:t>
            </a:r>
            <a:r>
              <a:rPr lang="th-TH" dirty="0"/>
              <a:t> ของงานการศึกษา</a:t>
            </a:r>
          </a:p>
          <a:p>
            <a:r>
              <a:rPr lang="th-TH" dirty="0"/>
              <a:t>ความต้องการในการอบรมของอาจารย์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7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/>
              <a:t>มีข้อสังเกตว่า การนำเสนอ ไม่ใช่กลยุทธ์การสอน แต่เป็นกลยุทธ์การวัดและประเมินผล  การให้นักศึกษาไปค้นหาและมานำเสนอ จะใช้กลยุทธ์การสอน คือ มอบหมายงานรายบุคคล/กลุ่ม  และกลยุทธ์การสัดและประเมินผล คือ การนำเสนอ และ/หรือ รายงานรายบุคคล/กลุ่ม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13"/>
    </mc:Choice>
    <mc:Fallback xmlns="">
      <p:transition spd="slow" advTm="5721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ทำไมต้องสนใจ </a:t>
            </a:r>
            <a:r>
              <a:rPr lang="en-US" dirty="0"/>
              <a:t>Assessment</a:t>
            </a:r>
          </a:p>
        </p:txBody>
      </p:sp>
      <p:pic>
        <p:nvPicPr>
          <p:cNvPr id="2050" name="Picture 2" descr="Test-enhanced learning: Using retrieval practice to help students learn |  Center for Teaching | Vanderbilt Univers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2" y="1783893"/>
            <a:ext cx="7509917" cy="45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4227" y="6488668"/>
            <a:ext cx="1106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https://cft.vanderbilt.edu/guides-sub-pages/test-enhanced-learning-using-retrieval-practice-to-help-students-learn/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5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60"/>
    </mc:Choice>
    <mc:Fallback xmlns="">
      <p:transition spd="slow" advTm="135960"/>
    </mc:Fallback>
  </mc:AlternateContent>
  <p:extLst>
    <p:ext uri="{3A86A75C-4F4B-4683-9AE1-C65F6400EC91}">
      <p14:laserTraceLst xmlns:p14="http://schemas.microsoft.com/office/powerpoint/2010/main">
        <p14:tracePtLst>
          <p14:tracePt t="23269" x="7937500" y="4394200"/>
          <p14:tracePt t="23276" x="7874000" y="4413250"/>
          <p14:tracePt t="23285" x="7708900" y="4457700"/>
          <p14:tracePt t="23302" x="7518400" y="4521200"/>
          <p14:tracePt t="23321" x="7264400" y="4603750"/>
          <p14:tracePt t="23336" x="7169150" y="4641850"/>
          <p14:tracePt t="23355" x="6985000" y="4743450"/>
          <p14:tracePt t="23385" x="6699250" y="4972050"/>
          <p14:tracePt t="23419" x="6457950" y="5207000"/>
          <p14:tracePt t="23452" x="6254750" y="5403850"/>
          <p14:tracePt t="23469" x="6178550" y="5480050"/>
          <p14:tracePt t="23485" x="6115050" y="5600700"/>
          <p14:tracePt t="23502" x="6064250" y="5708650"/>
          <p14:tracePt t="23520" x="6019800" y="5867400"/>
          <p14:tracePt t="23536" x="6000750" y="5943600"/>
          <p14:tracePt t="23552" x="5981700" y="6026150"/>
          <p14:tracePt t="23569" x="5937250" y="6210300"/>
          <p14:tracePt t="23586" x="5911850" y="6337300"/>
          <p14:tracePt t="23593" x="5899150" y="6381750"/>
          <p14:tracePt t="23604" x="5892800" y="6426200"/>
          <p14:tracePt t="23620" x="5867400" y="6546850"/>
          <p14:tracePt t="23637" x="5861050" y="6635750"/>
          <p14:tracePt t="23652" x="5848350" y="6692900"/>
          <p14:tracePt t="23670" x="5803900" y="6851650"/>
          <p14:tracePt t="23685" x="5772150" y="6851650"/>
          <p14:tracePt t="23702" x="5727700" y="6851650"/>
          <p14:tracePt t="23718" x="5702300" y="6851650"/>
          <p14:tracePt t="23735" x="5689600" y="6851650"/>
          <p14:tracePt t="23753" x="5683250" y="6851650"/>
          <p14:tracePt t="23846" x="5676900" y="6851650"/>
          <p14:tracePt t="23862" x="5670550" y="6851650"/>
          <p14:tracePt t="23895" x="5664200" y="6851650"/>
          <p14:tracePt t="23906" x="5657850" y="6838950"/>
          <p14:tracePt t="23938" x="5594350" y="6819900"/>
          <p14:tracePt t="23953" x="5537200" y="6807200"/>
          <p14:tracePt t="23969" x="5499100" y="6800850"/>
          <p14:tracePt t="23986" x="5473700" y="6794500"/>
          <p14:tracePt t="24002" x="5435600" y="6794500"/>
          <p14:tracePt t="24019" x="5378450" y="6794500"/>
          <p14:tracePt t="24035" x="5302250" y="6794500"/>
          <p14:tracePt t="24052" x="5238750" y="6794500"/>
          <p14:tracePt t="24069" x="5207000" y="6794500"/>
          <p14:tracePt t="24087" x="5200650" y="6794500"/>
          <p14:tracePt t="24194" x="5200650" y="6788150"/>
          <p14:tracePt t="24203" x="5213350" y="6781800"/>
          <p14:tracePt t="24212" x="5219700" y="6781800"/>
          <p14:tracePt t="24219" x="5232400" y="6769100"/>
          <p14:tracePt t="24236" x="5257800" y="6756400"/>
          <p14:tracePt t="24252" x="5283200" y="6743700"/>
          <p14:tracePt t="24269" x="5334000" y="6718300"/>
          <p14:tracePt t="24286" x="5372100" y="6705600"/>
          <p14:tracePt t="24303" x="5397500" y="6699250"/>
          <p14:tracePt t="24319" x="5429250" y="6686550"/>
          <p14:tracePt t="24336" x="5461000" y="6686550"/>
          <p14:tracePt t="24353" x="5499100" y="6686550"/>
          <p14:tracePt t="24370" x="5537200" y="6686550"/>
          <p14:tracePt t="24386" x="5568950" y="6686550"/>
          <p14:tracePt t="24403" x="5588000" y="6692900"/>
          <p14:tracePt t="24419" x="5594350" y="6692900"/>
          <p14:tracePt t="25591" x="5588000" y="6692900"/>
          <p14:tracePt t="25621" x="5581650" y="6686550"/>
          <p14:tracePt t="25999" x="5581650" y="6680200"/>
          <p14:tracePt t="26008" x="5581650" y="6667500"/>
          <p14:tracePt t="26021" x="5588000" y="6604000"/>
          <p14:tracePt t="26038" x="5607050" y="6508750"/>
          <p14:tracePt t="26054" x="5626100" y="6394450"/>
          <p14:tracePt t="26071" x="5632450" y="6273800"/>
          <p14:tracePt t="26089" x="5645150" y="6064250"/>
          <p14:tracePt t="26121" x="5702300" y="5797550"/>
          <p14:tracePt t="26154" x="5784850" y="5505450"/>
          <p14:tracePt t="26190" x="5892800" y="5207000"/>
          <p14:tracePt t="26206" x="5969000" y="5010150"/>
          <p14:tracePt t="26221" x="6026150" y="4895850"/>
          <p14:tracePt t="26238" x="6102350" y="4756150"/>
          <p14:tracePt t="26254" x="6172200" y="4648200"/>
          <p14:tracePt t="26273" x="6223000" y="4565650"/>
          <p14:tracePt t="26288" x="6280150" y="4483100"/>
          <p14:tracePt t="26305" x="6330950" y="4419600"/>
          <p14:tracePt t="26322" x="6337300" y="4400550"/>
          <p14:tracePt t="27365" x="6330950" y="4400550"/>
          <p14:tracePt t="27373" x="6318250" y="4400550"/>
          <p14:tracePt t="27379" x="6305550" y="4400550"/>
          <p14:tracePt t="27402" x="6299200" y="4400550"/>
          <p14:tracePt t="27410" x="6292850" y="4400550"/>
          <p14:tracePt t="27440" x="6273800" y="4406900"/>
          <p14:tracePt t="27472" x="6248400" y="4406900"/>
          <p14:tracePt t="27506" x="6127750" y="4387850"/>
          <p14:tracePt t="27522" x="6038850" y="4356100"/>
          <p14:tracePt t="27540" x="5905500" y="4311650"/>
          <p14:tracePt t="27557" x="5816600" y="4279900"/>
          <p14:tracePt t="27573" x="5715000" y="4241800"/>
          <p14:tracePt t="27590" x="5651500" y="4210050"/>
          <p14:tracePt t="27608" x="5613400" y="4184650"/>
          <p14:tracePt t="27616" x="5581650" y="4146550"/>
          <p14:tracePt t="27641" x="5549900" y="3994150"/>
          <p14:tracePt t="27656" x="5549900" y="3867150"/>
          <p14:tracePt t="27672" x="5562600" y="3651250"/>
          <p14:tracePt t="27689" x="5575300" y="3517900"/>
          <p14:tracePt t="27706" x="5613400" y="3308350"/>
          <p14:tracePt t="27724" x="5715000" y="3028950"/>
          <p14:tracePt t="27741" x="5842000" y="2800350"/>
          <p14:tracePt t="27756" x="6057900" y="2482850"/>
          <p14:tracePt t="27773" x="6191250" y="2324100"/>
          <p14:tracePt t="27791" x="6292850" y="2216150"/>
          <p14:tracePt t="27806" x="6388100" y="2127250"/>
          <p14:tracePt t="27824" x="6477000" y="2070100"/>
          <p14:tracePt t="27842" x="6515100" y="2044700"/>
          <p14:tracePt t="27856" x="6540500" y="2038350"/>
          <p14:tracePt t="27875" x="6578600" y="2025650"/>
          <p14:tracePt t="27890" x="6635750" y="2025650"/>
          <p14:tracePt t="27906" x="6731000" y="2038350"/>
          <p14:tracePt t="27925" x="6915150" y="2108200"/>
          <p14:tracePt t="27942" x="7042150" y="2159000"/>
          <p14:tracePt t="27956" x="7150100" y="2228850"/>
          <p14:tracePt t="27973" x="7251700" y="2292350"/>
          <p14:tracePt t="27990" x="7327900" y="2343150"/>
          <p14:tracePt t="28006" x="7397750" y="2387600"/>
          <p14:tracePt t="28023" x="7524750" y="2470150"/>
          <p14:tracePt t="28043" x="7613650" y="2527300"/>
          <p14:tracePt t="28058" x="7708900" y="2590800"/>
          <p14:tracePt t="28073" x="7804150" y="2654300"/>
          <p14:tracePt t="28090" x="7861300" y="2698750"/>
          <p14:tracePt t="28106" x="7950200" y="2749550"/>
          <p14:tracePt t="28113" x="7962900" y="2755900"/>
          <p14:tracePt t="28123" x="7975600" y="2774950"/>
          <p14:tracePt t="28140" x="7988300" y="2781300"/>
          <p14:tracePt t="28999" x="7988300" y="2787650"/>
          <p14:tracePt t="29006" x="7981950" y="2800350"/>
          <p14:tracePt t="29014" x="7969250" y="2806700"/>
          <p14:tracePt t="29025" x="7962900" y="2819400"/>
          <p14:tracePt t="29043" x="7937500" y="2838450"/>
          <p14:tracePt t="29059" x="7912100" y="2851150"/>
          <p14:tracePt t="29074" x="7893050" y="2863850"/>
          <p14:tracePt t="29108" x="7848600" y="2895600"/>
          <p14:tracePt t="29145" x="7785100" y="2940050"/>
          <p14:tracePt t="29151" x="7778750" y="2946400"/>
          <p14:tracePt t="29174" x="7715250" y="2984500"/>
          <p14:tracePt t="29191" x="7696200" y="2997200"/>
          <p14:tracePt t="29207" x="7664450" y="3016250"/>
          <p14:tracePt t="29224" x="7651750" y="3028950"/>
          <p14:tracePt t="29242" x="7632700" y="3028950"/>
          <p14:tracePt t="29258" x="7626350" y="3035300"/>
          <p14:tracePt t="29274" x="7620000" y="3035300"/>
          <p14:tracePt t="29292" x="7613650" y="3041650"/>
          <p14:tracePt t="29324" x="7607300" y="3041650"/>
          <p14:tracePt t="29344" x="7600950" y="3048000"/>
          <p14:tracePt t="29359" x="7588250" y="3054350"/>
          <p14:tracePt t="29374" x="7575550" y="3060700"/>
          <p14:tracePt t="29392" x="7569200" y="3067050"/>
          <p14:tracePt t="29408" x="7562850" y="3067050"/>
          <p14:tracePt t="29555" x="7562850" y="3060700"/>
          <p14:tracePt t="29562" x="7562850" y="3035300"/>
          <p14:tracePt t="29574" x="7562850" y="3003550"/>
          <p14:tracePt t="29591" x="7575550" y="2959100"/>
          <p14:tracePt t="29608" x="7581900" y="2908300"/>
          <p14:tracePt t="29625" x="7588250" y="2882900"/>
          <p14:tracePt t="29631" x="7594600" y="2870200"/>
          <p14:tracePt t="29641" x="7600950" y="2851150"/>
          <p14:tracePt t="29658" x="7607300" y="2838450"/>
          <p14:tracePt t="29674" x="7613650" y="2819400"/>
          <p14:tracePt t="29691" x="7620000" y="2819400"/>
          <p14:tracePt t="29708" x="7620000" y="2813050"/>
          <p14:tracePt t="29800" x="7626350" y="2813050"/>
          <p14:tracePt t="29808" x="7626350" y="2806700"/>
          <p14:tracePt t="29816" x="7632700" y="2800350"/>
          <p14:tracePt t="29839" x="7632700" y="2794000"/>
          <p14:tracePt t="29846" x="7639050" y="2794000"/>
          <p14:tracePt t="29858" x="7645400" y="2787650"/>
          <p14:tracePt t="29876" x="7664450" y="2768600"/>
          <p14:tracePt t="29892" x="7677150" y="2755900"/>
          <p14:tracePt t="29908" x="7689850" y="2749550"/>
          <p14:tracePt t="29925" x="7702550" y="2743200"/>
          <p14:tracePt t="29942" x="7715250" y="2736850"/>
          <p14:tracePt t="29958" x="7734300" y="2730500"/>
          <p14:tracePt t="29977" x="7772400" y="2717800"/>
          <p14:tracePt t="29992" x="7785100" y="2705100"/>
          <p14:tracePt t="30009" x="7804150" y="2698750"/>
          <p14:tracePt t="30025" x="7823200" y="2692400"/>
          <p14:tracePt t="30041" x="7829550" y="2686050"/>
          <p14:tracePt t="30077" x="7842250" y="2679700"/>
          <p14:tracePt t="30092" x="7848600" y="2679700"/>
          <p14:tracePt t="30142" x="7854950" y="2673350"/>
          <p14:tracePt t="30155" x="7861300" y="2673350"/>
          <p14:tracePt t="30162" x="7867650" y="2667000"/>
          <p14:tracePt t="30176" x="7880350" y="2667000"/>
          <p14:tracePt t="30192" x="7899400" y="2660650"/>
          <p14:tracePt t="30225" x="7905750" y="2660650"/>
          <p14:tracePt t="30242" x="7912100" y="2660650"/>
          <p14:tracePt t="30596" x="7905750" y="2660650"/>
          <p14:tracePt t="30603" x="7899400" y="2660650"/>
          <p14:tracePt t="30611" x="7893050" y="2660650"/>
          <p14:tracePt t="30626" x="7886700" y="2667000"/>
          <p14:tracePt t="30632" x="7880350" y="2667000"/>
          <p14:tracePt t="30642" x="7874000" y="2673350"/>
          <p14:tracePt t="30676" x="7861300" y="2673350"/>
          <p14:tracePt t="30709" x="7842250" y="2673350"/>
          <p14:tracePt t="30742" x="7835900" y="2673350"/>
          <p14:tracePt t="30881" x="7835900" y="2667000"/>
          <p14:tracePt t="30888" x="7842250" y="2667000"/>
          <p14:tracePt t="30896" x="7842250" y="2660650"/>
          <p14:tracePt t="30909" x="7854950" y="2654300"/>
          <p14:tracePt t="30926" x="7861300" y="2654300"/>
          <p14:tracePt t="30943" x="7880350" y="2647950"/>
          <p14:tracePt t="30959" x="7893050" y="2647950"/>
          <p14:tracePt t="30980" x="7924800" y="2647950"/>
          <p14:tracePt t="30993" x="7950200" y="2647950"/>
          <p14:tracePt t="31009" x="7969250" y="2647950"/>
          <p14:tracePt t="31026" x="7994650" y="2654300"/>
          <p14:tracePt t="31042" x="8020050" y="2660650"/>
          <p14:tracePt t="31059" x="8032750" y="2660650"/>
          <p14:tracePt t="31079" x="8045450" y="2660650"/>
          <p14:tracePt t="33890" x="8051800" y="2660650"/>
          <p14:tracePt t="33911" x="8058150" y="2660650"/>
          <p14:tracePt t="33920" x="8064500" y="2660650"/>
          <p14:tracePt t="33934" x="8070850" y="2660650"/>
          <p14:tracePt t="33963" x="8077200" y="2660650"/>
          <p14:tracePt t="34159" x="8083550" y="2660650"/>
          <p14:tracePt t="34170" x="8134350" y="2679700"/>
          <p14:tracePt t="34180" x="8178800" y="2705100"/>
          <p14:tracePt t="34196" x="8318500" y="2781300"/>
          <p14:tracePt t="34212" x="8496300" y="2876550"/>
          <p14:tracePt t="34232" x="8655050" y="2959100"/>
          <p14:tracePt t="34248" x="8896350" y="3073400"/>
          <p14:tracePt t="34265" x="8991600" y="3130550"/>
          <p14:tracePt t="34279" x="9074150" y="3168650"/>
          <p14:tracePt t="34298" x="9175750" y="3219450"/>
          <p14:tracePt t="34312" x="9239250" y="3270250"/>
          <p14:tracePt t="34330" x="9290050" y="3314700"/>
          <p14:tracePt t="34350" x="9315450" y="3378200"/>
          <p14:tracePt t="34364" x="9321800" y="3429000"/>
          <p14:tracePt t="34380" x="9321800" y="3492500"/>
          <p14:tracePt t="34396" x="9328150" y="3556000"/>
          <p14:tracePt t="34412" x="9328150" y="3625850"/>
          <p14:tracePt t="34432" x="9328150" y="3727450"/>
          <p14:tracePt t="34446" x="9328150" y="3835400"/>
          <p14:tracePt t="34466" x="9328150" y="3975100"/>
          <p14:tracePt t="34482" x="9328150" y="4083050"/>
          <p14:tracePt t="34496" x="9321800" y="4146550"/>
          <p14:tracePt t="34512" x="9315450" y="4216400"/>
          <p14:tracePt t="34530" x="9309100" y="4267200"/>
          <p14:tracePt t="34546" x="9296400" y="4324350"/>
          <p14:tracePt t="34564" x="9283700" y="4349750"/>
          <p14:tracePt t="34579" x="9283700" y="4356100"/>
          <p14:tracePt t="34714" x="9271000" y="4356100"/>
          <p14:tracePt t="34721" x="9258300" y="4330700"/>
          <p14:tracePt t="34730" x="9239250" y="4305300"/>
          <p14:tracePt t="34747" x="9207500" y="4267200"/>
          <p14:tracePt t="34766" x="9201150" y="4254500"/>
          <p14:tracePt t="34780" x="9194800" y="4248150"/>
          <p14:tracePt t="34798" x="9188450" y="4248150"/>
          <p14:tracePt t="34815" x="9188450" y="4241800"/>
          <p14:tracePt t="34830" x="9182100" y="4241800"/>
          <p14:tracePt t="34846" x="9182100" y="4235450"/>
          <p14:tracePt t="34864" x="9175750" y="4235450"/>
          <p14:tracePt t="34886" x="9175750" y="4229100"/>
          <p14:tracePt t="34897" x="9169400" y="4222750"/>
          <p14:tracePt t="35009" x="9163050" y="4210050"/>
          <p14:tracePt t="35014" x="9163050" y="4197350"/>
          <p14:tracePt t="35024" x="9156700" y="4184650"/>
          <p14:tracePt t="35036" x="9150350" y="4178300"/>
          <p14:tracePt t="35561" x="9156700" y="4191000"/>
          <p14:tracePt t="35568" x="9175750" y="4222750"/>
          <p14:tracePt t="35582" x="9194800" y="4273550"/>
          <p14:tracePt t="35598" x="9201150" y="4286250"/>
          <p14:tracePt t="35614" x="9213850" y="4298950"/>
          <p14:tracePt t="35677" x="9226550" y="4292600"/>
          <p14:tracePt t="35684" x="9232900" y="4260850"/>
          <p14:tracePt t="35714" x="9258300" y="4171950"/>
          <p14:tracePt t="35747" x="9271000" y="4121150"/>
          <p14:tracePt t="35809" x="9264650" y="4133850"/>
          <p14:tracePt t="35816" x="9258300" y="4146550"/>
          <p14:tracePt t="35826" x="9251950" y="4165600"/>
          <p14:tracePt t="35832" x="9239250" y="4178300"/>
          <p14:tracePt t="35847" x="9226550" y="4210050"/>
          <p14:tracePt t="35864" x="9220200" y="4229100"/>
          <p14:tracePt t="35882" x="9207500" y="4248150"/>
          <p14:tracePt t="35898" x="9201150" y="4260850"/>
          <p14:tracePt t="35962" x="9194800" y="4260850"/>
          <p14:tracePt t="35970" x="9188450" y="4254500"/>
          <p14:tracePt t="35981" x="9169400" y="4248150"/>
          <p14:tracePt t="35999" x="9150350" y="4222750"/>
          <p14:tracePt t="36015" x="9144000" y="4203700"/>
          <p14:tracePt t="36031" x="9131300" y="4178300"/>
          <p14:tracePt t="36047" x="9131300" y="4171950"/>
          <p14:tracePt t="36065" x="9131300" y="4165600"/>
          <p14:tracePt t="36083" x="9131300" y="4159250"/>
          <p14:tracePt t="36155" x="9131300" y="4165600"/>
          <p14:tracePt t="36161" x="9137650" y="4184650"/>
          <p14:tracePt t="36171" x="9156700" y="4222750"/>
          <p14:tracePt t="36181" x="9182100" y="4260850"/>
          <p14:tracePt t="36198" x="9194800" y="4279900"/>
          <p14:tracePt t="36216" x="9226550" y="4324350"/>
          <p14:tracePt t="36232" x="9226550" y="4330700"/>
          <p14:tracePt t="36286" x="9232900" y="4330700"/>
          <p14:tracePt t="36294" x="9239250" y="4324350"/>
          <p14:tracePt t="36302" x="9239250" y="4305300"/>
          <p14:tracePt t="36314" x="9245600" y="4248150"/>
          <p14:tracePt t="36331" x="9245600" y="4203700"/>
          <p14:tracePt t="36348" x="9245600" y="4178300"/>
          <p14:tracePt t="36367" x="9251950" y="4159250"/>
          <p14:tracePt t="36381" x="9251950" y="4152900"/>
          <p14:tracePt t="36398" x="9251950" y="4146550"/>
          <p14:tracePt t="36494" x="9258300" y="4159250"/>
          <p14:tracePt t="36502" x="9264650" y="4197350"/>
          <p14:tracePt t="36516" x="9283700" y="4260850"/>
          <p14:tracePt t="36532" x="9290050" y="4286250"/>
          <p14:tracePt t="36548" x="9296400" y="4292600"/>
          <p14:tracePt t="36613" x="9309100" y="4292600"/>
          <p14:tracePt t="36619" x="9309100" y="4279900"/>
          <p14:tracePt t="36631" x="9321800" y="4248150"/>
          <p14:tracePt t="36648" x="9340850" y="4171950"/>
          <p14:tracePt t="36667" x="9347200" y="4133850"/>
          <p14:tracePt t="36682" x="9353550" y="4121150"/>
          <p14:tracePt t="36701" x="9353550" y="4108450"/>
          <p14:tracePt t="36743" x="9359900" y="4114800"/>
          <p14:tracePt t="36749" x="9372600" y="4146550"/>
          <p14:tracePt t="36756" x="9385300" y="4191000"/>
          <p14:tracePt t="36766" x="9391650" y="4229100"/>
          <p14:tracePt t="36782" x="9404350" y="4298950"/>
          <p14:tracePt t="36800" x="9410700" y="4330700"/>
          <p14:tracePt t="36816" x="9423400" y="4356100"/>
          <p14:tracePt t="36866" x="9429750" y="4356100"/>
          <p14:tracePt t="36872" x="9442450" y="4337050"/>
          <p14:tracePt t="36881" x="9448800" y="4305300"/>
          <p14:tracePt t="36898" x="9461500" y="4216400"/>
          <p14:tracePt t="36917" x="9467850" y="4076700"/>
          <p14:tracePt t="36932" x="9467850" y="4038600"/>
          <p14:tracePt t="36949" x="9467850" y="4032250"/>
          <p14:tracePt t="37551" x="9467850" y="4038600"/>
          <p14:tracePt t="39439" x="9461500" y="4038600"/>
          <p14:tracePt t="39550" x="9455150" y="4038600"/>
          <p14:tracePt t="39595" x="9448800" y="4038600"/>
          <p14:tracePt t="40064" x="9442450" y="4038600"/>
          <p14:tracePt t="40108" x="9436100" y="4038600"/>
          <p14:tracePt t="40126" x="9423400" y="4038600"/>
          <p14:tracePt t="40136" x="9417050" y="4038600"/>
          <p14:tracePt t="40142" x="9410700" y="4032250"/>
          <p14:tracePt t="40169" x="9359900" y="4032250"/>
          <p14:tracePt t="40203" x="9074150" y="4032250"/>
          <p14:tracePt t="40218" x="8743950" y="4032250"/>
          <p14:tracePt t="40236" x="8356600" y="4032250"/>
          <p14:tracePt t="40252" x="7835900" y="4019550"/>
          <p14:tracePt t="40268" x="7239000" y="4019550"/>
          <p14:tracePt t="40286" x="6203950" y="4019550"/>
          <p14:tracePt t="40302" x="5588000" y="4019550"/>
          <p14:tracePt t="40319" x="5276850" y="4019550"/>
          <p14:tracePt t="40335" x="4991100" y="4019550"/>
          <p14:tracePt t="40354" x="4800600" y="4019550"/>
          <p14:tracePt t="40369" x="4737100" y="4019550"/>
          <p14:tracePt t="40387" x="4679950" y="4025900"/>
          <p14:tracePt t="40667" x="4673600" y="4025900"/>
          <p14:tracePt t="40685" x="4667250" y="4025900"/>
          <p14:tracePt t="40690" x="4660900" y="4025900"/>
          <p14:tracePt t="40702" x="4654550" y="4019550"/>
          <p14:tracePt t="40719" x="4610100" y="3968750"/>
          <p14:tracePt t="40736" x="4584700" y="3943350"/>
          <p14:tracePt t="40752" x="4546600" y="3905250"/>
          <p14:tracePt t="40786" x="4489450" y="3848100"/>
          <p14:tracePt t="40821" x="4451350" y="3790950"/>
          <p14:tracePt t="40852" x="4425950" y="3759200"/>
          <p14:tracePt t="40871" x="4419600" y="3746500"/>
          <p14:tracePt t="40903" x="4413250" y="3740150"/>
          <p14:tracePt t="40921" x="4406900" y="3740150"/>
          <p14:tracePt t="40938" x="4400550" y="3733800"/>
          <p14:tracePt t="40953" x="4400550" y="3727450"/>
          <p14:tracePt t="41001" x="4394200" y="3727450"/>
          <p14:tracePt t="41036" x="4394200" y="3721100"/>
          <p14:tracePt t="41063" x="4387850" y="3721100"/>
          <p14:tracePt t="41240" x="4387850" y="3714750"/>
          <p14:tracePt t="41248" x="4381500" y="3714750"/>
          <p14:tracePt t="41262" x="4381500" y="3708400"/>
          <p14:tracePt t="41293" x="4375150" y="3708400"/>
          <p14:tracePt t="41299" x="4375150" y="3702050"/>
          <p14:tracePt t="41386" x="4362450" y="3702050"/>
          <p14:tracePt t="41392" x="4349750" y="3702050"/>
          <p14:tracePt t="41404" x="4330700" y="3721100"/>
          <p14:tracePt t="41420" x="4305300" y="3740150"/>
          <p14:tracePt t="41439" x="4260850" y="3771900"/>
          <p14:tracePt t="41453" x="4171950" y="3841750"/>
          <p14:tracePt t="41469" x="4089400" y="3898900"/>
          <p14:tracePt t="41486" x="4025900" y="3968750"/>
          <p14:tracePt t="41503" x="3975100" y="4032250"/>
          <p14:tracePt t="41520" x="3860800" y="4146550"/>
          <p14:tracePt t="41536" x="3784600" y="4229100"/>
          <p14:tracePt t="41553" x="3733800" y="4273550"/>
          <p14:tracePt t="41570" x="3689350" y="4318000"/>
          <p14:tracePt t="41588" x="3651250" y="4368800"/>
          <p14:tracePt t="41603" x="3606800" y="4406900"/>
          <p14:tracePt t="41620" x="3536950" y="4464050"/>
          <p14:tracePt t="41638" x="3524250" y="4476750"/>
          <p14:tracePt t="41653" x="3511550" y="4483100"/>
          <p14:tracePt t="41694" x="3511550" y="4495800"/>
          <p14:tracePt t="41709" x="3511550" y="4514850"/>
          <p14:tracePt t="41720" x="3536950" y="4572000"/>
          <p14:tracePt t="41737" x="3556000" y="4584700"/>
          <p14:tracePt t="41886" x="3575050" y="4578350"/>
          <p14:tracePt t="41892" x="3606800" y="4546600"/>
          <p14:tracePt t="41904" x="3619500" y="4521200"/>
          <p14:tracePt t="41923" x="3625850" y="4476750"/>
          <p14:tracePt t="41939" x="3619500" y="4438650"/>
          <p14:tracePt t="41954" x="3587750" y="4413250"/>
          <p14:tracePt t="41970" x="3581400" y="4413250"/>
          <p14:tracePt t="41988" x="3556000" y="4419600"/>
          <p14:tracePt t="42004" x="3536950" y="4425950"/>
          <p14:tracePt t="42020" x="3530600" y="4432300"/>
          <p14:tracePt t="42038" x="3498850" y="4457700"/>
          <p14:tracePt t="42053" x="3479800" y="4470400"/>
          <p14:tracePt t="42071" x="3454400" y="4483100"/>
          <p14:tracePt t="42087" x="3435350" y="4495800"/>
          <p14:tracePt t="42104" x="3403600" y="4514850"/>
          <p14:tracePt t="42123" x="3352800" y="4540250"/>
          <p14:tracePt t="42140" x="3314700" y="4572000"/>
          <p14:tracePt t="42153" x="3270250" y="4591050"/>
          <p14:tracePt t="42170" x="3244850" y="4603750"/>
          <p14:tracePt t="42187" x="3213100" y="4616450"/>
          <p14:tracePt t="42205" x="3181350" y="4635500"/>
          <p14:tracePt t="42210" x="3162300" y="4648200"/>
          <p14:tracePt t="42220" x="3149600" y="4654550"/>
          <p14:tracePt t="42240" x="3117850" y="4673600"/>
          <p14:tracePt t="42254" x="3092450" y="4692650"/>
          <p14:tracePt t="42270" x="3067050" y="4705350"/>
          <p14:tracePt t="42287" x="3048000" y="4718050"/>
          <p14:tracePt t="42304" x="3022600" y="4737100"/>
          <p14:tracePt t="42323" x="2984500" y="4775200"/>
          <p14:tracePt t="42340" x="2959100" y="4794250"/>
          <p14:tracePt t="42355" x="2933700" y="4819650"/>
          <p14:tracePt t="42372" x="2901950" y="4838700"/>
          <p14:tracePt t="42390" x="2876550" y="4876800"/>
          <p14:tracePt t="42404" x="2857500" y="4902200"/>
          <p14:tracePt t="42424" x="2844800" y="4927600"/>
          <p14:tracePt t="42440" x="2825750" y="4940300"/>
          <p14:tracePt t="42455" x="2813050" y="4965700"/>
          <p14:tracePt t="42471" x="2787650" y="4997450"/>
          <p14:tracePt t="42487" x="2768600" y="5029200"/>
          <p14:tracePt t="42504" x="2755900" y="5054600"/>
          <p14:tracePt t="42522" x="2724150" y="5080000"/>
          <p14:tracePt t="42539" x="2711450" y="5105400"/>
          <p14:tracePt t="42556" x="2705100" y="5118100"/>
          <p14:tracePt t="42571" x="2698750" y="5124450"/>
          <p14:tracePt t="42912" x="2698750" y="5118100"/>
          <p14:tracePt t="42919" x="2698750" y="5111750"/>
          <p14:tracePt t="42938" x="2705100" y="5099050"/>
          <p14:tracePt t="42951" x="2705100" y="5092700"/>
          <p14:tracePt t="42966" x="2705100" y="5080000"/>
          <p14:tracePt t="42972" x="2705100" y="5067300"/>
          <p14:tracePt t="42988" x="2711450" y="5041900"/>
          <p14:tracePt t="43021" x="2717800" y="4965700"/>
          <p14:tracePt t="43056" x="2736850" y="4832350"/>
          <p14:tracePt t="43089" x="2755900" y="4591050"/>
          <p14:tracePt t="43105" x="2762250" y="4464050"/>
          <p14:tracePt t="43123" x="2768600" y="4305300"/>
          <p14:tracePt t="43139" x="2774950" y="4159250"/>
          <p14:tracePt t="43157" x="2774950" y="4057650"/>
          <p14:tracePt t="43173" x="2774950" y="4051300"/>
          <p14:tracePt t="43260" x="2774950" y="4064000"/>
          <p14:tracePt t="43267" x="2768600" y="4133850"/>
          <p14:tracePt t="43274" x="2762250" y="4203700"/>
          <p14:tracePt t="43289" x="2749550" y="4324350"/>
          <p14:tracePt t="43307" x="2736850" y="4457700"/>
          <p14:tracePt t="43322" x="2724150" y="4540250"/>
          <p14:tracePt t="43341" x="2711450" y="4641850"/>
          <p14:tracePt t="43357" x="2698750" y="4806950"/>
          <p14:tracePt t="43374" x="2698750" y="4870450"/>
          <p14:tracePt t="43389" x="2692400" y="4933950"/>
          <p14:tracePt t="43405" x="2692400" y="4978400"/>
          <p14:tracePt t="43423" x="2692400" y="4997450"/>
          <p14:tracePt t="43439" x="2686050" y="4997450"/>
          <p14:tracePt t="43508" x="2686050" y="4978400"/>
          <p14:tracePt t="43514" x="2705100" y="4933950"/>
          <p14:tracePt t="43523" x="2717800" y="4864100"/>
          <p14:tracePt t="43538" x="2768600" y="4705350"/>
          <p14:tracePt t="43559" x="2838450" y="4438650"/>
          <p14:tracePt t="43572" x="2863850" y="4267200"/>
          <p14:tracePt t="43588" x="2895600" y="4070350"/>
          <p14:tracePt t="43605" x="2901950" y="3962400"/>
          <p14:tracePt t="43622" x="2908300" y="3949700"/>
          <p14:tracePt t="43639" x="2908300" y="3937000"/>
          <p14:tracePt t="43705" x="2908300" y="3975100"/>
          <p14:tracePt t="43714" x="2908300" y="4025900"/>
          <p14:tracePt t="43722" x="2895600" y="4121150"/>
          <p14:tracePt t="43739" x="2876550" y="4298950"/>
          <p14:tracePt t="43756" x="2857500" y="4540250"/>
          <p14:tracePt t="43772" x="2832100" y="4705350"/>
          <p14:tracePt t="43789" x="2813050" y="4826000"/>
          <p14:tracePt t="43807" x="2800350" y="4889500"/>
          <p14:tracePt t="43822" x="2794000" y="4940300"/>
          <p14:tracePt t="43841" x="2787650" y="4953000"/>
          <p14:tracePt t="43893" x="2794000" y="4889500"/>
          <p14:tracePt t="43900" x="2800350" y="4845050"/>
          <p14:tracePt t="43906" x="2819400" y="4711700"/>
          <p14:tracePt t="43924" x="2832100" y="4540250"/>
          <p14:tracePt t="43939" x="2851150" y="4222750"/>
          <p14:tracePt t="43956" x="2851150" y="3911600"/>
          <p14:tracePt t="43973" x="2825750" y="3632200"/>
          <p14:tracePt t="43989" x="2813050" y="3524250"/>
          <p14:tracePt t="44007" x="2813050" y="3498850"/>
          <p14:tracePt t="44022" x="2806700" y="3492500"/>
          <p14:tracePt t="44063" x="2806700" y="3498850"/>
          <p14:tracePt t="44072" x="2806700" y="3714750"/>
          <p14:tracePt t="44090" x="2825750" y="4032250"/>
          <p14:tracePt t="44106" x="2825750" y="4279900"/>
          <p14:tracePt t="44122" x="2813050" y="4521200"/>
          <p14:tracePt t="44139" x="2781300" y="4711700"/>
          <p14:tracePt t="44156" x="2762250" y="4826000"/>
          <p14:tracePt t="44174" x="2749550" y="4895850"/>
          <p14:tracePt t="44228" x="2749550" y="4851400"/>
          <p14:tracePt t="44237" x="2749550" y="4813300"/>
          <p14:tracePt t="44247" x="2749550" y="4737100"/>
          <p14:tracePt t="44256" x="2749550" y="4641850"/>
          <p14:tracePt t="44272" x="2749550" y="4362450"/>
          <p14:tracePt t="44289" x="2762250" y="3917950"/>
          <p14:tracePt t="44307" x="2774950" y="3746500"/>
          <p14:tracePt t="44323" x="2787650" y="3670300"/>
          <p14:tracePt t="44339" x="2794000" y="3644900"/>
          <p14:tracePt t="44357" x="2800350" y="3644900"/>
          <p14:tracePt t="44408" x="2800350" y="3657600"/>
          <p14:tracePt t="44415" x="2794000" y="3695700"/>
          <p14:tracePt t="44423" x="2787650" y="3727450"/>
          <p14:tracePt t="44439" x="2781300" y="3759200"/>
          <p14:tracePt t="44474" x="2781300" y="3765550"/>
          <p14:tracePt t="46267" x="2794000" y="3746500"/>
          <p14:tracePt t="46273" x="2819400" y="3733800"/>
          <p14:tracePt t="46280" x="2851150" y="3708400"/>
          <p14:tracePt t="46293" x="2889250" y="3689350"/>
          <p14:tracePt t="46310" x="3105150" y="3613150"/>
          <p14:tracePt t="46341" x="3613150" y="3467100"/>
          <p14:tracePt t="46374" x="4508500" y="3282950"/>
          <p14:tracePt t="46409" x="5797550" y="3213100"/>
          <p14:tracePt t="46428" x="6318250" y="3219450"/>
          <p14:tracePt t="46441" x="6750050" y="3270250"/>
          <p14:tracePt t="46458" x="6965950" y="3302000"/>
          <p14:tracePt t="46474" x="7181850" y="3340100"/>
          <p14:tracePt t="46492" x="7315200" y="3390900"/>
          <p14:tracePt t="46508" x="7429500" y="3441700"/>
          <p14:tracePt t="46525" x="7512050" y="3479800"/>
          <p14:tracePt t="46545" x="7569200" y="3511550"/>
          <p14:tracePt t="46558" x="7594600" y="3530600"/>
          <p14:tracePt t="46575" x="7620000" y="3543300"/>
          <p14:tracePt t="46592" x="7677150" y="3562350"/>
          <p14:tracePt t="46608" x="7753350" y="3600450"/>
          <p14:tracePt t="46626" x="7912100" y="3676650"/>
          <p14:tracePt t="46642" x="8051800" y="3727450"/>
          <p14:tracePt t="46658" x="8096250" y="3752850"/>
          <p14:tracePt t="46675" x="8121650" y="3759200"/>
          <p14:tracePt t="46692" x="8140700" y="3765550"/>
          <p14:tracePt t="46709" x="8197850" y="3790950"/>
          <p14:tracePt t="46714" x="8242300" y="3810000"/>
          <p14:tracePt t="46726" x="8445500" y="3892550"/>
          <p14:tracePt t="46742" x="8597900" y="3956050"/>
          <p14:tracePt t="46759" x="8769350" y="4013200"/>
          <p14:tracePt t="46775" x="8883650" y="4051300"/>
          <p14:tracePt t="46793" x="8921750" y="4064000"/>
          <p14:tracePt t="46808" x="8928100" y="4070350"/>
          <p14:tracePt t="46938" x="8934450" y="4070350"/>
          <p14:tracePt t="46945" x="8940800" y="4070350"/>
          <p14:tracePt t="46958" x="8953500" y="4070350"/>
          <p14:tracePt t="46975" x="8959850" y="4070350"/>
          <p14:tracePt t="46992" x="8966200" y="4070350"/>
          <p14:tracePt t="47008" x="8972550" y="4070350"/>
          <p14:tracePt t="47027" x="8991600" y="4070350"/>
          <p14:tracePt t="47044" x="9017000" y="4070350"/>
          <p14:tracePt t="47059" x="9042400" y="4070350"/>
          <p14:tracePt t="47075" x="9061450" y="4070350"/>
          <p14:tracePt t="47092" x="9074150" y="4070350"/>
          <p14:tracePt t="47126" x="9080500" y="4070350"/>
          <p14:tracePt t="47448" x="9074150" y="4070350"/>
          <p14:tracePt t="47454" x="9055100" y="4070350"/>
          <p14:tracePt t="47461" x="9036050" y="4070350"/>
          <p14:tracePt t="47476" x="8959850" y="4064000"/>
          <p14:tracePt t="47492" x="8845550" y="4044950"/>
          <p14:tracePt t="47509" x="8610600" y="4013200"/>
          <p14:tracePt t="47526" x="8134350" y="3924300"/>
          <p14:tracePt t="47561" x="6997700" y="3727450"/>
          <p14:tracePt t="47593" x="5848350" y="3524250"/>
          <p14:tracePt t="47630" x="4806950" y="3397250"/>
          <p14:tracePt t="47644" x="4578350" y="3371850"/>
          <p14:tracePt t="47659" x="4324350" y="3352800"/>
          <p14:tracePt t="47676" x="4197350" y="3346450"/>
          <p14:tracePt t="47692" x="4038600" y="3340100"/>
          <p14:tracePt t="47709" x="3867150" y="3333750"/>
          <p14:tracePt t="47716" x="3771900" y="3333750"/>
          <p14:tracePt t="47726" x="3702050" y="3327400"/>
          <p14:tracePt t="47746" x="3473450" y="3302000"/>
          <p14:tracePt t="47761" x="3352800" y="3282950"/>
          <p14:tracePt t="47777" x="3251200" y="3263900"/>
          <p14:tracePt t="47794" x="3194050" y="3251200"/>
          <p14:tracePt t="47811" x="3149600" y="3232150"/>
          <p14:tracePt t="47827" x="3136900" y="3225800"/>
          <p14:tracePt t="47845" x="3130550" y="3213100"/>
          <p14:tracePt t="47860" x="3117850" y="3194050"/>
          <p14:tracePt t="47878" x="3117850" y="3187700"/>
          <p14:tracePt t="47926" x="3117850" y="3181350"/>
          <p14:tracePt t="47964" x="3117850" y="3175000"/>
          <p14:tracePt t="47970" x="3124200" y="3175000"/>
          <p14:tracePt t="47978" x="3130550" y="3162300"/>
          <p14:tracePt t="47993" x="3155950" y="3149600"/>
          <p14:tracePt t="48009" x="3194050" y="3130550"/>
          <p14:tracePt t="48026" x="3225800" y="3117850"/>
          <p14:tracePt t="48045" x="3263900" y="3098800"/>
          <p14:tracePt t="48062" x="3282950" y="3086100"/>
          <p14:tracePt t="48076" x="3302000" y="3079750"/>
          <p14:tracePt t="48093" x="3321050" y="3073400"/>
          <p14:tracePt t="48110" x="3352800" y="3073400"/>
          <p14:tracePt t="48126" x="3371850" y="3073400"/>
          <p14:tracePt t="48144" x="3403600" y="3067050"/>
          <p14:tracePt t="48159" x="3416300" y="3067050"/>
          <p14:tracePt t="48177" x="3435350" y="3060700"/>
          <p14:tracePt t="48193" x="3454400" y="3060700"/>
          <p14:tracePt t="48210" x="3467100" y="3060700"/>
          <p14:tracePt t="48216" x="3473450" y="3060700"/>
          <p14:tracePt t="48233" x="3479800" y="3060700"/>
          <p14:tracePt t="48246" x="3492500" y="3060700"/>
          <p14:tracePt t="48261" x="3505200" y="3060700"/>
          <p14:tracePt t="48277" x="3530600" y="3060700"/>
          <p14:tracePt t="48294" x="3562350" y="3060700"/>
          <p14:tracePt t="48312" x="3587750" y="3060700"/>
          <p14:tracePt t="48327" x="3613150" y="3060700"/>
          <p14:tracePt t="48345" x="3651250" y="3060700"/>
          <p14:tracePt t="48360" x="3689350" y="3067050"/>
          <p14:tracePt t="48378" x="3721100" y="3067050"/>
          <p14:tracePt t="48394" x="3752850" y="3073400"/>
          <p14:tracePt t="48410" x="3765550" y="3079750"/>
          <p14:tracePt t="48426" x="3778250" y="3079750"/>
          <p14:tracePt t="48444" x="3790950" y="3079750"/>
          <p14:tracePt t="48460" x="3797300" y="3079750"/>
          <p14:tracePt t="49857" x="3797300" y="3060700"/>
          <p14:tracePt t="49879" x="3797300" y="3041650"/>
          <p14:tracePt t="49896" x="3797300" y="3022600"/>
          <p14:tracePt t="49912" x="3797300" y="3016250"/>
          <p14:tracePt t="49945" x="3797300" y="3009900"/>
          <p14:tracePt t="51411" x="3797300" y="3041650"/>
          <p14:tracePt t="51419" x="3790950" y="3067050"/>
          <p14:tracePt t="51433" x="3778250" y="3136900"/>
          <p14:tracePt t="51446" x="3771900" y="3200400"/>
          <p14:tracePt t="51463" x="3765550" y="3327400"/>
          <p14:tracePt t="51480" x="3765550" y="3454400"/>
          <p14:tracePt t="51496" x="3765550" y="3638550"/>
          <p14:tracePt t="51530" x="3765550" y="3962400"/>
          <p14:tracePt t="51563" x="3765550" y="4203700"/>
          <p14:tracePt t="51597" x="3765550" y="4445000"/>
          <p14:tracePt t="51613" x="3765550" y="4622800"/>
          <p14:tracePt t="51630" x="3765550" y="4908550"/>
          <p14:tracePt t="51647" x="3759200" y="5035550"/>
          <p14:tracePt t="51664" x="3759200" y="5162550"/>
          <p14:tracePt t="51682" x="3759200" y="5334000"/>
          <p14:tracePt t="51697" x="3759200" y="5441950"/>
          <p14:tracePt t="51704" x="3765550" y="5562600"/>
          <p14:tracePt t="51715" x="3778250" y="5626100"/>
          <p14:tracePt t="51732" x="3803650" y="5803900"/>
          <p14:tracePt t="51748" x="3829050" y="5905500"/>
          <p14:tracePt t="51763" x="3835400" y="5962650"/>
          <p14:tracePt t="51780" x="3841750" y="6007100"/>
          <p14:tracePt t="51797" x="3848100" y="6051550"/>
          <p14:tracePt t="51815" x="3854450" y="6076950"/>
          <p14:tracePt t="51830" x="3860800" y="6108700"/>
          <p14:tracePt t="51848" x="3860800" y="6140450"/>
          <p14:tracePt t="51865" x="3860800" y="6146800"/>
          <p14:tracePt t="52083" x="3867150" y="6146800"/>
          <p14:tracePt t="52097" x="3879850" y="6140450"/>
          <p14:tracePt t="52104" x="3886200" y="6140450"/>
          <p14:tracePt t="52114" x="3898900" y="6140450"/>
          <p14:tracePt t="52131" x="3930650" y="6140450"/>
          <p14:tracePt t="52148" x="3981450" y="6146800"/>
          <p14:tracePt t="52180" x="4133850" y="6203950"/>
          <p14:tracePt t="52215" x="4400550" y="6254750"/>
          <p14:tracePt t="52221" x="4476750" y="6261100"/>
          <p14:tracePt t="52249" x="4851400" y="6261100"/>
          <p14:tracePt t="52265" x="4965700" y="6235700"/>
          <p14:tracePt t="52281" x="5080000" y="6191250"/>
          <p14:tracePt t="52299" x="5156200" y="6153150"/>
          <p14:tracePt t="52316" x="5207000" y="6121400"/>
          <p14:tracePt t="52332" x="5257800" y="6076950"/>
          <p14:tracePt t="52351" x="5264150" y="6057900"/>
          <p14:tracePt t="52365" x="5264150" y="6038850"/>
          <p14:tracePt t="52380" x="5264150" y="6007100"/>
          <p14:tracePt t="52399" x="5264150" y="5975350"/>
          <p14:tracePt t="52415" x="5264150" y="5943600"/>
          <p14:tracePt t="52434" x="5257800" y="5911850"/>
          <p14:tracePt t="52450" x="5238750" y="5880100"/>
          <p14:tracePt t="52465" x="5213350" y="5848350"/>
          <p14:tracePt t="52482" x="5168900" y="5816600"/>
          <p14:tracePt t="52499" x="5124450" y="5778500"/>
          <p14:tracePt t="52516" x="5080000" y="5765800"/>
          <p14:tracePt t="52532" x="4991100" y="5753100"/>
          <p14:tracePt t="52550" x="4940300" y="5753100"/>
          <p14:tracePt t="52565" x="4838700" y="5753100"/>
          <p14:tracePt t="52581" x="4730750" y="5753100"/>
          <p14:tracePt t="52598" x="4616450" y="5765800"/>
          <p14:tracePt t="52614" x="4457700" y="5791200"/>
          <p14:tracePt t="52631" x="4356100" y="5797550"/>
          <p14:tracePt t="52649" x="4171950" y="5816600"/>
          <p14:tracePt t="52665" x="4070350" y="5829300"/>
          <p14:tracePt t="52681" x="4006850" y="5842000"/>
          <p14:tracePt t="52697" x="3917950" y="5854700"/>
          <p14:tracePt t="52704" x="3892550" y="5854700"/>
          <p14:tracePt t="52715" x="3860800" y="5861050"/>
          <p14:tracePt t="52732" x="3816350" y="5867400"/>
          <p14:tracePt t="52749" x="3765550" y="5873750"/>
          <p14:tracePt t="52764" x="3759200" y="5873750"/>
          <p14:tracePt t="52781" x="3752850" y="5880100"/>
          <p14:tracePt t="52799" x="3746500" y="5880100"/>
          <p14:tracePt t="52816" x="3746500" y="5886450"/>
          <p14:tracePt t="52853" x="3746500" y="5892800"/>
          <p14:tracePt t="52865" x="3740150" y="5943600"/>
          <p14:tracePt t="52881" x="3740150" y="5988050"/>
          <p14:tracePt t="52899" x="3752850" y="6038850"/>
          <p14:tracePt t="52915" x="3778250" y="6102350"/>
          <p14:tracePt t="52932" x="3835400" y="6165850"/>
          <p14:tracePt t="52948" x="3911600" y="6223000"/>
          <p14:tracePt t="52967" x="4032250" y="6286500"/>
          <p14:tracePt t="52981" x="4133850" y="6337300"/>
          <p14:tracePt t="52998" x="4171950" y="6350000"/>
          <p14:tracePt t="53015" x="4235450" y="6362700"/>
          <p14:tracePt t="53031" x="4279900" y="6362700"/>
          <p14:tracePt t="53048" x="4343400" y="6362700"/>
          <p14:tracePt t="53064" x="4387850" y="6356350"/>
          <p14:tracePt t="53081" x="4406900" y="6350000"/>
          <p14:tracePt t="55109" x="4425950" y="6337300"/>
          <p14:tracePt t="55118" x="4432300" y="6330950"/>
          <p14:tracePt t="55134" x="4451350" y="6318250"/>
          <p14:tracePt t="55150" x="4495800" y="6305550"/>
          <p14:tracePt t="55167" x="4540250" y="6286500"/>
          <p14:tracePt t="55202" x="4889500" y="6242050"/>
          <p14:tracePt t="55233" x="5695950" y="6223000"/>
          <p14:tracePt t="55269" x="6045200" y="6235700"/>
          <p14:tracePt t="55284" x="6197600" y="6248400"/>
          <p14:tracePt t="55303" x="6305550" y="6267450"/>
          <p14:tracePt t="55317" x="6419850" y="6292850"/>
          <p14:tracePt t="55333" x="6483350" y="6305550"/>
          <p14:tracePt t="55350" x="6540500" y="6324600"/>
          <p14:tracePt t="55367" x="6559550" y="6324600"/>
          <p14:tracePt t="55384" x="6578600" y="6330950"/>
          <p14:tracePt t="55402" x="6604000" y="6337300"/>
          <p14:tracePt t="55417" x="6610350" y="6337300"/>
          <p14:tracePt t="55535" x="6610350" y="6343650"/>
          <p14:tracePt t="55546" x="6610350" y="6362700"/>
          <p14:tracePt t="55556" x="6565900" y="6407150"/>
          <p14:tracePt t="55568" x="6553200" y="6426200"/>
          <p14:tracePt t="55584" x="6496050" y="6426200"/>
          <p14:tracePt t="55602" x="6464300" y="6413500"/>
          <p14:tracePt t="55814" x="6457950" y="6407150"/>
          <p14:tracePt t="55823" x="6445250" y="6400800"/>
          <p14:tracePt t="55834" x="6426200" y="6369050"/>
          <p14:tracePt t="55853" x="6419850" y="6343650"/>
          <p14:tracePt t="55869" x="6419850" y="6311900"/>
          <p14:tracePt t="55885" x="6426200" y="6299200"/>
          <p14:tracePt t="55901" x="6432550" y="6299200"/>
          <p14:tracePt t="55924" x="6438900" y="6299200"/>
          <p14:tracePt t="55953" x="6438900" y="6292850"/>
          <p14:tracePt t="55960" x="6445250" y="6292850"/>
          <p14:tracePt t="55968" x="6457950" y="6286500"/>
          <p14:tracePt t="55984" x="6470650" y="6280150"/>
          <p14:tracePt t="56001" x="6502400" y="6273800"/>
          <p14:tracePt t="56018" x="6572250" y="6273800"/>
          <p14:tracePt t="56034" x="6667500" y="6273800"/>
          <p14:tracePt t="56051" x="6788150" y="6273800"/>
          <p14:tracePt t="56068" x="6896100" y="6286500"/>
          <p14:tracePt t="56084" x="7054850" y="6299200"/>
          <p14:tracePt t="56103" x="7137400" y="6305550"/>
          <p14:tracePt t="56118" x="7232650" y="6311900"/>
          <p14:tracePt t="56135" x="7378700" y="6318250"/>
          <p14:tracePt t="56151" x="7442200" y="6318250"/>
          <p14:tracePt t="56168" x="7512050" y="6318250"/>
          <p14:tracePt t="56184" x="7581900" y="6318250"/>
          <p14:tracePt t="56201" x="7613650" y="6318250"/>
          <p14:tracePt t="56218" x="7639050" y="6318250"/>
          <p14:tracePt t="56234" x="7677150" y="6292850"/>
          <p14:tracePt t="56251" x="7696200" y="6273800"/>
          <p14:tracePt t="56268" x="7740650" y="6248400"/>
          <p14:tracePt t="56284" x="7778750" y="6223000"/>
          <p14:tracePt t="56301" x="7829550" y="6184900"/>
          <p14:tracePt t="56318" x="7861300" y="6159500"/>
          <p14:tracePt t="56334" x="7880350" y="6140450"/>
          <p14:tracePt t="56354" x="7880350" y="6134100"/>
          <p14:tracePt t="56369" x="7880350" y="6127750"/>
          <p14:tracePt t="56386" x="7867650" y="6115050"/>
          <p14:tracePt t="56401" x="7848600" y="6108700"/>
          <p14:tracePt t="56420" x="7835900" y="6102350"/>
          <p14:tracePt t="56438" x="7804150" y="6102350"/>
          <p14:tracePt t="56451" x="7785100" y="6102350"/>
          <p14:tracePt t="56468" x="7759700" y="6102350"/>
          <p14:tracePt t="56484" x="7727950" y="6102350"/>
          <p14:tracePt t="56501" x="7689850" y="6115050"/>
          <p14:tracePt t="56518" x="7664450" y="6115050"/>
          <p14:tracePt t="56537" x="7651750" y="6121400"/>
          <p14:tracePt t="56655" x="7645400" y="6121400"/>
          <p14:tracePt t="56670" x="7639050" y="6121400"/>
          <p14:tracePt t="56675" x="7626350" y="6121400"/>
          <p14:tracePt t="56685" x="7613650" y="6121400"/>
          <p14:tracePt t="56702" x="7594600" y="6127750"/>
          <p14:tracePt t="56720" x="7575550" y="6127750"/>
          <p14:tracePt t="56737" x="7569200" y="6127750"/>
          <p14:tracePt t="56909" x="7562850" y="6121400"/>
          <p14:tracePt t="56917" x="7550150" y="6102350"/>
          <p14:tracePt t="56924" x="7531100" y="6070600"/>
          <p14:tracePt t="56937" x="7467600" y="5975350"/>
          <p14:tracePt t="56952" x="7346950" y="5797550"/>
          <p14:tracePt t="56971" x="7118350" y="5505450"/>
          <p14:tracePt t="56985" x="6953250" y="5321300"/>
          <p14:tracePt t="57002" x="6851650" y="5200650"/>
          <p14:tracePt t="57020" x="6788150" y="5118100"/>
          <p14:tracePt t="57036" x="6718300" y="5041900"/>
          <p14:tracePt t="57052" x="6654800" y="4965700"/>
          <p14:tracePt t="57068" x="6597650" y="4914900"/>
          <p14:tracePt t="57086" x="6546850" y="4864100"/>
          <p14:tracePt t="57102" x="6464300" y="4794250"/>
          <p14:tracePt t="57121" x="6337300" y="4686300"/>
          <p14:tracePt t="57137" x="6096000" y="4489450"/>
          <p14:tracePt t="57152" x="5969000" y="4394200"/>
          <p14:tracePt t="57170" x="5861050" y="4337050"/>
          <p14:tracePt t="57185" x="5765800" y="4279900"/>
          <p14:tracePt t="57202" x="5645150" y="4235450"/>
          <p14:tracePt t="57220" x="5549900" y="4184650"/>
          <p14:tracePt t="57237" x="5454650" y="4140200"/>
          <p14:tracePt t="57242" x="5384800" y="4095750"/>
          <p14:tracePt t="57252" x="5283200" y="4032250"/>
          <p14:tracePt t="57270" x="5149850" y="3943350"/>
          <p14:tracePt t="57286" x="5035550" y="3867150"/>
          <p14:tracePt t="57304" x="4959350" y="3816350"/>
          <p14:tracePt t="57319" x="4908550" y="3771900"/>
          <p14:tracePt t="57338" x="4864100" y="3733800"/>
          <p14:tracePt t="57352" x="4787900" y="3676650"/>
          <p14:tracePt t="57371" x="4743450" y="3651250"/>
          <p14:tracePt t="57386" x="4718050" y="3625850"/>
          <p14:tracePt t="57402" x="4692650" y="3606800"/>
          <p14:tracePt t="57419" x="4648200" y="3562350"/>
          <p14:tracePt t="57435" x="4591050" y="3505200"/>
          <p14:tracePt t="57452" x="4527550" y="3441700"/>
          <p14:tracePt t="57469" x="4476750" y="3397250"/>
          <p14:tracePt t="57486" x="4438650" y="3359150"/>
          <p14:tracePt t="57503" x="4413250" y="3327400"/>
          <p14:tracePt t="57519" x="4387850" y="3302000"/>
          <p14:tracePt t="57536" x="4362450" y="3263900"/>
          <p14:tracePt t="57553" x="4330700" y="3225800"/>
          <p14:tracePt t="57569" x="4311650" y="3213100"/>
          <p14:tracePt t="57588" x="4305300" y="3206750"/>
          <p14:tracePt t="57603" x="4292600" y="3200400"/>
          <p14:tracePt t="57622" x="4286250" y="3194050"/>
          <p14:tracePt t="57637" x="4279900" y="3194050"/>
          <p14:tracePt t="57654" x="4279900" y="3187700"/>
          <p14:tracePt t="57669" x="4273550" y="3181350"/>
          <p14:tracePt t="57702" x="4267200" y="3175000"/>
          <p14:tracePt t="57720" x="4267200" y="3168650"/>
          <p14:tracePt t="57740" x="4267200" y="3162300"/>
          <p14:tracePt t="57757" x="4260850" y="3149600"/>
          <p14:tracePt t="57770" x="4260850" y="3130550"/>
          <p14:tracePt t="57786" x="4260850" y="3117850"/>
          <p14:tracePt t="57803" x="4254500" y="3105150"/>
          <p14:tracePt t="57842" x="4254500" y="3098800"/>
          <p14:tracePt t="57873" x="4248150" y="3098800"/>
          <p14:tracePt t="57880" x="4248150" y="3092450"/>
          <p14:tracePt t="57894" x="4248150" y="3086100"/>
          <p14:tracePt t="57903" x="4241800" y="3086100"/>
          <p14:tracePt t="57921" x="4241800" y="3079750"/>
          <p14:tracePt t="57939" x="4235450" y="3073400"/>
          <p14:tracePt t="57981" x="4229100" y="3067050"/>
          <p14:tracePt t="58012" x="4222750" y="3067050"/>
          <p14:tracePt t="58035" x="4222750" y="3060700"/>
          <p14:tracePt t="58067" x="4216400" y="3060700"/>
          <p14:tracePt t="58073" x="4216400" y="3054350"/>
          <p14:tracePt t="58090" x="4210050" y="3054350"/>
          <p14:tracePt t="58103" x="4210050" y="3048000"/>
          <p14:tracePt t="58369" x="4203700" y="3048000"/>
          <p14:tracePt t="58852" x="4210050" y="3048000"/>
          <p14:tracePt t="58860" x="4222750" y="3054350"/>
          <p14:tracePt t="58872" x="4254500" y="3067050"/>
          <p14:tracePt t="58890" x="4292600" y="3086100"/>
          <p14:tracePt t="58922" x="4356100" y="3117850"/>
          <p14:tracePt t="58955" x="4413250" y="3143250"/>
          <p14:tracePt t="58990" x="4565650" y="3194050"/>
          <p14:tracePt t="59004" x="4667250" y="3244850"/>
          <p14:tracePt t="59021" x="4756150" y="3289300"/>
          <p14:tracePt t="59038" x="4838700" y="3333750"/>
          <p14:tracePt t="59054" x="4933950" y="3384550"/>
          <p14:tracePt t="59072" x="4991100" y="3422650"/>
          <p14:tracePt t="59091" x="5016500" y="3435350"/>
          <p14:tracePt t="59105" x="5035550" y="3441700"/>
          <p14:tracePt t="59121" x="5048250" y="3454400"/>
          <p14:tracePt t="59139" x="5060950" y="3460750"/>
          <p14:tracePt t="59157" x="5092700" y="3479800"/>
          <p14:tracePt t="59174" x="5137150" y="3505200"/>
          <p14:tracePt t="59189" x="5187950" y="3536950"/>
          <p14:tracePt t="59205" x="5245100" y="3568700"/>
          <p14:tracePt t="59221" x="5321300" y="3619500"/>
          <p14:tracePt t="59237" x="5378450" y="3663950"/>
          <p14:tracePt t="59244" x="5410200" y="3683000"/>
          <p14:tracePt t="59254" x="5448300" y="3708400"/>
          <p14:tracePt t="59272" x="5562600" y="3790950"/>
          <p14:tracePt t="59289" x="5632450" y="3841750"/>
          <p14:tracePt t="59304" x="5695950" y="3898900"/>
          <p14:tracePt t="59321" x="5721350" y="3917950"/>
          <p14:tracePt t="59338" x="5746750" y="3943350"/>
          <p14:tracePt t="59354" x="5759450" y="3949700"/>
          <p14:tracePt t="59371" x="5765800" y="3956050"/>
          <p14:tracePt t="59389" x="5784850" y="3975100"/>
          <p14:tracePt t="59406" x="5810250" y="4006850"/>
          <p14:tracePt t="59421" x="5854700" y="4051300"/>
          <p14:tracePt t="59438" x="5918200" y="4108450"/>
          <p14:tracePt t="59455" x="5981700" y="4159250"/>
          <p14:tracePt t="59471" x="6045200" y="4216400"/>
          <p14:tracePt t="59490" x="6127750" y="4286250"/>
          <p14:tracePt t="59504" x="6159500" y="4311650"/>
          <p14:tracePt t="59521" x="6191250" y="4337050"/>
          <p14:tracePt t="59539" x="6223000" y="4362450"/>
          <p14:tracePt t="59555" x="6254750" y="4387850"/>
          <p14:tracePt t="59573" x="6299200" y="4413250"/>
          <p14:tracePt t="59590" x="6330950" y="4438650"/>
          <p14:tracePt t="59606" x="6350000" y="4445000"/>
          <p14:tracePt t="59621" x="6356350" y="4451350"/>
          <p14:tracePt t="59638" x="6369050" y="4457700"/>
          <p14:tracePt t="59656" x="6375400" y="4464050"/>
          <p14:tracePt t="59673" x="6381750" y="4470400"/>
          <p14:tracePt t="59688" x="6388100" y="4470400"/>
          <p14:tracePt t="59706" x="6394450" y="4476750"/>
          <p14:tracePt t="59722" x="6400800" y="4483100"/>
          <p14:tracePt t="59738" x="6407150" y="4489450"/>
          <p14:tracePt t="59754" x="6413500" y="4489450"/>
          <p14:tracePt t="59777" x="6413500" y="4495800"/>
          <p14:tracePt t="59801" x="6419850" y="4495800"/>
          <p14:tracePt t="64104" x="6445250" y="4476750"/>
          <p14:tracePt t="64110" x="6515100" y="4413250"/>
          <p14:tracePt t="64118" x="6578600" y="4368800"/>
          <p14:tracePt t="64127" x="6705600" y="4273550"/>
          <p14:tracePt t="64144" x="6889750" y="4184650"/>
          <p14:tracePt t="64159" x="7175500" y="4102100"/>
          <p14:tracePt t="64196" x="7632700" y="4108450"/>
          <p14:tracePt t="64226" x="7912100" y="4121150"/>
          <p14:tracePt t="64261" x="7969250" y="4121150"/>
          <p14:tracePt t="64268" x="7981950" y="4121150"/>
          <p14:tracePt t="64275" x="8013700" y="4121150"/>
          <p14:tracePt t="64295" x="8128000" y="4121150"/>
          <p14:tracePt t="64309" x="8229600" y="4114800"/>
          <p14:tracePt t="64327" x="8299450" y="4114800"/>
          <p14:tracePt t="64343" x="8312150" y="4114800"/>
          <p14:tracePt t="64380" x="8318500" y="4114800"/>
          <p14:tracePt t="64400" x="8331200" y="4114800"/>
          <p14:tracePt t="64409" x="8420100" y="4133850"/>
          <p14:tracePt t="64426" x="8521700" y="4146550"/>
          <p14:tracePt t="64443" x="8642350" y="4159250"/>
          <p14:tracePt t="64459" x="8858250" y="4171950"/>
          <p14:tracePt t="64476" x="9086850" y="4184650"/>
          <p14:tracePt t="64494" x="9302750" y="4229100"/>
          <p14:tracePt t="64550" x="9296400" y="4235450"/>
          <p14:tracePt t="64558" x="9290050" y="4241800"/>
          <p14:tracePt t="64566" x="9283700" y="4241800"/>
          <p14:tracePt t="64576" x="9277350" y="4248150"/>
          <p14:tracePt t="64597" x="9264650" y="4273550"/>
          <p14:tracePt t="64610" x="9251950" y="4292600"/>
          <p14:tracePt t="64626" x="9226550" y="4362450"/>
          <p14:tracePt t="64643" x="9220200" y="4381500"/>
          <p14:tracePt t="64659" x="9213850" y="4394200"/>
          <p14:tracePt t="64676" x="9213850" y="4400550"/>
          <p14:tracePt t="64694" x="9207500" y="4413250"/>
          <p14:tracePt t="64750" x="9207500" y="4406900"/>
          <p14:tracePt t="64760" x="9207500" y="4375150"/>
          <p14:tracePt t="64767" x="9207500" y="4343400"/>
          <p14:tracePt t="64777" x="9207500" y="4298950"/>
          <p14:tracePt t="64795" x="9213850" y="4127500"/>
          <p14:tracePt t="64809" x="9226550" y="4025900"/>
          <p14:tracePt t="64828" x="9251950" y="3924300"/>
          <p14:tracePt t="64843" x="9264650" y="3860800"/>
          <p14:tracePt t="64860" x="9271000" y="3835400"/>
          <p14:tracePt t="64876" x="9277350" y="3835400"/>
          <p14:tracePt t="64912" x="9296400" y="3867150"/>
          <p14:tracePt t="64927" x="9334500" y="3981450"/>
          <p14:tracePt t="64943" x="9347200" y="4044950"/>
          <p14:tracePt t="64960" x="9353550" y="4114800"/>
          <p14:tracePt t="64977" x="9372600" y="4159250"/>
          <p14:tracePt t="64994" x="9378950" y="4178300"/>
          <p14:tracePt t="65010" x="9378950" y="4184650"/>
          <p14:tracePt t="65052" x="9385300" y="4184650"/>
          <p14:tracePt t="65060" x="9385300" y="4178300"/>
          <p14:tracePt t="65078" x="9417050" y="4121150"/>
          <p14:tracePt t="65095" x="9429750" y="4089400"/>
          <p14:tracePt t="65110" x="9461500" y="3987800"/>
          <p14:tracePt t="65126" x="9480550" y="3892550"/>
          <p14:tracePt t="65144" x="9493250" y="3835400"/>
          <p14:tracePt t="65160" x="9505950" y="3790950"/>
          <p14:tracePt t="65178" x="9512300" y="3778250"/>
          <p14:tracePt t="65210" x="9518650" y="3778250"/>
          <p14:tracePt t="65227" x="9544050" y="3848100"/>
          <p14:tracePt t="65243" x="9569450" y="3975100"/>
          <p14:tracePt t="65262" x="9575800" y="4038600"/>
          <p14:tracePt t="65268" x="9575800" y="4070350"/>
          <p14:tracePt t="65277" x="9575800" y="4089400"/>
          <p14:tracePt t="65295" x="9575800" y="4108450"/>
          <p14:tracePt t="65311" x="9582150" y="4108450"/>
          <p14:tracePt t="65361" x="9594850" y="4102100"/>
          <p14:tracePt t="65367" x="9613900" y="4083050"/>
          <p14:tracePt t="65377" x="9620250" y="4057650"/>
          <p14:tracePt t="65396" x="9645650" y="3994150"/>
          <p14:tracePt t="65411" x="9658350" y="3924300"/>
          <p14:tracePt t="65427" x="9658350" y="3848100"/>
          <p14:tracePt t="65481" x="9664700" y="3860800"/>
          <p14:tracePt t="65486" x="9671050" y="3905250"/>
          <p14:tracePt t="65494" x="9683750" y="3949700"/>
          <p14:tracePt t="65513" x="9683750" y="4006850"/>
          <p14:tracePt t="65527" x="9690100" y="4070350"/>
          <p14:tracePt t="65544" x="9696450" y="4076700"/>
          <p14:tracePt t="65869" x="9696450" y="4070350"/>
          <p14:tracePt t="65886" x="9696450" y="4064000"/>
          <p14:tracePt t="65901" x="9696450" y="4057650"/>
          <p14:tracePt t="65923" x="9696450" y="4051300"/>
          <p14:tracePt t="65930" x="9696450" y="4044950"/>
          <p14:tracePt t="65961" x="9696450" y="4038600"/>
          <p14:tracePt t="65980" x="9690100" y="4038600"/>
          <p14:tracePt t="67804" x="9683750" y="4038600"/>
          <p14:tracePt t="67822" x="9677400" y="4038600"/>
          <p14:tracePt t="67828" x="9677400" y="4044950"/>
          <p14:tracePt t="67836" x="9671050" y="4044950"/>
          <p14:tracePt t="67852" x="9664700" y="4044950"/>
          <p14:tracePt t="67864" x="9664700" y="4051300"/>
          <p14:tracePt t="67880" x="9658350" y="4051300"/>
          <p14:tracePt t="67994" x="9652000" y="4051300"/>
          <p14:tracePt t="68083" x="9645650" y="4051300"/>
          <p14:tracePt t="68138" x="9639300" y="4057650"/>
          <p14:tracePt t="68152" x="9632950" y="4057650"/>
          <p14:tracePt t="68184" x="9626600" y="4057650"/>
          <p14:tracePt t="68221" x="9620250" y="4057650"/>
          <p14:tracePt t="68245" x="9613900" y="4057650"/>
          <p14:tracePt t="68252" x="9607550" y="4057650"/>
          <p14:tracePt t="68268" x="9601200" y="4057650"/>
          <p14:tracePt t="68293" x="9594850" y="4057650"/>
          <p14:tracePt t="68307" x="9588500" y="4057650"/>
          <p14:tracePt t="68321" x="9582150" y="4057650"/>
          <p14:tracePt t="68421" x="9575800" y="4057650"/>
          <p14:tracePt t="68445" x="9569450" y="4057650"/>
          <p14:tracePt t="68608" x="9563100" y="4057650"/>
          <p14:tracePt t="68615" x="9556750" y="4057650"/>
          <p14:tracePt t="68622" x="9550400" y="4064000"/>
          <p14:tracePt t="68631" x="9537700" y="4064000"/>
          <p14:tracePt t="68647" x="9512300" y="4076700"/>
          <p14:tracePt t="68664" x="9493250" y="4083050"/>
          <p14:tracePt t="68680" x="9480550" y="4089400"/>
          <p14:tracePt t="68697" x="9442450" y="4114800"/>
          <p14:tracePt t="68713" x="9404350" y="4133850"/>
          <p14:tracePt t="68730" x="9372600" y="4159250"/>
          <p14:tracePt t="68747" x="9334500" y="4184650"/>
          <p14:tracePt t="68765" x="9302750" y="4210050"/>
          <p14:tracePt t="68783" x="9226550" y="4267200"/>
          <p14:tracePt t="68799" x="9156700" y="4318000"/>
          <p14:tracePt t="68805" x="9137650" y="4337050"/>
          <p14:tracePt t="68814" x="9105900" y="4362450"/>
          <p14:tracePt t="68830" x="9067800" y="4394200"/>
          <p14:tracePt t="68847" x="9042400" y="4413250"/>
          <p14:tracePt t="68864" x="9036050" y="4425950"/>
          <p14:tracePt t="68880" x="9029700" y="4432300"/>
          <p14:tracePt t="68916" x="9029700" y="4438650"/>
          <p14:tracePt t="68931" x="9017000" y="4464050"/>
          <p14:tracePt t="68947" x="9004300" y="4483100"/>
          <p14:tracePt t="68965" x="8991600" y="4514850"/>
          <p14:tracePt t="68984" x="8972550" y="4546600"/>
          <p14:tracePt t="69000" x="8959850" y="4565650"/>
          <p14:tracePt t="69013" x="8953500" y="4584700"/>
          <p14:tracePt t="69419" x="8959850" y="4597400"/>
          <p14:tracePt t="69425" x="8972550" y="4610100"/>
          <p14:tracePt t="69438" x="8978900" y="4616450"/>
          <p14:tracePt t="69449" x="8985250" y="4616450"/>
          <p14:tracePt t="69464" x="8991600" y="4616450"/>
          <p14:tracePt t="69481" x="8997950" y="4622800"/>
          <p14:tracePt t="69590" x="9004300" y="4622800"/>
          <p14:tracePt t="69610" x="9010650" y="4622800"/>
          <p14:tracePt t="69617" x="9017000" y="4622800"/>
          <p14:tracePt t="69624" x="9023350" y="4622800"/>
          <p14:tracePt t="69635" x="9029700" y="4622800"/>
          <p14:tracePt t="69648" x="9036050" y="4622800"/>
          <p14:tracePt t="69666" x="9042400" y="4622800"/>
          <p14:tracePt t="69681" x="9048750" y="4616450"/>
          <p14:tracePt t="69778" x="9048750" y="4610100"/>
          <p14:tracePt t="69786" x="9048750" y="4597400"/>
          <p14:tracePt t="69801" x="9048750" y="4572000"/>
          <p14:tracePt t="69815" x="9048750" y="4546600"/>
          <p14:tracePt t="69832" x="9048750" y="4540250"/>
          <p14:tracePt t="69865" x="9048750" y="4533900"/>
          <p14:tracePt t="70286" x="9055100" y="4540250"/>
          <p14:tracePt t="70293" x="9061450" y="4559300"/>
          <p14:tracePt t="70301" x="9074150" y="4572000"/>
          <p14:tracePt t="70315" x="9074150" y="4578350"/>
          <p14:tracePt t="70332" x="9086850" y="4603750"/>
          <p14:tracePt t="70349" x="9086850" y="4610100"/>
          <p14:tracePt t="70404" x="9086850" y="4616450"/>
          <p14:tracePt t="70434" x="9099550" y="4629150"/>
          <p14:tracePt t="70466" x="9099550" y="4635500"/>
          <p14:tracePt t="70501" x="9105900" y="4629150"/>
          <p14:tracePt t="70518" x="9112250" y="4610100"/>
          <p14:tracePt t="70533" x="9118600" y="4597400"/>
          <p14:tracePt t="70548" x="9118600" y="4572000"/>
          <p14:tracePt t="70565" x="9118600" y="4559300"/>
          <p14:tracePt t="70582" x="9118600" y="4552950"/>
          <p14:tracePt t="70600" x="9124950" y="4540250"/>
          <p14:tracePt t="70617" x="9131300" y="4527550"/>
          <p14:tracePt t="70633" x="9131300" y="4514850"/>
          <p14:tracePt t="70649" x="9131300" y="4502150"/>
          <p14:tracePt t="70665" x="9137650" y="4495800"/>
          <p14:tracePt t="70683" x="9144000" y="4483100"/>
          <p14:tracePt t="70699" x="9144000" y="4470400"/>
          <p14:tracePt t="70721" x="9144000" y="4464050"/>
          <p14:tracePt t="70759" x="9150350" y="4464050"/>
          <p14:tracePt t="70772" x="9156700" y="4470400"/>
          <p14:tracePt t="70780" x="9163050" y="4489450"/>
          <p14:tracePt t="70788" x="9169400" y="4502150"/>
          <p14:tracePt t="70799" x="9182100" y="4521200"/>
          <p14:tracePt t="70818" x="9194800" y="4578350"/>
          <p14:tracePt t="70832" x="9207500" y="4616450"/>
          <p14:tracePt t="70849" x="9220200" y="4641850"/>
          <p14:tracePt t="70865" x="9226550" y="4660900"/>
          <p14:tracePt t="70883" x="9232900" y="4667250"/>
          <p14:tracePt t="70980" x="9232900" y="4654550"/>
          <p14:tracePt t="70989" x="9232900" y="4635500"/>
          <p14:tracePt t="71000" x="9232900" y="4616450"/>
          <p14:tracePt t="71016" x="9232900" y="4565650"/>
          <p14:tracePt t="71032" x="9232900" y="4514850"/>
          <p14:tracePt t="71049" x="9232900" y="4495800"/>
          <p14:tracePt t="71066" x="9232900" y="4483100"/>
          <p14:tracePt t="71083" x="9232900" y="4476750"/>
          <p14:tracePt t="71176" x="9239250" y="4476750"/>
          <p14:tracePt t="71184" x="9251950" y="4483100"/>
          <p14:tracePt t="71190" x="9271000" y="4514850"/>
          <p14:tracePt t="71201" x="9290050" y="4552950"/>
          <p14:tracePt t="71217" x="9302750" y="4591050"/>
          <p14:tracePt t="71235" x="9315450" y="4641850"/>
          <p14:tracePt t="71249" x="9321800" y="4660900"/>
          <p14:tracePt t="71268" x="9328150" y="4667250"/>
          <p14:tracePt t="71771" x="9321800" y="4648200"/>
          <p14:tracePt t="71777" x="9315450" y="4641850"/>
          <p14:tracePt t="71783" x="9309100" y="4622800"/>
          <p14:tracePt t="71800" x="9290050" y="4578350"/>
          <p14:tracePt t="71806" x="9271000" y="4540250"/>
          <p14:tracePt t="71819" x="9245600" y="4495800"/>
          <p14:tracePt t="71834" x="9201150" y="4400550"/>
          <p14:tracePt t="71850" x="9175750" y="4362450"/>
          <p14:tracePt t="71883" x="9156700" y="4343400"/>
          <p14:tracePt t="71921" x="9124950" y="4318000"/>
          <p14:tracePt t="71950" x="9093200" y="4298950"/>
          <p14:tracePt t="71967" x="9093200" y="4292600"/>
          <p14:tracePt t="71984" x="9086850" y="4292600"/>
          <p14:tracePt t="72020" x="9080500" y="4292600"/>
          <p14:tracePt t="72041" x="9074150" y="4292600"/>
          <p14:tracePt t="72051" x="9067800" y="4292600"/>
          <p14:tracePt t="72067" x="9061450" y="4298950"/>
          <p14:tracePt t="72084" x="9055100" y="4337050"/>
          <p14:tracePt t="72100" x="9055100" y="4406900"/>
          <p14:tracePt t="72117" x="9067800" y="4495800"/>
          <p14:tracePt t="72134" x="9086850" y="4552950"/>
          <p14:tracePt t="72150" x="9112250" y="4616450"/>
          <p14:tracePt t="72169" x="9118600" y="4629150"/>
          <p14:tracePt t="72184" x="9124950" y="4635500"/>
          <p14:tracePt t="72271" x="9137650" y="4629150"/>
          <p14:tracePt t="72277" x="9144000" y="4603750"/>
          <p14:tracePt t="72284" x="9144000" y="4584700"/>
          <p14:tracePt t="72301" x="9150350" y="4514850"/>
          <p14:tracePt t="72317" x="9150350" y="4432300"/>
          <p14:tracePt t="72334" x="9150350" y="4381500"/>
          <p14:tracePt t="72350" x="9150350" y="4368800"/>
          <p14:tracePt t="72367" x="9150350" y="4356100"/>
          <p14:tracePt t="72440" x="9156700" y="4375150"/>
          <p14:tracePt t="72447" x="9169400" y="4419600"/>
          <p14:tracePt t="72454" x="9182100" y="4457700"/>
          <p14:tracePt t="72468" x="9201150" y="4527550"/>
          <p14:tracePt t="72484" x="9220200" y="4591050"/>
          <p14:tracePt t="72500" x="9232900" y="4660900"/>
          <p14:tracePt t="72517" x="9232900" y="4711700"/>
          <p14:tracePt t="72534" x="9239250" y="4724400"/>
          <p14:tracePt t="72552" x="9239250" y="4730750"/>
          <p14:tracePt t="72611" x="9239250" y="4705350"/>
          <p14:tracePt t="72618" x="9239250" y="4667250"/>
          <p14:tracePt t="72624" x="9239250" y="4629150"/>
          <p14:tracePt t="72634" x="9239250" y="4584700"/>
          <p14:tracePt t="72653" x="9220200" y="4419600"/>
          <p14:tracePt t="72670" x="9201150" y="4324350"/>
          <p14:tracePt t="72684" x="9194800" y="4311650"/>
          <p14:tracePt t="72764" x="9201150" y="4337050"/>
          <p14:tracePt t="72770" x="9213850" y="4362450"/>
          <p14:tracePt t="72785" x="9258300" y="4476750"/>
          <p14:tracePt t="72801" x="9302750" y="4591050"/>
          <p14:tracePt t="72807" x="9302750" y="4603750"/>
          <p14:tracePt t="72818" x="9309100" y="4629150"/>
          <p14:tracePt t="72837" x="9321800" y="4673600"/>
          <p14:tracePt t="73041" x="9321800" y="4667250"/>
          <p14:tracePt t="73048" x="9321800" y="4660900"/>
          <p14:tracePt t="73056" x="9321800" y="4654550"/>
          <p14:tracePt t="73068" x="9321800" y="4622800"/>
          <p14:tracePt t="73085" x="9321800" y="4591050"/>
          <p14:tracePt t="73103" x="9321800" y="4559300"/>
          <p14:tracePt t="73118" x="9321800" y="4546600"/>
          <p14:tracePt t="73151" x="9347200" y="4527550"/>
          <p14:tracePt t="73169" x="9448800" y="4502150"/>
          <p14:tracePt t="73185" x="9480550" y="4495800"/>
          <p14:tracePt t="73201" x="9493250" y="4489450"/>
          <p14:tracePt t="73256" x="9499600" y="4489450"/>
          <p14:tracePt t="73286" x="9505950" y="4489450"/>
          <p14:tracePt t="73565" x="9505950" y="4483100"/>
          <p14:tracePt t="73572" x="9505950" y="4476750"/>
          <p14:tracePt t="73587" x="9493250" y="4464050"/>
          <p14:tracePt t="73602" x="9486900" y="4457700"/>
          <p14:tracePt t="73636" x="9480550" y="4445000"/>
          <p14:tracePt t="73670" x="9480550" y="4438650"/>
          <p14:tracePt t="75857" x="9461500" y="4432300"/>
          <p14:tracePt t="75863" x="9448800" y="4419600"/>
          <p14:tracePt t="75871" x="9429750" y="4413250"/>
          <p14:tracePt t="75889" x="9410700" y="4400550"/>
          <p14:tracePt t="75906" x="9347200" y="4381500"/>
          <p14:tracePt t="75938" x="9124950" y="4286250"/>
          <p14:tracePt t="75971" x="8693150" y="4133850"/>
          <p14:tracePt t="76006" x="8223250" y="3994150"/>
          <p14:tracePt t="76022" x="8108950" y="3962400"/>
          <p14:tracePt t="76038" x="7924800" y="3930650"/>
          <p14:tracePt t="76054" x="7766050" y="3905250"/>
          <p14:tracePt t="76071" x="7556500" y="3892550"/>
          <p14:tracePt t="76088" x="7366000" y="3879850"/>
          <p14:tracePt t="76108" x="7124700" y="3854450"/>
          <p14:tracePt t="76123" x="6972300" y="3848100"/>
          <p14:tracePt t="76140" x="6858000" y="3841750"/>
          <p14:tracePt t="76154" x="6724650" y="3835400"/>
          <p14:tracePt t="76171" x="6623050" y="3829050"/>
          <p14:tracePt t="76188" x="6521450" y="3822700"/>
          <p14:tracePt t="76206" x="6362700" y="3810000"/>
          <p14:tracePt t="76222" x="6242050" y="3803650"/>
          <p14:tracePt t="76238" x="6172200" y="3790950"/>
          <p14:tracePt t="76255" x="6064250" y="3771900"/>
          <p14:tracePt t="76271" x="5988050" y="3752850"/>
          <p14:tracePt t="76288" x="5930900" y="3740150"/>
          <p14:tracePt t="76305" x="5829300" y="3727450"/>
          <p14:tracePt t="76323" x="5784850" y="3721100"/>
          <p14:tracePt t="76339" x="5753100" y="3714750"/>
          <p14:tracePt t="76356" x="5727700" y="3714750"/>
          <p14:tracePt t="76371" x="5695950" y="3708400"/>
          <p14:tracePt t="76391" x="5638800" y="3695700"/>
          <p14:tracePt t="76405" x="5543550" y="3676650"/>
          <p14:tracePt t="76425" x="5314950" y="3613150"/>
          <p14:tracePt t="76438" x="5194300" y="3587750"/>
          <p14:tracePt t="76454" x="5035550" y="3536950"/>
          <p14:tracePt t="76471" x="4927600" y="3511550"/>
          <p14:tracePt t="76488" x="4800600" y="3473450"/>
          <p14:tracePt t="76504" x="4730750" y="3454400"/>
          <p14:tracePt t="76522" x="4673600" y="3448050"/>
          <p14:tracePt t="76538" x="4654550" y="3435350"/>
          <p14:tracePt t="76555" x="4648200" y="3435350"/>
          <p14:tracePt t="76572" x="4641850" y="3435350"/>
          <p14:tracePt t="76589" x="4635500" y="3429000"/>
          <p14:tracePt t="76608" x="4629150" y="3422650"/>
          <p14:tracePt t="76622" x="4610100" y="3409950"/>
          <p14:tracePt t="76640" x="4603750" y="3403600"/>
          <p14:tracePt t="76655" x="4591050" y="3397250"/>
          <p14:tracePt t="76672" x="4584700" y="3384550"/>
          <p14:tracePt t="76688" x="4572000" y="3371850"/>
          <p14:tracePt t="76705" x="4559300" y="3359150"/>
          <p14:tracePt t="76722" x="4546600" y="3352800"/>
          <p14:tracePt t="76738" x="4540250" y="3346450"/>
          <p14:tracePt t="76755" x="4540250" y="3340100"/>
          <p14:tracePt t="76956" x="4533900" y="3333750"/>
          <p14:tracePt t="76973" x="4533900" y="3327400"/>
          <p14:tracePt t="76983" x="4533900" y="3321050"/>
          <p14:tracePt t="76996" x="4533900" y="3314700"/>
          <p14:tracePt t="77005" x="4533900" y="3308350"/>
          <p14:tracePt t="77041" x="4533900" y="3289300"/>
          <p14:tracePt t="77072" x="4533900" y="3276600"/>
          <p14:tracePt t="77105" x="4533900" y="3263900"/>
          <p14:tracePt t="77142" x="4540250" y="3251200"/>
          <p14:tracePt t="77157" x="4540250" y="3244850"/>
          <p14:tracePt t="77173" x="4546600" y="3238500"/>
          <p14:tracePt t="77206" x="4552950" y="3238500"/>
          <p14:tracePt t="77451" x="4552950" y="3232150"/>
          <p14:tracePt t="79942" x="4552950" y="3244850"/>
          <p14:tracePt t="79950" x="4552950" y="3276600"/>
          <p14:tracePt t="79958" x="4552950" y="3308350"/>
          <p14:tracePt t="79975" x="4552950" y="3365500"/>
          <p14:tracePt t="79992" x="4565650" y="3435350"/>
          <p14:tracePt t="80008" x="4597400" y="3568700"/>
          <p14:tracePt t="80025" x="4622800" y="3683000"/>
          <p14:tracePt t="80058" x="4654550" y="3962400"/>
          <p14:tracePt t="80092" x="4692650" y="4502150"/>
          <p14:tracePt t="80125" x="4718050" y="4927600"/>
          <p14:tracePt t="80142" x="4730750" y="5111750"/>
          <p14:tracePt t="80159" x="4737100" y="5245100"/>
          <p14:tracePt t="80175" x="4743450" y="5365750"/>
          <p14:tracePt t="80192" x="4749800" y="5480050"/>
          <p14:tracePt t="80208" x="4749800" y="5645150"/>
          <p14:tracePt t="80225" x="4743450" y="5727700"/>
          <p14:tracePt t="80242" x="4737100" y="5797550"/>
          <p14:tracePt t="80259" x="4724400" y="5861050"/>
          <p14:tracePt t="80275" x="4711700" y="5899150"/>
          <p14:tracePt t="80294" x="4705350" y="5956300"/>
          <p14:tracePt t="80309" x="4699000" y="6057900"/>
          <p14:tracePt t="80325" x="4699000" y="6146800"/>
          <p14:tracePt t="80342" x="4699000" y="6223000"/>
          <p14:tracePt t="80348" x="4692650" y="6273800"/>
          <p14:tracePt t="80359" x="4686300" y="6318250"/>
          <p14:tracePt t="80375" x="4673600" y="6394450"/>
          <p14:tracePt t="80392" x="4667250" y="6451600"/>
          <p14:tracePt t="80543" x="4667250" y="6445250"/>
          <p14:tracePt t="80560" x="4673600" y="6432550"/>
          <p14:tracePt t="80568" x="4673600" y="6426200"/>
          <p14:tracePt t="80577" x="4679950" y="6407150"/>
          <p14:tracePt t="80592" x="4686300" y="6394450"/>
          <p14:tracePt t="80610" x="4686300" y="6375400"/>
          <p14:tracePt t="80626" x="4692650" y="6362700"/>
          <p14:tracePt t="80642" x="4692650" y="6350000"/>
          <p14:tracePt t="80659" x="4699000" y="6343650"/>
          <p14:tracePt t="80676" x="4699000" y="6337300"/>
          <p14:tracePt t="80694" x="4699000" y="6324600"/>
          <p14:tracePt t="80710" x="4699000" y="6318250"/>
          <p14:tracePt t="80726" x="4699000" y="6299200"/>
          <p14:tracePt t="80742" x="4705350" y="6280150"/>
          <p14:tracePt t="80759" x="4705350" y="6273800"/>
          <p14:tracePt t="80778" x="4711700" y="6267450"/>
          <p14:tracePt t="80792" x="4711700" y="6261100"/>
          <p14:tracePt t="80829" x="4711700" y="6254750"/>
          <p14:tracePt t="80849" x="4711700" y="6242050"/>
          <p14:tracePt t="80859" x="4711700" y="6229350"/>
          <p14:tracePt t="80866" x="4711700" y="6216650"/>
          <p14:tracePt t="80875" x="4711700" y="6197600"/>
          <p14:tracePt t="80894" x="4724400" y="6083300"/>
          <p14:tracePt t="80910" x="4724400" y="6000750"/>
          <p14:tracePt t="80926" x="4724400" y="5880100"/>
          <p14:tracePt t="80943" x="4705350" y="5695950"/>
          <p14:tracePt t="80959" x="4686300" y="5505450"/>
          <p14:tracePt t="80976" x="4679950" y="5327650"/>
          <p14:tracePt t="80994" x="4654550" y="5010150"/>
          <p14:tracePt t="81011" x="4629150" y="4737100"/>
          <p14:tracePt t="81028" x="4622800" y="4527550"/>
          <p14:tracePt t="81043" x="4584700" y="4292600"/>
          <p14:tracePt t="81060" x="4565650" y="4083050"/>
          <p14:tracePt t="81076" x="4540250" y="3943350"/>
          <p14:tracePt t="81094" x="4527550" y="3848100"/>
          <p14:tracePt t="81111" x="4508500" y="3708400"/>
          <p14:tracePt t="81126" x="4495800" y="3619500"/>
          <p14:tracePt t="81143" x="4495800" y="3575050"/>
          <p14:tracePt t="81160" x="4489450" y="3543300"/>
          <p14:tracePt t="81177" x="4483100" y="3530600"/>
          <p14:tracePt t="81193" x="4476750" y="3511550"/>
          <p14:tracePt t="81210" x="4470400" y="3492500"/>
          <p14:tracePt t="81226" x="4470400" y="3486150"/>
          <p14:tracePt t="81243" x="4470400" y="3479800"/>
          <p14:tracePt t="81261" x="4470400" y="3473450"/>
          <p14:tracePt t="81278" x="4470400" y="3467100"/>
          <p14:tracePt t="81294" x="4470400" y="3460750"/>
          <p14:tracePt t="81311" x="4470400" y="3448050"/>
          <p14:tracePt t="81326" x="4470400" y="3435350"/>
          <p14:tracePt t="81346" x="4470400" y="3422650"/>
          <p14:tracePt t="81351" x="4470400" y="3416300"/>
          <p14:tracePt t="81376" x="4470400" y="3390900"/>
          <p14:tracePt t="81393" x="4470400" y="3378200"/>
          <p14:tracePt t="81410" x="4470400" y="3352800"/>
          <p14:tracePt t="81426" x="4470400" y="3314700"/>
          <p14:tracePt t="81443" x="4470400" y="3302000"/>
          <p14:tracePt t="81460" x="4476750" y="3282950"/>
          <p14:tracePt t="81478" x="4476750" y="3270250"/>
          <p14:tracePt t="81511" x="4476750" y="3263900"/>
          <p14:tracePt t="81769" x="4476750" y="3257550"/>
          <p14:tracePt t="81778" x="4476750" y="3244850"/>
          <p14:tracePt t="81794" x="4476750" y="3238500"/>
          <p14:tracePt t="81808" x="4476750" y="3232150"/>
          <p14:tracePt t="81832" x="4476750" y="3225800"/>
          <p14:tracePt t="81860" x="4476750" y="3219450"/>
          <p14:tracePt t="86126" x="4476750" y="3206750"/>
          <p14:tracePt t="86134" x="4476750" y="3175000"/>
          <p14:tracePt t="86140" x="4476750" y="3149600"/>
          <p14:tracePt t="86150" x="4476750" y="3130550"/>
          <p14:tracePt t="86167" x="4476750" y="3086100"/>
          <p14:tracePt t="86198" x="4451350" y="2990850"/>
          <p14:tracePt t="86231" x="4438650" y="2959100"/>
          <p14:tracePt t="86264" x="4413250" y="2921000"/>
          <p14:tracePt t="86281" x="4387850" y="2901950"/>
          <p14:tracePt t="86301" x="4356100" y="2882900"/>
          <p14:tracePt t="86315" x="4343400" y="2882900"/>
          <p14:tracePt t="86332" x="4337050" y="2882900"/>
          <p14:tracePt t="86349" x="4311650" y="2882900"/>
          <p14:tracePt t="86364" x="4273550" y="2876550"/>
          <p14:tracePt t="86381" x="4241800" y="2876550"/>
          <p14:tracePt t="86401" x="4229100" y="2876550"/>
          <p14:tracePt t="86406" x="4216400" y="2876550"/>
          <p14:tracePt t="86415" x="4191000" y="2876550"/>
          <p14:tracePt t="86432" x="4171950" y="2876550"/>
          <p14:tracePt t="86448" x="4165600" y="2876550"/>
          <p14:tracePt t="86464" x="4159250" y="2882900"/>
          <p14:tracePt t="86499" x="4152900" y="2882900"/>
          <p14:tracePt t="86520" x="4152900" y="2889250"/>
          <p14:tracePt t="89279" x="4165600" y="2889250"/>
          <p14:tracePt t="89287" x="4184650" y="2889250"/>
          <p14:tracePt t="89294" x="4197350" y="2889250"/>
          <p14:tracePt t="89302" x="4210050" y="2889250"/>
          <p14:tracePt t="89317" x="4229100" y="2889250"/>
          <p14:tracePt t="89334" x="4260850" y="2889250"/>
          <p14:tracePt t="89353" x="4286250" y="2889250"/>
          <p14:tracePt t="89385" x="4438650" y="2895600"/>
          <p14:tracePt t="89418" x="4540250" y="2914650"/>
          <p14:tracePt t="89452" x="4667250" y="2933700"/>
          <p14:tracePt t="89469" x="4718050" y="2940050"/>
          <p14:tracePt t="89485" x="4775200" y="2946400"/>
          <p14:tracePt t="89501" x="4826000" y="2952750"/>
          <p14:tracePt t="89517" x="4927600" y="2965450"/>
          <p14:tracePt t="89535" x="5029200" y="2984500"/>
          <p14:tracePt t="89551" x="5137150" y="3009900"/>
          <p14:tracePt t="89567" x="5200650" y="3022600"/>
          <p14:tracePt t="89587" x="5340350" y="3054350"/>
          <p14:tracePt t="89603" x="5422900" y="3067050"/>
          <p14:tracePt t="89618" x="5492750" y="3086100"/>
          <p14:tracePt t="89634" x="5543550" y="3098800"/>
          <p14:tracePt t="89651" x="5581650" y="3117850"/>
          <p14:tracePt t="89668" x="5613400" y="3124200"/>
          <p14:tracePt t="89686" x="5670550" y="3136900"/>
          <p14:tracePt t="89701" x="5715000" y="3162300"/>
          <p14:tracePt t="89718" x="5746750" y="3181350"/>
          <p14:tracePt t="89735" x="5778500" y="3206750"/>
          <p14:tracePt t="89751" x="5810250" y="3232150"/>
          <p14:tracePt t="89768" x="5842000" y="3251200"/>
          <p14:tracePt t="89785" x="5892800" y="3282950"/>
          <p14:tracePt t="89802" x="5930900" y="3314700"/>
          <p14:tracePt t="89818" x="5962650" y="3333750"/>
          <p14:tracePt t="89836" x="6000750" y="3359150"/>
          <p14:tracePt t="89851" x="6070600" y="3409950"/>
          <p14:tracePt t="89868" x="6096000" y="3441700"/>
          <p14:tracePt t="89888" x="6159500" y="3498850"/>
          <p14:tracePt t="89894" x="6172200" y="3511550"/>
          <p14:tracePt t="89902" x="6184900" y="3524250"/>
          <p14:tracePt t="89920" x="6203950" y="3536950"/>
          <p14:tracePt t="89936" x="6216650" y="3556000"/>
          <p14:tracePt t="89952" x="6242050" y="3575050"/>
          <p14:tracePt t="89968" x="6267450" y="3600450"/>
          <p14:tracePt t="89988" x="6292850" y="3619500"/>
          <p14:tracePt t="90002" x="6299200" y="3619500"/>
          <p14:tracePt t="90075" x="6299200" y="3625850"/>
          <p14:tracePt t="90081" x="6292850" y="3625850"/>
          <p14:tracePt t="90090" x="6286500" y="3625850"/>
          <p14:tracePt t="90102" x="6261100" y="3625850"/>
          <p14:tracePt t="90119" x="6184900" y="3606800"/>
          <p14:tracePt t="90135" x="6026150" y="3556000"/>
          <p14:tracePt t="90151" x="5842000" y="3492500"/>
          <p14:tracePt t="90168" x="5581650" y="3371850"/>
          <p14:tracePt t="90186" x="5175250" y="3181350"/>
          <p14:tracePt t="90202" x="5003800" y="3111500"/>
          <p14:tracePt t="90218" x="4895850" y="3067050"/>
          <p14:tracePt t="90235" x="4819650" y="3054350"/>
          <p14:tracePt t="90252" x="4762500" y="3041650"/>
          <p14:tracePt t="90269" x="4730750" y="3035300"/>
          <p14:tracePt t="90287" x="4699000" y="3028950"/>
          <p14:tracePt t="90302" x="4679950" y="3028950"/>
          <p14:tracePt t="90318" x="4660900" y="3028950"/>
          <p14:tracePt t="90336" x="4654550" y="3028950"/>
          <p14:tracePt t="90352" x="4654550" y="3022600"/>
          <p14:tracePt t="90458" x="4667250" y="3022600"/>
          <p14:tracePt t="90466" x="4686300" y="3022600"/>
          <p14:tracePt t="90474" x="4711700" y="3022600"/>
          <p14:tracePt t="90485" x="4756150" y="3022600"/>
          <p14:tracePt t="90502" x="4927600" y="3022600"/>
          <p14:tracePt t="90519" x="5073650" y="3041650"/>
          <p14:tracePt t="90535" x="5251450" y="3073400"/>
          <p14:tracePt t="90552" x="5397500" y="3098800"/>
          <p14:tracePt t="90569" x="5518150" y="3124200"/>
          <p14:tracePt t="90586" x="5645150" y="3149600"/>
          <p14:tracePt t="90604" x="5772150" y="3187700"/>
          <p14:tracePt t="90619" x="5854700" y="3213100"/>
          <p14:tracePt t="90638" x="5956300" y="3244850"/>
          <p14:tracePt t="90652" x="6045200" y="3276600"/>
          <p14:tracePt t="90670" x="6159500" y="3327400"/>
          <p14:tracePt t="90686" x="6248400" y="3365500"/>
          <p14:tracePt t="90705" x="6350000" y="3416300"/>
          <p14:tracePt t="90719" x="6413500" y="3460750"/>
          <p14:tracePt t="90735" x="6477000" y="3517900"/>
          <p14:tracePt t="90752" x="6521450" y="3549650"/>
          <p14:tracePt t="90769" x="6565900" y="3581400"/>
          <p14:tracePt t="90785" x="6604000" y="3613150"/>
          <p14:tracePt t="90804" x="6673850" y="3670300"/>
          <p14:tracePt t="90819" x="6705600" y="3702050"/>
          <p14:tracePt t="90836" x="6737350" y="3733800"/>
          <p14:tracePt t="90853" x="6762750" y="3759200"/>
          <p14:tracePt t="90869" x="6800850" y="3797300"/>
          <p14:tracePt t="90886" x="6870700" y="3860800"/>
          <p14:tracePt t="90904" x="6934200" y="3917950"/>
          <p14:tracePt t="90921" x="6953250" y="3937000"/>
          <p14:tracePt t="90937" x="6959600" y="3949700"/>
          <p14:tracePt t="90954" x="6965950" y="3962400"/>
          <p14:tracePt t="90969" x="6978650" y="3981450"/>
          <p14:tracePt t="90987" x="7004050" y="4013200"/>
          <p14:tracePt t="91004" x="7023100" y="4038600"/>
          <p14:tracePt t="91493" x="7029450" y="4038600"/>
          <p14:tracePt t="91501" x="7035800" y="4038600"/>
          <p14:tracePt t="91515" x="7042150" y="4032250"/>
          <p14:tracePt t="91532" x="7042150" y="4025900"/>
          <p14:tracePt t="91548" x="7048500" y="4019550"/>
          <p14:tracePt t="91580" x="7048500" y="4013200"/>
          <p14:tracePt t="91617" x="7054850" y="4013200"/>
          <p14:tracePt t="91641" x="7054850" y="4006850"/>
          <p14:tracePt t="91647" x="7054850" y="4000500"/>
          <p14:tracePt t="91655" x="7061200" y="3987800"/>
          <p14:tracePt t="91670" x="7061200" y="3975100"/>
          <p14:tracePt t="91686" x="7061200" y="3956050"/>
          <p14:tracePt t="94720" x="7067550" y="3956050"/>
          <p14:tracePt t="94732" x="7067550" y="3968750"/>
          <p14:tracePt t="94740" x="7073900" y="3968750"/>
          <p14:tracePt t="94756" x="7080250" y="3975100"/>
          <p14:tracePt t="94775" x="7086600" y="3987800"/>
          <p14:tracePt t="94792" x="7086600" y="4000500"/>
          <p14:tracePt t="94807" x="7092950" y="4013200"/>
          <p14:tracePt t="94840" x="7099300" y="4025900"/>
          <p14:tracePt t="94873" x="7099300" y="4032250"/>
          <p14:tracePt t="95189" x="7099300" y="4013200"/>
          <p14:tracePt t="95195" x="7092950" y="3975100"/>
          <p14:tracePt t="95207" x="7061200" y="3911600"/>
          <p14:tracePt t="95223" x="7023100" y="3841750"/>
          <p14:tracePt t="95240" x="6972300" y="3759200"/>
          <p14:tracePt t="95258" x="6946900" y="3721100"/>
          <p14:tracePt t="95274" x="6934200" y="3708400"/>
          <p14:tracePt t="95308" x="6902450" y="3702050"/>
          <p14:tracePt t="95340" x="6851650" y="3702050"/>
          <p14:tracePt t="95375" x="6781800" y="3702050"/>
          <p14:tracePt t="95393" x="6750050" y="3708400"/>
          <p14:tracePt t="95407" x="6724650" y="3727450"/>
          <p14:tracePt t="95424" x="6705600" y="3759200"/>
          <p14:tracePt t="95441" x="6667500" y="3810000"/>
          <p14:tracePt t="95457" x="6629400" y="3879850"/>
          <p14:tracePt t="95474" x="6604000" y="3924300"/>
          <p14:tracePt t="95492" x="6553200" y="4025900"/>
          <p14:tracePt t="95510" x="6489700" y="4140200"/>
          <p14:tracePt t="95523" x="6457950" y="4203700"/>
          <p14:tracePt t="95541" x="6438900" y="4260850"/>
          <p14:tracePt t="95557" x="6432550" y="4330700"/>
          <p14:tracePt t="95574" x="6432550" y="4419600"/>
          <p14:tracePt t="95593" x="6432550" y="4514850"/>
          <p14:tracePt t="95609" x="6432550" y="4552950"/>
          <p14:tracePt t="95625" x="6426200" y="4591050"/>
          <p14:tracePt t="95641" x="6419850" y="4616450"/>
          <p14:tracePt t="96035" x="6426200" y="4616450"/>
          <p14:tracePt t="96044" x="6426200" y="4610100"/>
          <p14:tracePt t="96049" x="6432550" y="4610100"/>
          <p14:tracePt t="96064" x="6432550" y="4603750"/>
          <p14:tracePt t="96074" x="6438900" y="4603750"/>
          <p14:tracePt t="98079" x="6438900" y="4597400"/>
          <p14:tracePt t="98085" x="6445250" y="4572000"/>
          <p14:tracePt t="98093" x="6457950" y="4540250"/>
          <p14:tracePt t="98110" x="6477000" y="4489450"/>
          <p14:tracePt t="98126" x="6502400" y="4406900"/>
          <p14:tracePt t="98144" x="6565900" y="4203700"/>
          <p14:tracePt t="98176" x="6648450" y="3943350"/>
          <p14:tracePt t="98210" x="6750050" y="3644900"/>
          <p14:tracePt t="98246" x="6915150" y="3340100"/>
          <p14:tracePt t="98261" x="6978650" y="3257550"/>
          <p14:tracePt t="98277" x="7080250" y="3162300"/>
          <p14:tracePt t="98293" x="7143750" y="3105150"/>
          <p14:tracePt t="98311" x="7239000" y="3048000"/>
          <p14:tracePt t="98327" x="7346950" y="3009900"/>
          <p14:tracePt t="98345" x="7493000" y="2971800"/>
          <p14:tracePt t="98360" x="7664450" y="2952750"/>
          <p14:tracePt t="98378" x="7816850" y="2952750"/>
          <p14:tracePt t="98394" x="8026400" y="2965450"/>
          <p14:tracePt t="98410" x="8172450" y="2984500"/>
          <p14:tracePt t="98427" x="8362950" y="3022600"/>
          <p14:tracePt t="98434" x="8420100" y="3041650"/>
          <p14:tracePt t="98444" x="8464550" y="3054350"/>
          <p14:tracePt t="98460" x="8655050" y="3149600"/>
          <p14:tracePt t="98477" x="8750300" y="3225800"/>
          <p14:tracePt t="98496" x="8851900" y="3327400"/>
          <p14:tracePt t="98510" x="8934450" y="3422650"/>
          <p14:tracePt t="98527" x="8985250" y="3492500"/>
          <p14:tracePt t="98543" x="9029700" y="3581400"/>
          <p14:tracePt t="98560" x="9061450" y="3670300"/>
          <p14:tracePt t="98577" x="9093200" y="3746500"/>
          <p14:tracePt t="98595" x="9118600" y="3816350"/>
          <p14:tracePt t="98610" x="9150350" y="3886200"/>
          <p14:tracePt t="98627" x="9188450" y="3981450"/>
          <p14:tracePt t="98643" x="9213850" y="4057650"/>
          <p14:tracePt t="98660" x="9226550" y="4102100"/>
          <p14:tracePt t="98677" x="9232900" y="4191000"/>
          <p14:tracePt t="98693" x="9232900" y="4254500"/>
          <p14:tracePt t="98710" x="9232900" y="4324350"/>
          <p14:tracePt t="98727" x="9226550" y="4419600"/>
          <p14:tracePt t="98745" x="9220200" y="4495800"/>
          <p14:tracePt t="98761" x="9207500" y="4610100"/>
          <p14:tracePt t="98777" x="9194800" y="4699000"/>
          <p14:tracePt t="98793" x="9182100" y="4768850"/>
          <p14:tracePt t="98810" x="9175750" y="4819650"/>
          <p14:tracePt t="98827" x="9169400" y="4870450"/>
          <p14:tracePt t="98843" x="9163050" y="4953000"/>
          <p14:tracePt t="98861" x="9150350" y="5016500"/>
          <p14:tracePt t="98877" x="9144000" y="5073650"/>
          <p14:tracePt t="98894" x="9137650" y="5105400"/>
          <p14:tracePt t="98910" x="9124950" y="5130800"/>
          <p14:tracePt t="98928" x="9124950" y="5143500"/>
          <p14:tracePt t="98934" x="9118600" y="5149850"/>
          <p14:tracePt t="99027" x="9105900" y="5130800"/>
          <p14:tracePt t="99034" x="9086850" y="5092700"/>
          <p14:tracePt t="99045" x="9074150" y="5067300"/>
          <p14:tracePt t="99063" x="9061450" y="5022850"/>
          <p14:tracePt t="99078" x="9048750" y="4991100"/>
          <p14:tracePt t="99095" x="9036050" y="4946650"/>
          <p14:tracePt t="99111" x="9017000" y="4908550"/>
          <p14:tracePt t="99130" x="9010650" y="4883150"/>
          <p14:tracePt t="99144" x="9004300" y="4864100"/>
          <p14:tracePt t="99162" x="8997950" y="4845050"/>
          <p14:tracePt t="99178" x="8997950" y="4838700"/>
          <p14:tracePt t="99194" x="8997950" y="4832350"/>
          <p14:tracePt t="99212" x="8997950" y="4819650"/>
          <p14:tracePt t="99227" x="8997950" y="4813300"/>
          <p14:tracePt t="99303" x="8997950" y="4826000"/>
          <p14:tracePt t="99312" x="8997950" y="4845050"/>
          <p14:tracePt t="99318" x="9004300" y="4870450"/>
          <p14:tracePt t="99327" x="9010650" y="4883150"/>
          <p14:tracePt t="99344" x="9017000" y="4902200"/>
          <p14:tracePt t="99363" x="9036050" y="4953000"/>
          <p14:tracePt t="99380" x="9048750" y="4991100"/>
          <p14:tracePt t="99394" x="9061450" y="5035550"/>
          <p14:tracePt t="99411" x="9067800" y="5054600"/>
          <p14:tracePt t="99427" x="9074150" y="5060950"/>
          <p14:tracePt t="99449" x="9074150" y="5067300"/>
          <p14:tracePt t="99550" x="9074150" y="5060950"/>
          <p14:tracePt t="99560" x="9080500" y="5048250"/>
          <p14:tracePt t="99566" x="9080500" y="5041900"/>
          <p14:tracePt t="99578" x="9093200" y="5016500"/>
          <p14:tracePt t="99594" x="9105900" y="4997450"/>
          <p14:tracePt t="99611" x="9112250" y="4972050"/>
          <p14:tracePt t="99628" x="9118600" y="4953000"/>
          <p14:tracePt t="99645" x="9118600" y="4940300"/>
          <p14:tracePt t="99661" x="9124950" y="4933950"/>
          <p14:tracePt t="99678" x="9131300" y="4921250"/>
          <p14:tracePt t="99696" x="9131300" y="4914900"/>
          <p14:tracePt t="99712" x="9131300" y="4908550"/>
          <p14:tracePt t="99728" x="9131300" y="4902200"/>
          <p14:tracePt t="99745" x="9131300" y="4895850"/>
          <p14:tracePt t="99762" x="9137650" y="4895850"/>
          <p14:tracePt t="99837" x="9150350" y="4908550"/>
          <p14:tracePt t="99843" x="9163050" y="4933950"/>
          <p14:tracePt t="99850" x="9175750" y="4953000"/>
          <p14:tracePt t="99862" x="9194800" y="5010150"/>
          <p14:tracePt t="99879" x="9213850" y="5080000"/>
          <p14:tracePt t="99895" x="9226550" y="5143500"/>
          <p14:tracePt t="99911" x="9232900" y="5156200"/>
          <p14:tracePt t="99928" x="9232900" y="5162550"/>
          <p14:tracePt t="99998" x="9239250" y="5143500"/>
          <p14:tracePt t="100005" x="9239250" y="5118100"/>
          <p14:tracePt t="100012" x="9239250" y="5099050"/>
          <p14:tracePt t="100028" x="9245600" y="5060950"/>
          <p14:tracePt t="100047" x="9245600" y="4972050"/>
          <p14:tracePt t="100063" x="9245600" y="4914900"/>
          <p14:tracePt t="100080" x="9245600" y="4870450"/>
          <p14:tracePt t="100097" x="9245600" y="4857750"/>
          <p14:tracePt t="100113" x="9245600" y="4851400"/>
          <p14:tracePt t="100128" x="9245600" y="4845050"/>
          <p14:tracePt t="100146" x="9245600" y="4838700"/>
          <p14:tracePt t="100191" x="9251950" y="4845050"/>
          <p14:tracePt t="100201" x="9271000" y="4870450"/>
          <p14:tracePt t="100211" x="9309100" y="4953000"/>
          <p14:tracePt t="100228" x="9328150" y="5016500"/>
          <p14:tracePt t="100245" x="9347200" y="5099050"/>
          <p14:tracePt t="100262" x="9372600" y="5181600"/>
          <p14:tracePt t="100280" x="9378950" y="5219700"/>
          <p14:tracePt t="100295" x="9378950" y="5226050"/>
          <p14:tracePt t="100363" x="9385300" y="5187950"/>
          <p14:tracePt t="100378" x="9385300" y="5162550"/>
          <p14:tracePt t="100397" x="9385300" y="5022850"/>
          <p14:tracePt t="100413" x="9385300" y="4933950"/>
          <p14:tracePt t="100428" x="9378950" y="4826000"/>
          <p14:tracePt t="100434" x="9372600" y="4800600"/>
          <p14:tracePt t="100445" x="9372600" y="4775200"/>
          <p14:tracePt t="100463" x="9372600" y="4749800"/>
          <p14:tracePt t="100481" x="9372600" y="4737100"/>
          <p14:tracePt t="100523" x="9378950" y="4749800"/>
          <p14:tracePt t="100529" x="9410700" y="4813300"/>
          <p14:tracePt t="100546" x="9455150" y="4927600"/>
          <p14:tracePt t="100562" x="9480550" y="5035550"/>
          <p14:tracePt t="100579" x="9505950" y="5143500"/>
          <p14:tracePt t="100597" x="9512300" y="5162550"/>
          <p14:tracePt t="100613" x="9512300" y="5168900"/>
          <p14:tracePt t="102191" x="9505950" y="5156200"/>
          <p14:tracePt t="102214" x="9499600" y="5143500"/>
          <p14:tracePt t="102232" x="9493250" y="5130800"/>
          <p14:tracePt t="102248" x="9480550" y="5118100"/>
          <p14:tracePt t="102265" x="9474200" y="5105400"/>
          <p14:tracePt t="102281" x="9467850" y="5099050"/>
          <p14:tracePt t="102300" x="9455150" y="5080000"/>
          <p14:tracePt t="102332" x="9391650" y="4991100"/>
          <p14:tracePt t="102364" x="9347200" y="4927600"/>
          <p14:tracePt t="102397" x="9309100" y="4889500"/>
          <p14:tracePt t="102414" x="9290050" y="4876800"/>
          <p14:tracePt t="102432" x="9251950" y="4838700"/>
          <p14:tracePt t="102448" x="9226550" y="4813300"/>
          <p14:tracePt t="102466" x="9220200" y="4800600"/>
          <p14:tracePt t="102480" x="9201150" y="4787900"/>
          <p14:tracePt t="102497" x="9182100" y="4768850"/>
          <p14:tracePt t="102514" x="9156700" y="4756150"/>
          <p14:tracePt t="102534" x="9124950" y="4730750"/>
          <p14:tracePt t="102549" x="9112250" y="4724400"/>
          <p14:tracePt t="102662" x="9112250" y="4743450"/>
          <p14:tracePt t="102682" x="9118600" y="4762500"/>
          <p14:tracePt t="102698" x="9131300" y="4787900"/>
          <p14:tracePt t="102716" x="9137650" y="4813300"/>
          <p14:tracePt t="102732" x="9163050" y="4864100"/>
          <p14:tracePt t="102749" x="9163050" y="4889500"/>
          <p14:tracePt t="102766" x="9169400" y="4902200"/>
          <p14:tracePt t="102783" x="9175750" y="4908550"/>
          <p14:tracePt t="102924" x="9175750" y="4902200"/>
          <p14:tracePt t="102930" x="9175750" y="4889500"/>
          <p14:tracePt t="102936" x="9175750" y="4876800"/>
          <p14:tracePt t="102948" x="9175750" y="4864100"/>
          <p14:tracePt t="102966" x="9175750" y="4857750"/>
          <p14:tracePt t="103161" x="9182100" y="4857750"/>
          <p14:tracePt t="103168" x="9188450" y="4857750"/>
          <p14:tracePt t="103184" x="9194800" y="4857750"/>
          <p14:tracePt t="103198" x="9207500" y="4857750"/>
          <p14:tracePt t="103216" x="9213850" y="4857750"/>
          <p14:tracePt t="103248" x="9226550" y="4851400"/>
          <p14:tracePt t="103266" x="9245600" y="4851400"/>
          <p14:tracePt t="103284" x="9271000" y="4851400"/>
          <p14:tracePt t="103299" x="9315450" y="4851400"/>
          <p14:tracePt t="103317" x="9385300" y="4851400"/>
          <p14:tracePt t="103332" x="9423400" y="4851400"/>
          <p14:tracePt t="103350" x="9442450" y="4851400"/>
          <p14:tracePt t="103365" x="9448800" y="4851400"/>
          <p14:tracePt t="103402" x="9455150" y="4851400"/>
          <p14:tracePt t="104480" x="9461500" y="4851400"/>
          <p14:tracePt t="105535" x="9455150" y="4851400"/>
          <p14:tracePt t="105546" x="9436100" y="4851400"/>
          <p14:tracePt t="105567" x="9417050" y="4832350"/>
          <p14:tracePt t="105584" x="9378950" y="4806950"/>
          <p14:tracePt t="105600" x="9258300" y="4737100"/>
          <p14:tracePt t="105617" x="9188450" y="4699000"/>
          <p14:tracePt t="105650" x="8896350" y="4495800"/>
          <p14:tracePt t="105686" x="8515350" y="4260850"/>
          <p14:tracePt t="105718" x="8172450" y="4108450"/>
          <p14:tracePt t="105735" x="8020050" y="4051300"/>
          <p14:tracePt t="105751" x="7886700" y="4000500"/>
          <p14:tracePt t="105769" x="7778750" y="3962400"/>
          <p14:tracePt t="105784" x="7664450" y="3930650"/>
          <p14:tracePt t="105804" x="7556500" y="3905250"/>
          <p14:tracePt t="105818" x="7442200" y="3898900"/>
          <p14:tracePt t="105834" x="7346950" y="3886200"/>
          <p14:tracePt t="105853" x="7239000" y="3879850"/>
          <p14:tracePt t="105868" x="7118350" y="3873500"/>
          <p14:tracePt t="105884" x="6972300" y="3841750"/>
          <p14:tracePt t="105902" x="6718300" y="3797300"/>
          <p14:tracePt t="105921" x="6457950" y="3727450"/>
          <p14:tracePt t="105934" x="6248400" y="3676650"/>
          <p14:tracePt t="105950" x="6089650" y="3651250"/>
          <p14:tracePt t="105957" x="5994400" y="3625850"/>
          <p14:tracePt t="105968" x="5943600" y="3619500"/>
          <p14:tracePt t="105987" x="5822950" y="3594100"/>
          <p14:tracePt t="106002" x="5753100" y="3575050"/>
          <p14:tracePt t="106021" x="5702300" y="3562350"/>
          <p14:tracePt t="106034" x="5676900" y="3556000"/>
          <p14:tracePt t="106051" x="5651500" y="3543300"/>
          <p14:tracePt t="106068" x="5613400" y="3536950"/>
          <p14:tracePt t="106084" x="5588000" y="3524250"/>
          <p14:tracePt t="106105" x="5492750" y="3505200"/>
          <p14:tracePt t="106119" x="5410200" y="3492500"/>
          <p14:tracePt t="106135" x="5334000" y="3479800"/>
          <p14:tracePt t="106151" x="5302250" y="3467100"/>
          <p14:tracePt t="106167" x="5283200" y="3467100"/>
          <p14:tracePt t="106184" x="5276850" y="3467100"/>
          <p14:tracePt t="107577" x="5283200" y="3467100"/>
          <p14:tracePt t="107584" x="5289550" y="3467100"/>
          <p14:tracePt t="107592" x="5295900" y="3460750"/>
          <p14:tracePt t="107604" x="5295900" y="3454400"/>
          <p14:tracePt t="107619" x="5302250" y="3448050"/>
          <p14:tracePt t="107637" x="5308600" y="3435350"/>
          <p14:tracePt t="107653" x="5308600" y="3429000"/>
          <p14:tracePt t="107686" x="5314950" y="3422650"/>
          <p14:tracePt t="108032" x="5314950" y="3416300"/>
          <p14:tracePt t="108042" x="5314950" y="3409950"/>
          <p14:tracePt t="108057" x="5314950" y="3397250"/>
          <p14:tracePt t="108073" x="5314950" y="3390900"/>
          <p14:tracePt t="108087" x="5314950" y="3384550"/>
          <p14:tracePt t="108103" x="5314950" y="3378200"/>
          <p14:tracePt t="108137" x="5314950" y="3371850"/>
          <p14:tracePt t="108466" x="5314950" y="3378200"/>
          <p14:tracePt t="108472" x="5314950" y="3384550"/>
          <p14:tracePt t="108486" x="5308600" y="3403600"/>
          <p14:tracePt t="108503" x="5308600" y="3422650"/>
          <p14:tracePt t="108520" x="5308600" y="3429000"/>
          <p14:tracePt t="108539" x="5308600" y="3448050"/>
          <p14:tracePt t="108554" x="5308600" y="3454400"/>
          <p14:tracePt t="110068" x="5302250" y="3454400"/>
          <p14:tracePt t="110084" x="5295900" y="3454400"/>
          <p14:tracePt t="110098" x="5289550" y="3454400"/>
          <p14:tracePt t="110114" x="5283200" y="3454400"/>
          <p14:tracePt t="110138" x="5276850" y="3454400"/>
          <p14:tracePt t="110177" x="5270500" y="3454400"/>
          <p14:tracePt t="110996" x="5270500" y="3448050"/>
          <p14:tracePt t="111016" x="5270500" y="3441700"/>
          <p14:tracePt t="111526" x="5257800" y="3441700"/>
          <p14:tracePt t="111533" x="5245100" y="3441700"/>
          <p14:tracePt t="111542" x="5232400" y="3441700"/>
          <p14:tracePt t="111558" x="5213350" y="3441700"/>
          <p14:tracePt t="111575" x="5194300" y="3441700"/>
          <p14:tracePt t="111590" x="5168900" y="3441700"/>
          <p14:tracePt t="111609" x="5124450" y="3441700"/>
          <p14:tracePt t="111643" x="5035550" y="3441700"/>
          <p14:tracePt t="111675" x="4927600" y="3441700"/>
          <p14:tracePt t="111712" x="4737100" y="3422650"/>
          <p14:tracePt t="111724" x="4667250" y="3422650"/>
          <p14:tracePt t="111740" x="4584700" y="3416300"/>
          <p14:tracePt t="111757" x="4527550" y="3416300"/>
          <p14:tracePt t="111774" x="4476750" y="3416300"/>
          <p14:tracePt t="111791" x="4413250" y="3416300"/>
          <p14:tracePt t="111808" x="4311650" y="3416300"/>
          <p14:tracePt t="111824" x="4248150" y="3416300"/>
          <p14:tracePt t="111841" x="4171950" y="3416300"/>
          <p14:tracePt t="111857" x="4127500" y="3416300"/>
          <p14:tracePt t="111873" x="4089400" y="3416300"/>
          <p14:tracePt t="111892" x="4064000" y="3416300"/>
          <p14:tracePt t="111908" x="4000500" y="3416300"/>
          <p14:tracePt t="111924" x="3962400" y="3416300"/>
          <p14:tracePt t="111940" x="3930650" y="3416300"/>
          <p14:tracePt t="111957" x="3905250" y="3409950"/>
          <p14:tracePt t="111973" x="3879850" y="3409950"/>
          <p14:tracePt t="111990" x="3854450" y="3409950"/>
          <p14:tracePt t="111997" x="3841750" y="3409950"/>
          <p14:tracePt t="112010" x="3822700" y="3409950"/>
          <p14:tracePt t="112023" x="3803650" y="3409950"/>
          <p14:tracePt t="112042" x="3790950" y="3409950"/>
          <p14:tracePt t="112057" x="3778250" y="3409950"/>
          <p14:tracePt t="112158" x="3790950" y="3409950"/>
          <p14:tracePt t="112166" x="3816350" y="3409950"/>
          <p14:tracePt t="112174" x="3848100" y="3409950"/>
          <p14:tracePt t="112190" x="3943350" y="3409950"/>
          <p14:tracePt t="112207" x="4057650" y="3435350"/>
          <p14:tracePt t="112224" x="4216400" y="3460750"/>
          <p14:tracePt t="112241" x="4292600" y="3467100"/>
          <p14:tracePt t="112259" x="4387850" y="3473450"/>
          <p14:tracePt t="112274" x="4489450" y="3479800"/>
          <p14:tracePt t="112291" x="4559300" y="3486150"/>
          <p14:tracePt t="112310" x="4654550" y="3486150"/>
          <p14:tracePt t="112326" x="4730750" y="3486150"/>
          <p14:tracePt t="112342" x="4800600" y="3492500"/>
          <p14:tracePt t="112357" x="4838700" y="3492500"/>
          <p14:tracePt t="112374" x="4895850" y="3498850"/>
          <p14:tracePt t="112390" x="4959350" y="3498850"/>
          <p14:tracePt t="112407" x="4997450" y="3505200"/>
          <p14:tracePt t="112424" x="5003800" y="3505200"/>
          <p14:tracePt t="112441" x="5010150" y="3505200"/>
          <p14:tracePt t="112613" x="5016500" y="3505200"/>
          <p14:tracePt t="112661" x="5016500" y="3511550"/>
          <p14:tracePt t="113232" x="5022850" y="3511550"/>
          <p14:tracePt t="113245" x="5029200" y="3511550"/>
          <p14:tracePt t="113252" x="5029200" y="3505200"/>
          <p14:tracePt t="113263" x="5035550" y="3505200"/>
          <p14:tracePt t="113275" x="5048250" y="3492500"/>
          <p14:tracePt t="113294" x="5054600" y="3467100"/>
          <p14:tracePt t="113308" x="5073650" y="3378200"/>
          <p14:tracePt t="113342" x="5054600" y="3175000"/>
          <p14:tracePt t="113375" x="5016500" y="3060700"/>
          <p14:tracePt t="113409" x="4997450" y="3016250"/>
          <p14:tracePt t="113425" x="4991100" y="2997200"/>
          <p14:tracePt t="113442" x="4972050" y="2978150"/>
          <p14:tracePt t="113458" x="4959350" y="2965450"/>
          <p14:tracePt t="113475" x="4946650" y="2952750"/>
          <p14:tracePt t="113492" x="4927600" y="2933700"/>
          <p14:tracePt t="113498" x="4908550" y="2921000"/>
          <p14:tracePt t="113509" x="4895850" y="2908300"/>
          <p14:tracePt t="113525" x="4870450" y="2895600"/>
          <p14:tracePt t="113545" x="4819650" y="2876550"/>
          <p14:tracePt t="113559" x="4787900" y="2863850"/>
          <p14:tracePt t="113575" x="4756150" y="2863850"/>
          <p14:tracePt t="113592" x="4724400" y="2857500"/>
          <p14:tracePt t="113608" x="4686300" y="2857500"/>
          <p14:tracePt t="113625" x="4673600" y="2870200"/>
          <p14:tracePt t="113642" x="4660900" y="2889250"/>
          <p14:tracePt t="113659" x="4641850" y="2952750"/>
          <p14:tracePt t="113675" x="4629150" y="2990850"/>
          <p14:tracePt t="113692" x="4622800" y="3022600"/>
          <p14:tracePt t="113708" x="4616450" y="3048000"/>
          <p14:tracePt t="113725" x="4610100" y="3079750"/>
          <p14:tracePt t="113742" x="4610100" y="3098800"/>
          <p14:tracePt t="113760" x="4610100" y="3136900"/>
          <p14:tracePt t="113775" x="4603750" y="3162300"/>
          <p14:tracePt t="113794" x="4603750" y="3187700"/>
          <p14:tracePt t="113809" x="4603750" y="3206750"/>
          <p14:tracePt t="113826" x="4603750" y="3225800"/>
          <p14:tracePt t="113843" x="4603750" y="3238500"/>
          <p14:tracePt t="113862" x="4603750" y="3244850"/>
          <p14:tracePt t="113877" x="4603750" y="3251200"/>
          <p14:tracePt t="114266" x="4603750" y="3244850"/>
          <p14:tracePt t="114272" x="4603750" y="3219450"/>
          <p14:tracePt t="114278" x="4603750" y="3206750"/>
          <p14:tracePt t="114294" x="4610100" y="3149600"/>
          <p14:tracePt t="114310" x="4616450" y="3060700"/>
          <p14:tracePt t="114328" x="4622800" y="3009900"/>
          <p14:tracePt t="114346" x="4610100" y="2863850"/>
          <p14:tracePt t="114377" x="4527550" y="2628900"/>
          <p14:tracePt t="114409" x="4413250" y="2457450"/>
          <p14:tracePt t="114443" x="4356100" y="2425700"/>
          <p14:tracePt t="114460" x="4343400" y="2425700"/>
          <p14:tracePt t="114476" x="4311650" y="2425700"/>
          <p14:tracePt t="114494" x="4254500" y="2451100"/>
          <p14:tracePt t="114500" x="4197350" y="2489200"/>
          <p14:tracePt t="114509" x="4165600" y="2508250"/>
          <p14:tracePt t="114526" x="4089400" y="2578100"/>
          <p14:tracePt t="114542" x="4038600" y="2660650"/>
          <p14:tracePt t="114560" x="3994150" y="2724150"/>
          <p14:tracePt t="114577" x="3975100" y="2755900"/>
          <p14:tracePt t="114593" x="3962400" y="2781300"/>
          <p14:tracePt t="114609" x="3962400" y="2794000"/>
          <p14:tracePt t="114626" x="3956050" y="2800350"/>
          <p14:tracePt t="114643" x="3956050" y="2806700"/>
          <p14:tracePt t="114660" x="3956050" y="2813050"/>
          <p14:tracePt t="115273" x="3968750" y="2813050"/>
          <p14:tracePt t="115280" x="3981450" y="2806700"/>
          <p14:tracePt t="115290" x="3987800" y="2800350"/>
          <p14:tracePt t="115297" x="4000500" y="2800350"/>
          <p14:tracePt t="115310" x="4025900" y="2781300"/>
          <p14:tracePt t="115327" x="4070350" y="2755900"/>
          <p14:tracePt t="115345" x="4146550" y="2730500"/>
          <p14:tracePt t="115378" x="4368800" y="2667000"/>
          <p14:tracePt t="115410" x="4578350" y="2628900"/>
          <p14:tracePt t="115443" x="4711700" y="2597150"/>
          <p14:tracePt t="115460" x="4756150" y="2590800"/>
          <p14:tracePt t="115480" x="4832350" y="2590800"/>
          <p14:tracePt t="115495" x="4851400" y="2590800"/>
          <p14:tracePt t="115511" x="4870450" y="2590800"/>
          <p14:tracePt t="115528" x="4889500" y="2597150"/>
          <p14:tracePt t="115546" x="4933950" y="2628900"/>
          <p14:tracePt t="115563" x="4997450" y="2692400"/>
          <p14:tracePt t="115579" x="5060950" y="2762250"/>
          <p14:tracePt t="115596" x="5111750" y="2825750"/>
          <p14:tracePt t="115610" x="5137150" y="2870200"/>
          <p14:tracePt t="115627" x="5175250" y="2940050"/>
          <p14:tracePt t="115644" x="5200650" y="3003550"/>
          <p14:tracePt t="115660" x="5226050" y="3073400"/>
          <p14:tracePt t="115679" x="5257800" y="3181350"/>
          <p14:tracePt t="115694" x="5270500" y="3244850"/>
          <p14:tracePt t="115712" x="5276850" y="3282950"/>
          <p14:tracePt t="115727" x="5283200" y="3302000"/>
          <p14:tracePt t="115746" x="5289550" y="3333750"/>
          <p14:tracePt t="115761" x="5289550" y="3346450"/>
          <p14:tracePt t="115778" x="5295900" y="3352800"/>
          <p14:tracePt t="116673" x="5308600" y="3352800"/>
          <p14:tracePt t="116696" x="5372100" y="3365500"/>
          <p14:tracePt t="116714" x="5410200" y="3371850"/>
          <p14:tracePt t="116729" x="5454650" y="3378200"/>
          <p14:tracePt t="116746" x="5505450" y="3384550"/>
          <p14:tracePt t="116779" x="5607050" y="3397250"/>
          <p14:tracePt t="116814" x="5689600" y="3403600"/>
          <p14:tracePt t="116847" x="5816600" y="3409950"/>
          <p14:tracePt t="116862" x="5867400" y="3416300"/>
          <p14:tracePt t="116880" x="5930900" y="3416300"/>
          <p14:tracePt t="116896" x="6070600" y="3422650"/>
          <p14:tracePt t="116912" x="6197600" y="3441700"/>
          <p14:tracePt t="116928" x="6330950" y="3467100"/>
          <p14:tracePt t="116945" x="6445250" y="3479800"/>
          <p14:tracePt t="116963" x="6623050" y="3505200"/>
          <p14:tracePt t="116980" x="6800850" y="3536950"/>
          <p14:tracePt t="116997" x="7245350" y="3632200"/>
          <p14:tracePt t="117012" x="7512050" y="3727450"/>
          <p14:tracePt t="117029" x="7708900" y="3810000"/>
          <p14:tracePt t="117046" x="7785100" y="3841750"/>
          <p14:tracePt t="117065" x="7804150" y="3848100"/>
          <p14:tracePt t="117079" x="7816850" y="3854450"/>
          <p14:tracePt t="117203" x="7816850" y="3860800"/>
          <p14:tracePt t="117223" x="7823200" y="3860800"/>
          <p14:tracePt t="117640" x="7823200" y="3854450"/>
          <p14:tracePt t="117701" x="7823200" y="3848100"/>
          <p14:tracePt t="117734" x="7823200" y="3841750"/>
          <p14:tracePt t="117763" x="7823200" y="3835400"/>
          <p14:tracePt t="117770" x="7823200" y="3829050"/>
          <p14:tracePt t="117798" x="7823200" y="3822700"/>
          <p14:tracePt t="117811" x="7823200" y="3816350"/>
          <p14:tracePt t="117826" x="7823200" y="3803650"/>
          <p14:tracePt t="117842" x="7823200" y="3797300"/>
          <p14:tracePt t="117856" x="7823200" y="3784600"/>
          <p14:tracePt t="117863" x="7816850" y="3778250"/>
          <p14:tracePt t="117879" x="7816850" y="3759200"/>
          <p14:tracePt t="117896" x="7816850" y="3746500"/>
          <p14:tracePt t="117914" x="7810500" y="3733800"/>
          <p14:tracePt t="117929" x="7810500" y="3727450"/>
          <p14:tracePt t="117963" x="7804150" y="3721100"/>
          <p14:tracePt t="118202" x="7797800" y="3721100"/>
          <p14:tracePt t="118526" x="7791450" y="3727450"/>
          <p14:tracePt t="118534" x="7772400" y="3746500"/>
          <p14:tracePt t="118544" x="7759700" y="3759200"/>
          <p14:tracePt t="118550" x="7747000" y="3771900"/>
          <p14:tracePt t="118563" x="7727950" y="3784600"/>
          <p14:tracePt t="118580" x="7715250" y="3797300"/>
          <p14:tracePt t="118597" x="7696200" y="3803650"/>
          <p14:tracePt t="118630" x="7658100" y="3810000"/>
          <p14:tracePt t="118663" x="7600950" y="3822700"/>
          <p14:tracePt t="118699" x="7575550" y="3822700"/>
          <p14:tracePt t="118716" x="7562850" y="3822700"/>
          <p14:tracePt t="118733" x="7556500" y="3822700"/>
          <p14:tracePt t="118747" x="7550150" y="3822700"/>
          <p14:tracePt t="118884" x="7550150" y="3816350"/>
          <p14:tracePt t="118889" x="7562850" y="3810000"/>
          <p14:tracePt t="118897" x="7569200" y="3803650"/>
          <p14:tracePt t="118914" x="7575550" y="3790950"/>
          <p14:tracePt t="118932" x="7588250" y="3778250"/>
          <p14:tracePt t="118948" x="7613650" y="3765550"/>
          <p14:tracePt t="118966" x="7632700" y="3752850"/>
          <p14:tracePt t="118980" x="7651750" y="3746500"/>
          <p14:tracePt t="118998" x="7670800" y="3746500"/>
          <p14:tracePt t="119015" x="7689850" y="3746500"/>
          <p14:tracePt t="119025" x="7708900" y="3740150"/>
          <p14:tracePt t="119031" x="7721600" y="3740150"/>
          <p14:tracePt t="119050" x="7747000" y="3740150"/>
          <p14:tracePt t="119066" x="7772400" y="3740150"/>
          <p14:tracePt t="119080" x="7797800" y="3740150"/>
          <p14:tracePt t="119100" x="7810500" y="3740150"/>
          <p14:tracePt t="119114" x="7829550" y="3740150"/>
          <p14:tracePt t="119133" x="7848600" y="3740150"/>
          <p14:tracePt t="119149" x="7861300" y="3740150"/>
          <p14:tracePt t="119166" x="7867650" y="3740150"/>
          <p14:tracePt t="119180" x="7880350" y="3740150"/>
          <p14:tracePt t="119197" x="7893050" y="3740150"/>
          <p14:tracePt t="119214" x="7899400" y="3746500"/>
          <p14:tracePt t="119233" x="7905750" y="3746500"/>
          <p14:tracePt t="120404" x="7899400" y="3733800"/>
          <p14:tracePt t="120416" x="7886700" y="3714750"/>
          <p14:tracePt t="120432" x="7861300" y="3695700"/>
          <p14:tracePt t="120449" x="7823200" y="3676650"/>
          <p14:tracePt t="120468" x="7778750" y="3657600"/>
          <p14:tracePt t="120483" x="7753350" y="3651250"/>
          <p14:tracePt t="120516" x="7708900" y="3651250"/>
          <p14:tracePt t="120523" x="7689850" y="3651250"/>
          <p14:tracePt t="120549" x="7645400" y="3651250"/>
          <p14:tracePt t="120582" x="7588250" y="3676650"/>
          <p14:tracePt t="120599" x="7524750" y="3702050"/>
          <p14:tracePt t="120615" x="7480300" y="3721100"/>
          <p14:tracePt t="120634" x="7410450" y="3746500"/>
          <p14:tracePt t="120651" x="7308850" y="3797300"/>
          <p14:tracePt t="120666" x="7239000" y="3835400"/>
          <p14:tracePt t="120682" x="7181850" y="3873500"/>
          <p14:tracePt t="120699" x="7143750" y="3911600"/>
          <p14:tracePt t="120717" x="7099300" y="3956050"/>
          <p14:tracePt t="120733" x="7073900" y="4000500"/>
          <p14:tracePt t="120749" x="7061200" y="4038600"/>
          <p14:tracePt t="120766" x="7048500" y="4064000"/>
          <p14:tracePt t="120784" x="7048500" y="4070350"/>
          <p14:tracePt t="120924" x="7035800" y="4064000"/>
          <p14:tracePt t="120932" x="7023100" y="4044950"/>
          <p14:tracePt t="120939" x="7004050" y="4032250"/>
          <p14:tracePt t="120949" x="6997700" y="4019550"/>
          <p14:tracePt t="120966" x="6972300" y="3994150"/>
          <p14:tracePt t="120986" x="6934200" y="3962400"/>
          <p14:tracePt t="120999" x="6896100" y="3937000"/>
          <p14:tracePt t="121017" x="6858000" y="3924300"/>
          <p14:tracePt t="121023" x="6838950" y="3917950"/>
          <p14:tracePt t="121032" x="6819900" y="3911600"/>
          <p14:tracePt t="121049" x="6788150" y="3911600"/>
          <p14:tracePt t="121066" x="6756400" y="3911600"/>
          <p14:tracePt t="121083" x="6711950" y="3949700"/>
          <p14:tracePt t="121099" x="6667500" y="4006850"/>
          <p14:tracePt t="121116" x="6610350" y="4102100"/>
          <p14:tracePt t="121133" x="6546850" y="4210050"/>
          <p14:tracePt t="121149" x="6477000" y="4337050"/>
          <p14:tracePt t="121168" x="6451600" y="4413250"/>
          <p14:tracePt t="121184" x="6419850" y="4546600"/>
          <p14:tracePt t="121199" x="6407150" y="4603750"/>
          <p14:tracePt t="121217" x="6407150" y="4629150"/>
          <p14:tracePt t="121235" x="6407150" y="4635500"/>
          <p14:tracePt t="121249" x="6407150" y="4641850"/>
          <p14:tracePt t="122036" x="6407150" y="4635500"/>
          <p14:tracePt t="122044" x="6419850" y="4629150"/>
          <p14:tracePt t="122050" x="6426200" y="4616450"/>
          <p14:tracePt t="122067" x="6451600" y="4591050"/>
          <p14:tracePt t="122084" x="6483350" y="4552950"/>
          <p14:tracePt t="122102" x="6527800" y="4502150"/>
          <p14:tracePt t="122133" x="6578600" y="4445000"/>
          <p14:tracePt t="122167" x="6635750" y="4387850"/>
          <p14:tracePt t="122200" x="6724650" y="4311650"/>
          <p14:tracePt t="122218" x="6826250" y="4254500"/>
          <p14:tracePt t="122233" x="6896100" y="4222750"/>
          <p14:tracePt t="122250" x="6959600" y="4197350"/>
          <p14:tracePt t="122267" x="6991350" y="4184650"/>
          <p14:tracePt t="122283" x="7016750" y="4165600"/>
          <p14:tracePt t="122302" x="7054850" y="4140200"/>
          <p14:tracePt t="122317" x="7137400" y="4102100"/>
          <p14:tracePt t="122333" x="7251700" y="4051300"/>
          <p14:tracePt t="122350" x="7334250" y="4025900"/>
          <p14:tracePt t="122367" x="7416800" y="4013200"/>
          <p14:tracePt t="122384" x="7486650" y="3994150"/>
          <p14:tracePt t="122402" x="7556500" y="3987800"/>
          <p14:tracePt t="122419" x="7670800" y="3975100"/>
          <p14:tracePt t="122434" x="7721600" y="3975100"/>
          <p14:tracePt t="122451" x="7766050" y="3975100"/>
          <p14:tracePt t="122469" x="7804150" y="3975100"/>
          <p14:tracePt t="122486" x="7816850" y="3981450"/>
          <p14:tracePt t="122500" x="7823200" y="3981450"/>
          <p14:tracePt t="122558" x="7829550" y="3981450"/>
          <p14:tracePt t="122577" x="7835900" y="3975100"/>
          <p14:tracePt t="122583" x="7835900" y="3968750"/>
          <p14:tracePt t="122590" x="7848600" y="3956050"/>
          <p14:tracePt t="122602" x="7874000" y="3924300"/>
          <p14:tracePt t="122619" x="7899400" y="3873500"/>
          <p14:tracePt t="122635" x="7918450" y="3835400"/>
          <p14:tracePt t="122651" x="7931150" y="3803650"/>
          <p14:tracePt t="122670" x="7937500" y="3778250"/>
          <p14:tracePt t="122684" x="7943850" y="3765550"/>
          <p14:tracePt t="122714" x="7943850" y="3759200"/>
          <p14:tracePt t="123901" x="7943850" y="3765550"/>
          <p14:tracePt t="123916" x="7937500" y="3771900"/>
          <p14:tracePt t="123923" x="7931150" y="3778250"/>
          <p14:tracePt t="123936" x="7931150" y="3784600"/>
          <p14:tracePt t="123952" x="7924800" y="3784600"/>
          <p14:tracePt t="134555" x="7924800" y="3867150"/>
          <p14:tracePt t="134563" x="7912100" y="3911600"/>
          <p14:tracePt t="134571" x="7905750" y="396240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ทำไมต้องสนใจ </a:t>
            </a:r>
            <a:r>
              <a:rPr lang="en-US" dirty="0"/>
              <a:t>Assessment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7183" t="27201" r="26610" b="21983"/>
          <a:stretch/>
        </p:blipFill>
        <p:spPr>
          <a:xfrm>
            <a:off x="1571104" y="1529541"/>
            <a:ext cx="8312727" cy="51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63"/>
    </mc:Choice>
    <mc:Fallback xmlns="">
      <p:transition spd="slow" advTm="50063"/>
    </mc:Fallback>
  </mc:AlternateContent>
  <p:extLst>
    <p:ext uri="{3A86A75C-4F4B-4683-9AE1-C65F6400EC91}">
      <p14:laserTraceLst xmlns:p14="http://schemas.microsoft.com/office/powerpoint/2010/main">
        <p14:tracePtLst>
          <p14:tracePt t="13194" x="7854950" y="3949700"/>
          <p14:tracePt t="13200" x="7823200" y="3930650"/>
          <p14:tracePt t="13208" x="7721600" y="3905250"/>
          <p14:tracePt t="13217" x="7651750" y="3886200"/>
          <p14:tracePt t="13234" x="7518400" y="3854450"/>
          <p14:tracePt t="13251" x="7137400" y="3778250"/>
          <p14:tracePt t="13269" x="6851650" y="3714750"/>
          <p14:tracePt t="13303" x="6108700" y="3524250"/>
          <p14:tracePt t="13337" x="5708650" y="3333750"/>
          <p14:tracePt t="13370" x="5492750" y="3079750"/>
          <p14:tracePt t="13384" x="5473700" y="3028950"/>
          <p14:tracePt t="13400" x="5467350" y="2952750"/>
          <p14:tracePt t="13418" x="5467350" y="2876550"/>
          <p14:tracePt t="13434" x="5467350" y="2819400"/>
          <p14:tracePt t="13452" x="5448300" y="2736850"/>
          <p14:tracePt t="13468" x="5429250" y="2679700"/>
          <p14:tracePt t="13488" x="5403850" y="2622550"/>
          <p14:tracePt t="13501" x="5397500" y="2603500"/>
          <p14:tracePt t="13519" x="5378450" y="2571750"/>
          <p14:tracePt t="13534" x="5359400" y="2552700"/>
          <p14:tracePt t="13554" x="5327650" y="2520950"/>
          <p14:tracePt t="13569" x="5308600" y="2489200"/>
          <p14:tracePt t="13586" x="5270500" y="2457450"/>
          <p14:tracePt t="13601" x="5226050" y="2432050"/>
          <p14:tracePt t="13618" x="5162550" y="2413000"/>
          <p14:tracePt t="13635" x="5105400" y="2406650"/>
          <p14:tracePt t="13651" x="4991100" y="2393950"/>
          <p14:tracePt t="13668" x="4933950" y="2387600"/>
          <p14:tracePt t="13688" x="4851400" y="2374900"/>
          <p14:tracePt t="13695" x="4838700" y="2368550"/>
          <p14:tracePt t="13702" x="4806950" y="2362200"/>
          <p14:tracePt t="13718" x="4768850" y="2355850"/>
          <p14:tracePt t="13734" x="4737100" y="2355850"/>
          <p14:tracePt t="13753" x="4724400" y="2349500"/>
          <p14:tracePt t="13768" x="4718050" y="2349500"/>
          <p14:tracePt t="13917" x="4711700" y="2343150"/>
          <p14:tracePt t="13925" x="4705350" y="2336800"/>
          <p14:tracePt t="13935" x="4692650" y="2336800"/>
          <p14:tracePt t="13952" x="4679950" y="2330450"/>
          <p14:tracePt t="13969" x="4660900" y="2330450"/>
          <p14:tracePt t="13986" x="4648200" y="2330450"/>
          <p14:tracePt t="14003" x="4641850" y="2324100"/>
          <p14:tracePt t="14035" x="4635500" y="2324100"/>
          <p14:tracePt t="14054" x="4629150" y="2324100"/>
          <p14:tracePt t="14070" x="4584700" y="2317750"/>
          <p14:tracePt t="14087" x="4559300" y="2317750"/>
          <p14:tracePt t="14101" x="4502150" y="2311400"/>
          <p14:tracePt t="14118" x="4464050" y="2311400"/>
          <p14:tracePt t="14135" x="4394200" y="2311400"/>
          <p14:tracePt t="14155" x="4324350" y="2311400"/>
          <p14:tracePt t="14168" x="4298950" y="2311400"/>
          <p14:tracePt t="14185" x="4248150" y="2311400"/>
          <p14:tracePt t="14202" x="4235450" y="2311400"/>
          <p14:tracePt t="14218" x="4222750" y="2311400"/>
          <p14:tracePt t="14359" x="4216400" y="2311400"/>
          <p14:tracePt t="14372" x="4216400" y="2305050"/>
          <p14:tracePt t="14380" x="4210050" y="2298700"/>
          <p14:tracePt t="14389" x="4203700" y="2292350"/>
          <p14:tracePt t="14401" x="4184650" y="2273300"/>
          <p14:tracePt t="14418" x="4159250" y="2241550"/>
          <p14:tracePt t="14435" x="4133850" y="2216150"/>
          <p14:tracePt t="14452" x="4108450" y="2190750"/>
          <p14:tracePt t="14468" x="4095750" y="2165350"/>
          <p14:tracePt t="14486" x="4070350" y="2133600"/>
          <p14:tracePt t="14504" x="4038600" y="2095500"/>
          <p14:tracePt t="14519" x="4019550" y="2063750"/>
          <p14:tracePt t="14535" x="3994150" y="2032000"/>
          <p14:tracePt t="14552" x="3987800" y="2019300"/>
          <p14:tracePt t="14570" x="3981450" y="2012950"/>
          <p14:tracePt t="15167" x="3981450" y="2006600"/>
          <p14:tracePt t="15176" x="3981450" y="2000250"/>
          <p14:tracePt t="15186" x="3994150" y="1987550"/>
          <p14:tracePt t="15203" x="4038600" y="1974850"/>
          <p14:tracePt t="15237" x="4089400" y="1962150"/>
          <p14:tracePt t="15269" x="4108450" y="1955800"/>
          <p14:tracePt t="15305" x="4121150" y="1955800"/>
          <p14:tracePt t="15321" x="4127500" y="1955800"/>
          <p14:tracePt t="15337" x="4140200" y="1955800"/>
          <p14:tracePt t="15354" x="4152900" y="1955800"/>
          <p14:tracePt t="15371" x="4171950" y="1955800"/>
          <p14:tracePt t="15388" x="4184650" y="1955800"/>
          <p14:tracePt t="15406" x="4210050" y="1955800"/>
          <p14:tracePt t="15420" x="4254500" y="1955800"/>
          <p14:tracePt t="15436" x="4324350" y="1955800"/>
          <p14:tracePt t="15453" x="4394200" y="1962150"/>
          <p14:tracePt t="15470" x="4476750" y="1981200"/>
          <p14:tracePt t="15488" x="4540250" y="1987550"/>
          <p14:tracePt t="15505" x="4572000" y="1993900"/>
          <p14:tracePt t="15564" x="4578350" y="1993900"/>
          <p14:tracePt t="15570" x="4584700" y="1993900"/>
          <p14:tracePt t="15589" x="4622800" y="1993900"/>
          <p14:tracePt t="15606" x="4667250" y="1993900"/>
          <p14:tracePt t="15621" x="4699000" y="1993900"/>
          <p14:tracePt t="15637" x="4768850" y="1993900"/>
          <p14:tracePt t="15655" x="4883150" y="1993900"/>
          <p14:tracePt t="15670" x="5041900" y="1993900"/>
          <p14:tracePt t="15688" x="5238750" y="1981200"/>
          <p14:tracePt t="15706" x="5492750" y="1981200"/>
          <p14:tracePt t="15721" x="5645150" y="1974850"/>
          <p14:tracePt t="15736" x="5867400" y="1968500"/>
          <p14:tracePt t="15753" x="6045200" y="1968500"/>
          <p14:tracePt t="15770" x="6153150" y="1968500"/>
          <p14:tracePt t="15790" x="6292850" y="1968500"/>
          <p14:tracePt t="15807" x="6330950" y="1968500"/>
          <p14:tracePt t="15820" x="6350000" y="1968500"/>
          <p14:tracePt t="15838" x="6356350" y="1968500"/>
          <p14:tracePt t="15954" x="6343650" y="1974850"/>
          <p14:tracePt t="15960" x="6330950" y="1974850"/>
          <p14:tracePt t="15972" x="6305550" y="1974850"/>
          <p14:tracePt t="15987" x="6267450" y="1974850"/>
          <p14:tracePt t="16006" x="6203950" y="1962150"/>
          <p14:tracePt t="16020" x="6172200" y="1955800"/>
          <p14:tracePt t="16037" x="6146800" y="1943100"/>
          <p14:tracePt t="16092" x="6146800" y="1911350"/>
          <p14:tracePt t="16100" x="6146800" y="1873250"/>
          <p14:tracePt t="16107" x="6172200" y="1822450"/>
          <p14:tracePt t="16120" x="6223000" y="1739900"/>
          <p14:tracePt t="16137" x="6280150" y="1663700"/>
          <p14:tracePt t="16154" x="6369050" y="1574800"/>
          <p14:tracePt t="16170" x="6489700" y="1492250"/>
          <p14:tracePt t="16187" x="6699250" y="1435100"/>
          <p14:tracePt t="16196" x="6750050" y="1435100"/>
          <p14:tracePt t="16204" x="6908800" y="1435100"/>
          <p14:tracePt t="16221" x="7092950" y="1511300"/>
          <p14:tracePt t="16237" x="7162800" y="1568450"/>
          <p14:tracePt t="16254" x="7194550" y="1612900"/>
          <p14:tracePt t="16271" x="7200900" y="1644650"/>
          <p14:tracePt t="16287" x="7200900" y="1657350"/>
          <p14:tracePt t="16304" x="7200900" y="1670050"/>
          <p14:tracePt t="16320" x="7200900" y="1676400"/>
          <p14:tracePt t="16400" x="7200900" y="1682750"/>
          <p14:tracePt t="16410" x="7188200" y="1701800"/>
          <p14:tracePt t="16420" x="7169150" y="1746250"/>
          <p14:tracePt t="16437" x="7131050" y="1816100"/>
          <p14:tracePt t="16454" x="7099300" y="1854200"/>
          <p14:tracePt t="16471" x="7048500" y="1911350"/>
          <p14:tracePt t="16489" x="7029450" y="1936750"/>
          <p14:tracePt t="16505" x="6991350" y="1968500"/>
          <p14:tracePt t="16521" x="6921500" y="2006600"/>
          <p14:tracePt t="16537" x="6845300" y="2025650"/>
          <p14:tracePt t="16555" x="6781800" y="2038350"/>
          <p14:tracePt t="16571" x="6699250" y="2051050"/>
          <p14:tracePt t="16588" x="6616700" y="2051050"/>
          <p14:tracePt t="16604" x="6572250" y="2051050"/>
          <p14:tracePt t="16622" x="6527800" y="2038350"/>
          <p14:tracePt t="16638" x="6489700" y="2019300"/>
          <p14:tracePt t="16654" x="6464300" y="2006600"/>
          <p14:tracePt t="16671" x="6438900" y="1981200"/>
          <p14:tracePt t="16688" x="6394450" y="1936750"/>
          <p14:tracePt t="16695" x="6369050" y="1905000"/>
          <p14:tracePt t="16704" x="6337300" y="1879600"/>
          <p14:tracePt t="16723" x="6273800" y="1822450"/>
          <p14:tracePt t="16738" x="6242050" y="1797050"/>
          <p14:tracePt t="16754" x="6235700" y="1790700"/>
          <p14:tracePt t="16824" x="6235700" y="1784350"/>
          <p14:tracePt t="16840" x="6242050" y="1765300"/>
          <p14:tracePt t="16848" x="6280150" y="1733550"/>
          <p14:tracePt t="16855" x="6280150" y="1720850"/>
          <p14:tracePt t="16871" x="6369050" y="1670050"/>
          <p14:tracePt t="16887" x="6483350" y="1638300"/>
          <p14:tracePt t="16904" x="6578600" y="1638300"/>
          <p14:tracePt t="16922" x="6648450" y="1682750"/>
          <p14:tracePt t="16939" x="6692900" y="1739900"/>
          <p14:tracePt t="16956" x="6718300" y="1784350"/>
          <p14:tracePt t="16973" x="6724650" y="1841500"/>
          <p14:tracePt t="16989" x="6718300" y="1905000"/>
          <p14:tracePt t="17006" x="6673850" y="1987550"/>
          <p14:tracePt t="17022" x="6597650" y="2063750"/>
          <p14:tracePt t="17039" x="6502400" y="2108200"/>
          <p14:tracePt t="17056" x="6400800" y="2133600"/>
          <p14:tracePt t="17073" x="6343650" y="2133600"/>
          <p14:tracePt t="17088" x="6311900" y="2133600"/>
          <p14:tracePt t="17106" x="6311900" y="2127250"/>
          <p14:tracePt t="17124" x="6305550" y="2089150"/>
          <p14:tracePt t="17138" x="6305550" y="2038350"/>
          <p14:tracePt t="17155" x="6318250" y="1987550"/>
          <p14:tracePt t="17171" x="6343650" y="1955800"/>
          <p14:tracePt t="17188" x="6381750" y="1924050"/>
          <p14:tracePt t="17195" x="6388100" y="1911350"/>
          <p14:tracePt t="17207" x="6394450" y="1911350"/>
          <p14:tracePt t="17464" x="6394450" y="1917700"/>
          <p14:tracePt t="17474" x="6369050" y="1943100"/>
          <p14:tracePt t="17479" x="6343650" y="1974850"/>
          <p14:tracePt t="17488" x="6318250" y="2000250"/>
          <p14:tracePt t="17506" x="6216650" y="2108200"/>
          <p14:tracePt t="17524" x="6121400" y="2197100"/>
          <p14:tracePt t="17539" x="5727700" y="2406650"/>
          <p14:tracePt t="17555" x="5397500" y="2508250"/>
          <p14:tracePt t="17571" x="5029200" y="2565400"/>
          <p14:tracePt t="17588" x="4648200" y="2590800"/>
          <p14:tracePt t="17605" x="4241800" y="2597150"/>
          <p14:tracePt t="17622" x="4000500" y="2597150"/>
          <p14:tracePt t="17638" x="3714750" y="2597150"/>
          <p14:tracePt t="17655" x="3562350" y="2584450"/>
          <p14:tracePt t="17673" x="3479800" y="2584450"/>
          <p14:tracePt t="17678" x="3467100" y="2584450"/>
          <p14:tracePt t="17691" x="3454400" y="2584450"/>
          <p14:tracePt t="17706" x="3429000" y="2584450"/>
          <p14:tracePt t="17724" x="3397250" y="2584450"/>
          <p14:tracePt t="17739" x="3371850" y="2597150"/>
          <p14:tracePt t="17755" x="3365500" y="2597150"/>
          <p14:tracePt t="17950" x="3352800" y="2609850"/>
          <p14:tracePt t="17957" x="3340100" y="2609850"/>
          <p14:tracePt t="17964" x="3327400" y="2609850"/>
          <p14:tracePt t="17974" x="3327400" y="2616200"/>
          <p14:tracePt t="17989" x="3302000" y="2622550"/>
          <p14:tracePt t="18006" x="3289300" y="2628900"/>
          <p14:tracePt t="18022" x="3270250" y="2635250"/>
          <p14:tracePt t="18056" x="3263900" y="2641600"/>
          <p14:tracePt t="18072" x="3257550" y="2641600"/>
          <p14:tracePt t="18242" x="3276600" y="2635250"/>
          <p14:tracePt t="18250" x="3321050" y="2622550"/>
          <p14:tracePt t="18259" x="3365500" y="2616200"/>
          <p14:tracePt t="18273" x="3429000" y="2609850"/>
          <p14:tracePt t="18291" x="3498850" y="2609850"/>
          <p14:tracePt t="18307" x="3568700" y="2609850"/>
          <p14:tracePt t="18324" x="3638550" y="2622550"/>
          <p14:tracePt t="18340" x="3778250" y="2673350"/>
          <p14:tracePt t="18359" x="3879850" y="2724150"/>
          <p14:tracePt t="18372" x="3956050" y="2787650"/>
          <p14:tracePt t="18389" x="4025900" y="2851150"/>
          <p14:tracePt t="18406" x="4083050" y="2908300"/>
          <p14:tracePt t="18423" x="4108450" y="2952750"/>
          <p14:tracePt t="18440" x="4159250" y="3060700"/>
          <p14:tracePt t="18457" x="4171950" y="3130550"/>
          <p14:tracePt t="18473" x="4171950" y="3187700"/>
          <p14:tracePt t="18489" x="4171950" y="3270250"/>
          <p14:tracePt t="18506" x="4171950" y="3359150"/>
          <p14:tracePt t="18523" x="4152900" y="3460750"/>
          <p14:tracePt t="18540" x="4121150" y="3594100"/>
          <p14:tracePt t="18557" x="4095750" y="3683000"/>
          <p14:tracePt t="18572" x="4044950" y="3797300"/>
          <p14:tracePt t="18589" x="3994150" y="3905250"/>
          <p14:tracePt t="18608" x="3930650" y="4000500"/>
          <p14:tracePt t="18623" x="3860800" y="4095750"/>
          <p14:tracePt t="18639" x="3790950" y="4203700"/>
          <p14:tracePt t="18659" x="3702050" y="4356100"/>
          <p14:tracePt t="18674" x="3657600" y="4425950"/>
          <p14:tracePt t="18689" x="3613150" y="4502150"/>
          <p14:tracePt t="18706" x="3568700" y="4584700"/>
          <p14:tracePt t="18725" x="3543300" y="4641850"/>
          <p14:tracePt t="18740" x="3524250" y="4673600"/>
          <p14:tracePt t="18758" x="3511550" y="4692650"/>
          <p14:tracePt t="18846" x="3517900" y="4686300"/>
          <p14:tracePt t="18853" x="3530600" y="4679950"/>
          <p14:tracePt t="18858" x="3536950" y="4673600"/>
          <p14:tracePt t="18873" x="3581400" y="4648200"/>
          <p14:tracePt t="18889" x="3619500" y="4622800"/>
          <p14:tracePt t="18906" x="3670300" y="4603750"/>
          <p14:tracePt t="18923" x="3771900" y="4591050"/>
          <p14:tracePt t="18940" x="3987800" y="4584700"/>
          <p14:tracePt t="18958" x="4438650" y="4597400"/>
          <p14:tracePt t="18974" x="4692650" y="4654550"/>
          <p14:tracePt t="18989" x="4921250" y="4730750"/>
          <p14:tracePt t="19006" x="5067300" y="4806950"/>
          <p14:tracePt t="19023" x="5238750" y="4927600"/>
          <p14:tracePt t="19042" x="5384800" y="5080000"/>
          <p14:tracePt t="19060" x="5429250" y="5187950"/>
          <p14:tracePt t="19073" x="5448300" y="5308600"/>
          <p14:tracePt t="19090" x="5448300" y="5467350"/>
          <p14:tracePt t="19107" x="5422900" y="5600700"/>
          <p14:tracePt t="19123" x="5391150" y="5708650"/>
          <p14:tracePt t="19140" x="5346700" y="5810250"/>
          <p14:tracePt t="19160" x="5314950" y="5911850"/>
          <p14:tracePt t="19174" x="5295900" y="5994400"/>
          <p14:tracePt t="19180" x="5289550" y="6000750"/>
          <p14:tracePt t="19190" x="5283200" y="6032500"/>
          <p14:tracePt t="19206" x="5283200" y="6045200"/>
          <p14:tracePt t="19653" x="5283200" y="6038850"/>
          <p14:tracePt t="19669" x="5283200" y="6032500"/>
          <p14:tracePt t="19678" x="5283200" y="6026150"/>
          <p14:tracePt t="19692" x="5295900" y="6000750"/>
          <p14:tracePt t="19709" x="5314950" y="5981700"/>
          <p14:tracePt t="19740" x="5365750" y="5911850"/>
          <p14:tracePt t="19774" x="5435600" y="5829300"/>
          <p14:tracePt t="19807" x="5505450" y="5753100"/>
          <p14:tracePt t="19824" x="5568950" y="5689600"/>
          <p14:tracePt t="19840" x="5657850" y="5613400"/>
          <p14:tracePt t="19857" x="5765800" y="5505450"/>
          <p14:tracePt t="19874" x="5886450" y="5391150"/>
          <p14:tracePt t="19890" x="5937250" y="5340350"/>
          <p14:tracePt t="19907" x="6051550" y="5238750"/>
          <p14:tracePt t="19925" x="6172200" y="5149850"/>
          <p14:tracePt t="19940" x="6381750" y="5016500"/>
          <p14:tracePt t="19959" x="6578600" y="4914900"/>
          <p14:tracePt t="19975" x="6826250" y="4806950"/>
          <p14:tracePt t="19990" x="6972300" y="4730750"/>
          <p14:tracePt t="20008" x="7264400" y="4572000"/>
          <p14:tracePt t="20024" x="7531100" y="4425950"/>
          <p14:tracePt t="20041" x="7886700" y="4222750"/>
          <p14:tracePt t="20059" x="8045450" y="4121150"/>
          <p14:tracePt t="20074" x="8293100" y="4000500"/>
          <p14:tracePt t="20091" x="8451850" y="3917950"/>
          <p14:tracePt t="20108" x="8585200" y="3841750"/>
          <p14:tracePt t="20124" x="8667750" y="3759200"/>
          <p14:tracePt t="20143" x="8794750" y="3644900"/>
          <p14:tracePt t="20158" x="8909050" y="3530600"/>
          <p14:tracePt t="20176" x="9080500" y="3371850"/>
          <p14:tracePt t="20193" x="9232900" y="3238500"/>
          <p14:tracePt t="20209" x="9302750" y="3155950"/>
          <p14:tracePt t="20225" x="9359900" y="3067050"/>
          <p14:tracePt t="20241" x="9391650" y="2990850"/>
          <p14:tracePt t="20258" x="9429750" y="2901950"/>
          <p14:tracePt t="20274" x="9442450" y="2832100"/>
          <p14:tracePt t="20291" x="9442450" y="2749550"/>
          <p14:tracePt t="20307" x="9417050" y="2705100"/>
          <p14:tracePt t="20325" x="9359900" y="2647950"/>
          <p14:tracePt t="20341" x="9328150" y="2622550"/>
          <p14:tracePt t="20358" x="9315450" y="2609850"/>
          <p14:tracePt t="20374" x="9296400" y="2590800"/>
          <p14:tracePt t="20392" x="9271000" y="2578100"/>
          <p14:tracePt t="20410" x="9232900" y="2565400"/>
          <p14:tracePt t="20425" x="9207500" y="2559050"/>
          <p14:tracePt t="20441" x="9182100" y="2546350"/>
          <p14:tracePt t="20460" x="9144000" y="2527300"/>
          <p14:tracePt t="20477" x="9086850" y="2501900"/>
          <p14:tracePt t="20493" x="9042400" y="2489200"/>
          <p14:tracePt t="20509" x="8978900" y="2470150"/>
          <p14:tracePt t="20525" x="8902700" y="2444750"/>
          <p14:tracePt t="20541" x="8839200" y="2425700"/>
          <p14:tracePt t="20558" x="8750300" y="2400300"/>
          <p14:tracePt t="20576" x="8604250" y="2374900"/>
          <p14:tracePt t="20594" x="8496300" y="2355850"/>
          <p14:tracePt t="20608" x="8407400" y="2336800"/>
          <p14:tracePt t="20624" x="8331200" y="2317750"/>
          <p14:tracePt t="20641" x="8255000" y="2292350"/>
          <p14:tracePt t="20658" x="8197850" y="2279650"/>
          <p14:tracePt t="20677" x="8058150" y="2247900"/>
          <p14:tracePt t="20694" x="7975600" y="2228850"/>
          <p14:tracePt t="20708" x="7905750" y="2216150"/>
          <p14:tracePt t="20724" x="7816850" y="2203450"/>
          <p14:tracePt t="20741" x="7766050" y="2203450"/>
          <p14:tracePt t="20758" x="7715250" y="2197100"/>
          <p14:tracePt t="20776" x="7664450" y="2197100"/>
          <p14:tracePt t="20791" x="7626350" y="2203450"/>
          <p14:tracePt t="20808" x="7581900" y="2209800"/>
          <p14:tracePt t="20825" x="7531100" y="2216150"/>
          <p14:tracePt t="20842" x="7467600" y="2222500"/>
          <p14:tracePt t="20858" x="7404100" y="2222500"/>
          <p14:tracePt t="20878" x="7315200" y="2228850"/>
          <p14:tracePt t="20891" x="7277100" y="2235200"/>
          <p14:tracePt t="20910" x="7264400" y="2241550"/>
          <p14:tracePt t="20925" x="7258050" y="2241550"/>
          <p14:tracePt t="20941" x="7258050" y="2247900"/>
          <p14:tracePt t="20958" x="7245350" y="2254250"/>
          <p14:tracePt t="20975" x="7239000" y="2286000"/>
          <p14:tracePt t="20991" x="7232650" y="2330450"/>
          <p14:tracePt t="21011" x="7232650" y="2387600"/>
          <p14:tracePt t="21025" x="7232650" y="2432050"/>
          <p14:tracePt t="21042" x="7232650" y="2489200"/>
          <p14:tracePt t="21058" x="7239000" y="2546350"/>
          <p14:tracePt t="21076" x="7258050" y="2698750"/>
          <p14:tracePt t="21092" x="7264400" y="2781300"/>
          <p14:tracePt t="21108" x="7277100" y="2857500"/>
          <p14:tracePt t="21125" x="7289800" y="2959100"/>
          <p14:tracePt t="21142" x="7296150" y="3079750"/>
          <p14:tracePt t="21158" x="7296150" y="3181350"/>
          <p14:tracePt t="21177" x="7302500" y="3295650"/>
          <p14:tracePt t="21185" x="7308850" y="3371850"/>
          <p14:tracePt t="21192" x="7315200" y="3479800"/>
          <p14:tracePt t="21210" x="7327900" y="3606800"/>
          <p14:tracePt t="21225" x="7353300" y="3784600"/>
          <p14:tracePt t="21242" x="7385050" y="4025900"/>
          <p14:tracePt t="21258" x="7423150" y="4260850"/>
          <p14:tracePt t="21275" x="7448550" y="4438650"/>
          <p14:tracePt t="21292" x="7467600" y="4686300"/>
          <p14:tracePt t="21309" x="7486650" y="4876800"/>
          <p14:tracePt t="21326" x="7486650" y="5086350"/>
          <p14:tracePt t="21342" x="7486650" y="5213350"/>
          <p14:tracePt t="21358" x="7467600" y="5384800"/>
          <p14:tracePt t="21377" x="7461250" y="5511800"/>
          <p14:tracePt t="21392" x="7448550" y="5638800"/>
          <p14:tracePt t="21409" x="7448550" y="5721350"/>
          <p14:tracePt t="21427" x="7448550" y="5784850"/>
          <p14:tracePt t="21444" x="7448550" y="5822950"/>
          <p14:tracePt t="21461" x="7454900" y="5873750"/>
          <p14:tracePt t="21478" x="7480300" y="5943600"/>
          <p14:tracePt t="21494" x="7518400" y="6045200"/>
          <p14:tracePt t="21511" x="7569200" y="6134100"/>
          <p14:tracePt t="21525" x="7607300" y="6197600"/>
          <p14:tracePt t="21543" x="7683500" y="6292850"/>
          <p14:tracePt t="21560" x="7721600" y="6324600"/>
          <p14:tracePt t="21576" x="7778750" y="6362700"/>
          <p14:tracePt t="21592" x="7854950" y="6381750"/>
          <p14:tracePt t="21609" x="8007350" y="6419850"/>
          <p14:tracePt t="21629" x="8121650" y="6419850"/>
          <p14:tracePt t="21642" x="8242300" y="6407150"/>
          <p14:tracePt t="21659" x="8375650" y="6375400"/>
          <p14:tracePt t="21677" x="8509000" y="6350000"/>
          <p14:tracePt t="21683" x="8578850" y="6337300"/>
          <p14:tracePt t="21694" x="8680450" y="6305550"/>
          <p14:tracePt t="21711" x="8775700" y="6286500"/>
          <p14:tracePt t="21727" x="8845550" y="6267450"/>
          <p14:tracePt t="21742" x="8864600" y="6248400"/>
          <p14:tracePt t="21762" x="8883650" y="6235700"/>
          <p14:tracePt t="21776" x="8896350" y="6223000"/>
          <p14:tracePt t="21795" x="8921750" y="6165850"/>
          <p14:tracePt t="21810" x="8947150" y="6115050"/>
          <p14:tracePt t="21825" x="8991600" y="6026150"/>
          <p14:tracePt t="21843" x="9048750" y="5861050"/>
          <p14:tracePt t="21859" x="9086850" y="5746750"/>
          <p14:tracePt t="21876" x="9112250" y="5632450"/>
          <p14:tracePt t="21895" x="9150350" y="5448300"/>
          <p14:tracePt t="21912" x="9156700" y="5308600"/>
          <p14:tracePt t="21927" x="9163050" y="5168900"/>
          <p14:tracePt t="21944" x="9182100" y="4921250"/>
          <p14:tracePt t="21959" x="9201150" y="4686300"/>
          <p14:tracePt t="21978" x="9213850" y="4438650"/>
          <p14:tracePt t="21994" x="9213850" y="4006850"/>
          <p14:tracePt t="22012" x="9188450" y="3695700"/>
          <p14:tracePt t="22029" x="9163050" y="3473450"/>
          <p14:tracePt t="22043" x="9112250" y="3187700"/>
          <p14:tracePt t="22060" x="9055100" y="2984500"/>
          <p14:tracePt t="22076" x="9017000" y="2870200"/>
          <p14:tracePt t="22094" x="8921750" y="2673350"/>
          <p14:tracePt t="22110" x="8877300" y="2590800"/>
          <p14:tracePt t="22130" x="8851900" y="2552700"/>
          <p14:tracePt t="22143" x="8813800" y="2495550"/>
          <p14:tracePt t="22160" x="8794750" y="2470150"/>
          <p14:tracePt t="22179" x="8731250" y="2425700"/>
          <p14:tracePt t="22186" x="8724900" y="2425700"/>
          <p14:tracePt t="22194" x="8712200" y="2419350"/>
          <p14:tracePt t="22211" x="8699500" y="2413000"/>
          <p14:tracePt t="22227" x="8699500" y="2406650"/>
          <p14:tracePt t="22898" x="8686800" y="2406650"/>
          <p14:tracePt t="22908" x="8674100" y="2406650"/>
          <p14:tracePt t="22914" x="8655050" y="2406650"/>
          <p14:tracePt t="22928" x="8597900" y="2406650"/>
          <p14:tracePt t="22962" x="8235950" y="2425700"/>
          <p14:tracePt t="22996" x="7397750" y="2419350"/>
          <p14:tracePt t="23031" x="6572250" y="2444750"/>
          <p14:tracePt t="23044" x="6261100" y="2457450"/>
          <p14:tracePt t="23060" x="5880100" y="2495550"/>
          <p14:tracePt t="23078" x="5511800" y="2527300"/>
          <p14:tracePt t="23096" x="5060950" y="2527300"/>
          <p14:tracePt t="23110" x="4591050" y="2520950"/>
          <p14:tracePt t="23131" x="4089400" y="2514600"/>
          <p14:tracePt t="23145" x="3721100" y="2501900"/>
          <p14:tracePt t="23160" x="3492500" y="2501900"/>
          <p14:tracePt t="23177" x="3352800" y="2501900"/>
          <p14:tracePt t="23183" x="3270250" y="2501900"/>
          <p14:tracePt t="23194" x="3219450" y="2501900"/>
          <p14:tracePt t="23213" x="3098800" y="2520950"/>
          <p14:tracePt t="23231" x="3048000" y="2540000"/>
          <p14:tracePt t="23245" x="3003550" y="2546350"/>
          <p14:tracePt t="23260" x="2965450" y="2565400"/>
          <p14:tracePt t="23278" x="2921000" y="2578100"/>
          <p14:tracePt t="23294" x="2901950" y="2584450"/>
          <p14:tracePt t="23313" x="2889250" y="2590800"/>
          <p14:tracePt t="23328" x="2876550" y="2597150"/>
          <p14:tracePt t="23346" x="2863850" y="2603500"/>
          <p14:tracePt t="23361" x="2851150" y="2603500"/>
          <p14:tracePt t="23378" x="2838450" y="2609850"/>
          <p14:tracePt t="23394" x="2832100" y="2609850"/>
          <p14:tracePt t="23413" x="2819400" y="2609850"/>
          <p14:tracePt t="23429" x="2813050" y="2616200"/>
          <p14:tracePt t="25019" x="2844800" y="2603500"/>
          <p14:tracePt t="25026" x="2882900" y="2578100"/>
          <p14:tracePt t="25036" x="2927350" y="2552700"/>
          <p14:tracePt t="25046" x="2940050" y="2540000"/>
          <p14:tracePt t="25062" x="3149600" y="2451100"/>
          <p14:tracePt t="25081" x="3302000" y="2400300"/>
          <p14:tracePt t="25097" x="3422650" y="2368550"/>
          <p14:tracePt t="25129" x="3695700" y="2298700"/>
          <p14:tracePt t="25164" x="4140200" y="2286000"/>
          <p14:tracePt t="25197" x="4667250" y="2381250"/>
          <p14:tracePt t="25204" x="4756150" y="2406650"/>
          <p14:tracePt t="25213" x="4946650" y="2451100"/>
          <p14:tracePt t="25231" x="5200650" y="2501900"/>
          <p14:tracePt t="25246" x="5556250" y="2565400"/>
          <p14:tracePt t="25264" x="5848350" y="2590800"/>
          <p14:tracePt t="25279" x="6064250" y="2603500"/>
          <p14:tracePt t="25296" x="6267450" y="2603500"/>
          <p14:tracePt t="25314" x="6477000" y="2603500"/>
          <p14:tracePt t="25329" x="6610350" y="2609850"/>
          <p14:tracePt t="25346" x="6686550" y="2609850"/>
          <p14:tracePt t="25364" x="6724650" y="2609850"/>
          <p14:tracePt t="25381" x="6762750" y="2609850"/>
          <p14:tracePt t="25396" x="6800850" y="2609850"/>
          <p14:tracePt t="25413" x="6845300" y="2616200"/>
          <p14:tracePt t="25429" x="6877050" y="2622550"/>
          <p14:tracePt t="25448" x="6915150" y="2628900"/>
          <p14:tracePt t="25465" x="6940550" y="2628900"/>
          <p14:tracePt t="25481" x="6946900" y="2628900"/>
          <p14:tracePt t="25496" x="6978650" y="2628900"/>
          <p14:tracePt t="25513" x="7023100" y="2622550"/>
          <p14:tracePt t="25529" x="7086600" y="2609850"/>
          <p14:tracePt t="25546" x="7124700" y="2603500"/>
          <p14:tracePt t="25584" x="7131050" y="2603500"/>
          <p14:tracePt t="25596" x="7143750" y="2590800"/>
          <p14:tracePt t="25613" x="7181850" y="2584450"/>
          <p14:tracePt t="25629" x="7232650" y="2571750"/>
          <p14:tracePt t="25646" x="7321550" y="2571750"/>
          <p14:tracePt t="25664" x="7435850" y="2559050"/>
          <p14:tracePt t="25681" x="7486650" y="2552700"/>
          <p14:tracePt t="25696" x="7512050" y="2552700"/>
          <p14:tracePt t="25713" x="7512050" y="2546350"/>
          <p14:tracePt t="26075" x="7518400" y="2546350"/>
          <p14:tracePt t="26084" x="7531100" y="2552700"/>
          <p14:tracePt t="26090" x="7556500" y="2571750"/>
          <p14:tracePt t="26099" x="7575550" y="2571750"/>
          <p14:tracePt t="26114" x="7607300" y="2597150"/>
          <p14:tracePt t="26130" x="7715250" y="2654300"/>
          <p14:tracePt t="26147" x="7766050" y="2679700"/>
          <p14:tracePt t="26182" x="7804150" y="2717800"/>
          <p14:tracePt t="26213" x="7810500" y="2724150"/>
          <p14:tracePt t="26248" x="7816850" y="2736850"/>
          <p14:tracePt t="26264" x="7823200" y="2736850"/>
          <p14:tracePt t="26524" x="7829550" y="2749550"/>
          <p14:tracePt t="26530" x="7829550" y="2762250"/>
          <p14:tracePt t="26538" x="7842250" y="2794000"/>
          <p14:tracePt t="26548" x="7842250" y="2806700"/>
          <p14:tracePt t="26564" x="7848600" y="2851150"/>
          <p14:tracePt t="26583" x="7848600" y="2921000"/>
          <p14:tracePt t="26598" x="7848600" y="2940050"/>
          <p14:tracePt t="26633" x="7848600" y="2952750"/>
          <p14:tracePt t="26724" x="7848600" y="2946400"/>
          <p14:tracePt t="26770" x="7848600" y="2940050"/>
          <p14:tracePt t="27010" x="7854950" y="2946400"/>
          <p14:tracePt t="27018" x="7880350" y="2959100"/>
          <p14:tracePt t="27031" x="7905750" y="2997200"/>
          <p14:tracePt t="27049" x="7931150" y="3028950"/>
          <p14:tracePt t="27066" x="7937500" y="3041650"/>
          <p14:tracePt t="27083" x="7937500" y="3067050"/>
          <p14:tracePt t="27099" x="7943850" y="3073400"/>
          <p14:tracePt t="27193" x="7937500" y="3054350"/>
          <p14:tracePt t="27198" x="7931150" y="3054350"/>
          <p14:tracePt t="27216" x="7931150" y="3048000"/>
          <p14:tracePt t="27563" x="7937500" y="3054350"/>
          <p14:tracePt t="27570" x="7950200" y="3079750"/>
          <p14:tracePt t="27584" x="7994650" y="3124200"/>
          <p14:tracePt t="27601" x="8045450" y="3194050"/>
          <p14:tracePt t="27615" x="8058150" y="3213100"/>
          <p14:tracePt t="27632" x="8064500" y="3225800"/>
          <p14:tracePt t="27665" x="8064500" y="3238500"/>
          <p14:tracePt t="27733" x="8058150" y="3232150"/>
          <p14:tracePt t="27748" x="8045450" y="3213100"/>
          <p14:tracePt t="27765" x="8039100" y="3200400"/>
          <p14:tracePt t="27782" x="8032750" y="3200400"/>
          <p14:tracePt t="27799" x="8032750" y="3194050"/>
          <p14:tracePt t="27840" x="8026400" y="3187700"/>
          <p14:tracePt t="27872" x="8026400" y="3181350"/>
          <p14:tracePt t="27894" x="8026400" y="3175000"/>
          <p14:tracePt t="27912" x="8026400" y="3168650"/>
          <p14:tracePt t="30162" x="8020050" y="3162300"/>
          <p14:tracePt t="30170" x="8020050" y="3155950"/>
          <p14:tracePt t="30177" x="8020050" y="3149600"/>
          <p14:tracePt t="30192" x="8020050" y="3143250"/>
          <p14:tracePt t="30211" x="8020050" y="3136900"/>
          <p14:tracePt t="30234" x="8020050" y="3124200"/>
          <p14:tracePt t="30270" x="8020050" y="3117850"/>
          <p14:tracePt t="33086" x="8013700" y="3117850"/>
          <p14:tracePt t="33108" x="8007350" y="3117850"/>
          <p14:tracePt t="33140" x="8001000" y="3117850"/>
          <p14:tracePt t="33177" x="7994650" y="3124200"/>
          <p14:tracePt t="33200" x="7994650" y="3130550"/>
          <p14:tracePt t="33214" x="7988300" y="3130550"/>
          <p14:tracePt t="33225" x="7988300" y="3136900"/>
          <p14:tracePt t="33239" x="7981950" y="3149600"/>
          <p14:tracePt t="33270" x="7981950" y="3175000"/>
          <p14:tracePt t="33287" x="7981950" y="3187700"/>
          <p14:tracePt t="33304" x="7981950" y="3213100"/>
          <p14:tracePt t="33321" x="7975600" y="3251200"/>
          <p14:tracePt t="33337" x="7975600" y="3263900"/>
          <p14:tracePt t="33354" x="7969250" y="3270250"/>
          <p14:tracePt t="33371" x="7969250" y="3282950"/>
          <p14:tracePt t="33388" x="7969250" y="3295650"/>
          <p14:tracePt t="33405" x="7962900" y="3321050"/>
          <p14:tracePt t="33422" x="7956550" y="3352800"/>
          <p14:tracePt t="33438" x="7950200" y="3359150"/>
          <p14:tracePt t="33455" x="7943850" y="3365500"/>
          <p14:tracePt t="33473" x="7943850" y="3371850"/>
          <p14:tracePt t="34659" x="7943850" y="3384550"/>
          <p14:tracePt t="34665" x="7943850" y="3403600"/>
          <p14:tracePt t="34676" x="7943850" y="3409950"/>
          <p14:tracePt t="34689" x="7943850" y="3448050"/>
          <p14:tracePt t="34708" x="7943850" y="3479800"/>
          <p14:tracePt t="34713" x="7943850" y="3492500"/>
          <p14:tracePt t="34741" x="7943850" y="3530600"/>
          <p14:tracePt t="34772" x="7943850" y="3543300"/>
          <p14:tracePt t="34808" x="7943850" y="3549650"/>
          <p14:tracePt t="35754" x="7943850" y="3530600"/>
          <p14:tracePt t="35761" x="7943850" y="3505200"/>
          <p14:tracePt t="35774" x="7975600" y="3486150"/>
          <p14:tracePt t="35790" x="8039100" y="3517900"/>
          <p14:tracePt t="35807" x="8083550" y="3568700"/>
          <p14:tracePt t="36309" x="8096250" y="3568700"/>
          <p14:tracePt t="36314" x="8115300" y="3568700"/>
          <p14:tracePt t="36323" x="8121650" y="3562350"/>
          <p14:tracePt t="36340" x="8147050" y="3549650"/>
          <p14:tracePt t="36357" x="8159750" y="3543300"/>
          <p14:tracePt t="36374" x="8172450" y="3530600"/>
          <p14:tracePt t="36392" x="8178800" y="3530600"/>
          <p14:tracePt t="36425" x="8191500" y="3524250"/>
          <p14:tracePt t="36458" x="8223250" y="3524250"/>
          <p14:tracePt t="36491" x="8274050" y="3517900"/>
          <p14:tracePt t="36508" x="8293100" y="3517900"/>
          <p14:tracePt t="36525" x="8331200" y="3517900"/>
          <p14:tracePt t="36542" x="8394700" y="3517900"/>
          <p14:tracePt t="36560" x="8464550" y="3517900"/>
          <p14:tracePt t="36574" x="8572500" y="3517900"/>
          <p14:tracePt t="36593" x="8623300" y="3517900"/>
          <p14:tracePt t="36607" x="8655050" y="3517900"/>
          <p14:tracePt t="36624" x="8680450" y="3524250"/>
          <p14:tracePt t="36643" x="8705850" y="3524250"/>
          <p14:tracePt t="36658" x="8743950" y="3524250"/>
          <p14:tracePt t="36674" x="8820150" y="3524250"/>
          <p14:tracePt t="36691" x="8928100" y="3536950"/>
          <p14:tracePt t="36707" x="9017000" y="3536950"/>
          <p14:tracePt t="36724" x="9055100" y="3536950"/>
          <p14:tracePt t="36741" x="9074150" y="3536950"/>
          <p14:tracePt t="36759" x="9080500" y="3536950"/>
          <p14:tracePt t="36794" x="9086850" y="3536950"/>
          <p14:tracePt t="36802" x="9093200" y="3536950"/>
          <p14:tracePt t="36808" x="9099550" y="3536950"/>
          <p14:tracePt t="36824" x="9118600" y="3543300"/>
          <p14:tracePt t="36841" x="9124950" y="3543300"/>
          <p14:tracePt t="36941" x="9131300" y="3543300"/>
          <p14:tracePt t="37664" x="9131300" y="3549650"/>
          <p14:tracePt t="37673" x="9124950" y="3549650"/>
          <p14:tracePt t="37690" x="9118600" y="3556000"/>
          <p14:tracePt t="37698" x="9112250" y="3556000"/>
          <p14:tracePt t="37709" x="9105900" y="3562350"/>
          <p14:tracePt t="37742" x="9080500" y="3568700"/>
          <p14:tracePt t="37775" x="9074150" y="3568700"/>
          <p14:tracePt t="37810" x="9067800" y="3568700"/>
          <p14:tracePt t="37928" x="9061450" y="3568700"/>
          <p14:tracePt t="37935" x="9055100" y="3568700"/>
          <p14:tracePt t="37944" x="9042400" y="3575050"/>
          <p14:tracePt t="37960" x="8997950" y="3575050"/>
          <p14:tracePt t="37977" x="8934450" y="3581400"/>
          <p14:tracePt t="37992" x="8864600" y="3587750"/>
          <p14:tracePt t="38011" x="8775700" y="3594100"/>
          <p14:tracePt t="38025" x="8737600" y="3600450"/>
          <p14:tracePt t="38042" x="8699500" y="3606800"/>
          <p14:tracePt t="38060" x="8667750" y="3613150"/>
          <p14:tracePt t="38075" x="8616950" y="3632200"/>
          <p14:tracePt t="38092" x="8572500" y="3651250"/>
          <p14:tracePt t="38110" x="8489950" y="3708400"/>
          <p14:tracePt t="38127" x="8426450" y="3740150"/>
          <p14:tracePt t="38142" x="8388350" y="3759200"/>
          <p14:tracePt t="38159" x="8362950" y="3765550"/>
          <p14:tracePt t="38176" x="8331200" y="3778250"/>
          <p14:tracePt t="38194" x="8312150" y="3784600"/>
          <p14:tracePt t="38200" x="8293100" y="3797300"/>
          <p14:tracePt t="38210" x="8261350" y="3803650"/>
          <p14:tracePt t="38226" x="8242300" y="3810000"/>
          <p14:tracePt t="38242" x="8204200" y="3816350"/>
          <p14:tracePt t="38259" x="8172450" y="3822700"/>
          <p14:tracePt t="38276" x="8140700" y="3829050"/>
          <p14:tracePt t="38294" x="8115300" y="3835400"/>
          <p14:tracePt t="38310" x="8096250" y="3848100"/>
          <p14:tracePt t="38326" x="8083550" y="3848100"/>
          <p14:tracePt t="38342" x="8064500" y="3860800"/>
          <p14:tracePt t="38359" x="8045450" y="3860800"/>
          <p14:tracePt t="38376" x="8032750" y="3867150"/>
          <p14:tracePt t="38394" x="8026400" y="3873500"/>
          <p14:tracePt t="38410" x="8013700" y="3873500"/>
          <p14:tracePt t="38426" x="7988300" y="3873500"/>
          <p14:tracePt t="38444" x="7943850" y="3873500"/>
          <p14:tracePt t="38459" x="7893050" y="3873500"/>
          <p14:tracePt t="38477" x="7829550" y="3873500"/>
          <p14:tracePt t="38493" x="7721600" y="3860800"/>
          <p14:tracePt t="38513" x="7626350" y="3848100"/>
          <p14:tracePt t="38527" x="7575550" y="3848100"/>
          <p14:tracePt t="38542" x="7537450" y="3835400"/>
          <p14:tracePt t="38559" x="7524750" y="3835400"/>
          <p14:tracePt t="38593" x="7518400" y="3835400"/>
          <p14:tracePt t="39225" x="7518400" y="3829050"/>
          <p14:tracePt t="39230" x="7524750" y="3822700"/>
          <p14:tracePt t="39243" x="7543800" y="3803650"/>
          <p14:tracePt t="39260" x="7581900" y="3784600"/>
          <p14:tracePt t="39277" x="7651750" y="3759200"/>
          <p14:tracePt t="39296" x="7759700" y="3740150"/>
          <p14:tracePt t="39310" x="7861300" y="3733800"/>
          <p14:tracePt t="39344" x="7918450" y="3740150"/>
          <p14:tracePt t="39377" x="7924800" y="3746500"/>
          <p14:tracePt t="39414" x="7962900" y="3752850"/>
          <p14:tracePt t="39429" x="8001000" y="3759200"/>
          <p14:tracePt t="39444" x="8039100" y="3771900"/>
          <p14:tracePt t="39460" x="8051800" y="3778250"/>
          <p14:tracePt t="39477" x="8058150" y="3778250"/>
          <p14:tracePt t="40296" x="8058150" y="3784600"/>
          <p14:tracePt t="40302" x="8058150" y="3797300"/>
          <p14:tracePt t="40311" x="8058150" y="3816350"/>
          <p14:tracePt t="40329" x="8058150" y="3848100"/>
          <p14:tracePt t="40346" x="8058150" y="3911600"/>
          <p14:tracePt t="40361" x="8058150" y="3975100"/>
          <p14:tracePt t="40378" x="8058150" y="4019550"/>
          <p14:tracePt t="40395" x="8058150" y="4032250"/>
          <p14:tracePt t="40428" x="8058150" y="4051300"/>
          <p14:tracePt t="41260" x="8051800" y="4051300"/>
          <p14:tracePt t="41267" x="8045450" y="4038600"/>
          <p14:tracePt t="41279" x="8032750" y="4032250"/>
          <p14:tracePt t="41295" x="8026400" y="4025900"/>
          <p14:tracePt t="41329" x="8013700" y="4013200"/>
          <p14:tracePt t="41362" x="8007350" y="4013200"/>
          <p14:tracePt t="41434" x="8007350" y="4006850"/>
          <p14:tracePt t="41443" x="8007350" y="4000500"/>
          <p14:tracePt t="41450" x="8001000" y="4000500"/>
          <p14:tracePt t="41462" x="8001000" y="3994150"/>
          <p14:tracePt t="41482" x="8001000" y="3987800"/>
          <p14:tracePt t="41513" x="8001000" y="3981450"/>
          <p14:tracePt t="41529" x="8001000" y="3975100"/>
          <p14:tracePt t="41566" x="8001000" y="3968750"/>
          <p14:tracePt t="41588" x="8001000" y="3962400"/>
          <p14:tracePt t="41622" x="8001000" y="3956050"/>
          <p14:tracePt t="41658" x="8001000" y="3949700"/>
          <p14:tracePt t="41707" x="8007350" y="3949700"/>
          <p14:tracePt t="41714" x="8013700" y="3943350"/>
          <p14:tracePt t="41729" x="8032750" y="3943350"/>
          <p14:tracePt t="41747" x="8058150" y="3937000"/>
          <p14:tracePt t="41765" x="8153400" y="3930650"/>
          <p14:tracePt t="41780" x="8223250" y="3930650"/>
          <p14:tracePt t="41795" x="8293100" y="3930650"/>
          <p14:tracePt t="41813" x="8369300" y="3924300"/>
          <p14:tracePt t="41831" x="8388350" y="3924300"/>
          <p14:tracePt t="41846" x="8401050" y="3924300"/>
          <p14:tracePt t="42303" x="8401050" y="3930650"/>
          <p14:tracePt t="42468" x="8401050" y="3937000"/>
          <p14:tracePt t="42538" x="8401050" y="3943350"/>
          <p14:tracePt t="42777" x="8407400" y="3943350"/>
          <p14:tracePt t="42786" x="8413750" y="3943350"/>
          <p14:tracePt t="42801" x="8426450" y="3943350"/>
          <p14:tracePt t="42813" x="8445500" y="3949700"/>
          <p14:tracePt t="42830" x="8470900" y="3968750"/>
          <p14:tracePt t="42847" x="8496300" y="3981450"/>
          <p14:tracePt t="42863" x="8547100" y="4013200"/>
          <p14:tracePt t="42880" x="8597900" y="4044950"/>
          <p14:tracePt t="42914" x="8769350" y="4146550"/>
          <p14:tracePt t="42947" x="8877300" y="4191000"/>
          <p14:tracePt t="42981" x="8909050" y="4197350"/>
          <p14:tracePt t="42997" x="8915400" y="4197350"/>
          <p14:tracePt t="43031" x="8921750" y="4197350"/>
          <p14:tracePt t="43149" x="8928100" y="4197350"/>
          <p14:tracePt t="43162" x="8928100" y="4191000"/>
          <p14:tracePt t="43171" x="8934450" y="4191000"/>
          <p14:tracePt t="43201" x="8934450" y="4184650"/>
          <p14:tracePt t="43234" x="8934450" y="4178300"/>
          <p14:tracePt t="43247" x="8934450" y="4165600"/>
          <p14:tracePt t="43255" x="8934450" y="4159250"/>
          <p14:tracePt t="43264" x="8934450" y="4146550"/>
          <p14:tracePt t="43281" x="8934450" y="4127500"/>
          <p14:tracePt t="43302" x="8921750" y="4095750"/>
          <p14:tracePt t="43314" x="8909050" y="4070350"/>
          <p14:tracePt t="43331" x="8902700" y="4051300"/>
          <p14:tracePt t="43348" x="8896350" y="4025900"/>
          <p14:tracePt t="43364" x="8890000" y="4013200"/>
          <p14:tracePt t="43381" x="8877300" y="3994150"/>
          <p14:tracePt t="43397" x="8870950" y="3987800"/>
          <p14:tracePt t="43414" x="8864600" y="3981450"/>
          <p14:tracePt t="44489" x="8851900" y="3981450"/>
          <p14:tracePt t="44507" x="8845550" y="3987800"/>
          <p14:tracePt t="44512" x="8845550" y="3994150"/>
          <p14:tracePt t="44520" x="8839200" y="3994150"/>
          <p14:tracePt t="44542" x="8839200" y="4000500"/>
          <p14:tracePt t="44992" x="8839200" y="3994150"/>
          <p14:tracePt t="44998" x="8839200" y="3975100"/>
          <p14:tracePt t="45006" x="8832850" y="3962400"/>
          <p14:tracePt t="45016" x="8832850" y="3943350"/>
          <p14:tracePt t="45034" x="8832850" y="3911600"/>
          <p14:tracePt t="45050" x="8832850" y="3829050"/>
          <p14:tracePt t="45067" x="8832850" y="3752850"/>
          <p14:tracePt t="45099" x="8832850" y="3625850"/>
          <p14:tracePt t="45136" x="8832850" y="3327400"/>
          <p14:tracePt t="45166" x="8832850" y="3073400"/>
          <p14:tracePt t="45182" x="8832850" y="2978150"/>
          <p14:tracePt t="45199" x="8820150" y="2889250"/>
          <p14:tracePt t="45204" x="8813800" y="2844800"/>
          <p14:tracePt t="45216" x="8801100" y="2813050"/>
          <p14:tracePt t="45234" x="8756650" y="2686050"/>
          <p14:tracePt t="45250" x="8705850" y="2584450"/>
          <p14:tracePt t="45266" x="8667750" y="2514600"/>
          <p14:tracePt t="45283" x="8636000" y="2489200"/>
          <p14:tracePt t="45301" x="8597900" y="2457450"/>
          <p14:tracePt t="45318" x="8572500" y="2438400"/>
          <p14:tracePt t="45336" x="8528050" y="2406650"/>
          <p14:tracePt t="45352" x="8489950" y="2381250"/>
          <p14:tracePt t="45366" x="8413750" y="2355850"/>
          <p14:tracePt t="45384" x="8331200" y="2336800"/>
          <p14:tracePt t="45400" x="8223250" y="2317750"/>
          <p14:tracePt t="45418" x="8070850" y="2311400"/>
          <p14:tracePt t="45435" x="7867650" y="2292350"/>
          <p14:tracePt t="45450" x="7753350" y="2292350"/>
          <p14:tracePt t="45467" x="7683500" y="2292350"/>
          <p14:tracePt t="45483" x="7620000" y="2292350"/>
          <p14:tracePt t="45499" x="7543800" y="2305050"/>
          <p14:tracePt t="45516" x="7473950" y="2324100"/>
          <p14:tracePt t="45537" x="7378700" y="2362200"/>
          <p14:tracePt t="45549" x="7321550" y="2393950"/>
          <p14:tracePt t="45568" x="7283450" y="2425700"/>
          <p14:tracePt t="45583" x="7226300" y="2476500"/>
          <p14:tracePt t="45600" x="7175500" y="2533650"/>
          <p14:tracePt t="45616" x="7118350" y="2590800"/>
          <p14:tracePt t="45634" x="7048500" y="2692400"/>
          <p14:tracePt t="45650" x="7004050" y="2794000"/>
          <p14:tracePt t="45666" x="6991350" y="2863850"/>
          <p14:tracePt t="45683" x="6985000" y="2971800"/>
          <p14:tracePt t="45700" x="6985000" y="3098800"/>
          <p14:tracePt t="45707" x="6991350" y="3143250"/>
          <p14:tracePt t="45717" x="7023100" y="3257550"/>
          <p14:tracePt t="45733" x="7061200" y="3371850"/>
          <p14:tracePt t="45750" x="7112000" y="3498850"/>
          <p14:tracePt t="45766" x="7175500" y="3600450"/>
          <p14:tracePt t="45785" x="7264400" y="3727450"/>
          <p14:tracePt t="45801" x="7334250" y="3803650"/>
          <p14:tracePt t="45817" x="7385050" y="3841750"/>
          <p14:tracePt t="45833" x="7435850" y="3886200"/>
          <p14:tracePt t="45851" x="7562850" y="3968750"/>
          <p14:tracePt t="45866" x="7639050" y="4019550"/>
          <p14:tracePt t="45885" x="7702550" y="4057650"/>
          <p14:tracePt t="45900" x="7810500" y="4095750"/>
          <p14:tracePt t="45919" x="7905750" y="4102100"/>
          <p14:tracePt t="45933" x="8013700" y="4089400"/>
          <p14:tracePt t="45950" x="8197850" y="4025900"/>
          <p14:tracePt t="45966" x="8375650" y="3956050"/>
          <p14:tracePt t="45983" x="8547100" y="3886200"/>
          <p14:tracePt t="46002" x="8648700" y="3848100"/>
          <p14:tracePt t="46017" x="8756650" y="3790950"/>
          <p14:tracePt t="46033" x="8801100" y="3759200"/>
          <p14:tracePt t="46054" x="8858250" y="3708400"/>
          <p14:tracePt t="46067" x="8883650" y="3663950"/>
          <p14:tracePt t="46083" x="8921750" y="3587750"/>
          <p14:tracePt t="46101" x="8953500" y="3473450"/>
          <p14:tracePt t="46117" x="8985250" y="3352800"/>
          <p14:tracePt t="46133" x="9023350" y="3206750"/>
          <p14:tracePt t="46151" x="9036050" y="3117850"/>
          <p14:tracePt t="46167" x="9042400" y="2946400"/>
          <p14:tracePt t="46184" x="9042400" y="2844800"/>
          <p14:tracePt t="46200" x="9010650" y="2762250"/>
          <p14:tracePt t="46206" x="8991600" y="2717800"/>
          <p14:tracePt t="46217" x="8972550" y="2679700"/>
          <p14:tracePt t="46234" x="8928100" y="2603500"/>
          <p14:tracePt t="46252" x="8890000" y="2552700"/>
          <p14:tracePt t="46268" x="8851900" y="2533650"/>
          <p14:tracePt t="46285" x="8826500" y="2527300"/>
          <p14:tracePt t="46302" x="8794750" y="2520950"/>
          <p14:tracePt t="46318" x="8763000" y="2520950"/>
          <p14:tracePt t="46336" x="8737600" y="2520950"/>
          <p14:tracePt t="46351" x="8724900" y="2520950"/>
          <p14:tracePt t="46369" x="8718550" y="2520950"/>
          <p14:tracePt t="46385" x="8712200" y="2520950"/>
          <p14:tracePt t="47644" x="8705850" y="2520950"/>
          <p14:tracePt t="47650" x="8674100" y="2508250"/>
          <p14:tracePt t="47658" x="8636000" y="2489200"/>
          <p14:tracePt t="47670" x="8553450" y="2451100"/>
          <p14:tracePt t="47688" x="8451850" y="2413000"/>
          <p14:tracePt t="47702" x="8343900" y="2362200"/>
          <p14:tracePt t="47737" x="8089900" y="2286000"/>
          <p14:tracePt t="47771" x="7943850" y="2273300"/>
          <p14:tracePt t="47804" x="7810500" y="2292350"/>
          <p14:tracePt t="47818" x="7753350" y="2311400"/>
          <p14:tracePt t="47836" x="7702550" y="2336800"/>
          <p14:tracePt t="47852" x="7658100" y="2374900"/>
          <p14:tracePt t="47870" x="7613650" y="2438400"/>
          <p14:tracePt t="47886" x="7543800" y="2527300"/>
          <p14:tracePt t="47903" x="7505700" y="2590800"/>
          <p14:tracePt t="47918" x="7473950" y="2667000"/>
          <p14:tracePt t="47935" x="7448550" y="2717800"/>
          <p14:tracePt t="47952" x="7423150" y="2819400"/>
          <p14:tracePt t="47968" x="7410450" y="2908300"/>
          <p14:tracePt t="47988" x="7410450" y="3073400"/>
          <p14:tracePt t="48002" x="7442200" y="3187700"/>
          <p14:tracePt t="48018" x="7473950" y="3257550"/>
          <p14:tracePt t="48035" x="7493000" y="3295650"/>
          <p14:tracePt t="48053" x="7505700" y="3308350"/>
          <p14:tracePt t="48069" x="7505700" y="3314700"/>
          <p14:tracePt t="48760" x="7505700" y="332105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59" t="22424" r="23493" b="13578"/>
          <a:stretch/>
        </p:blipFill>
        <p:spPr>
          <a:xfrm>
            <a:off x="1787235" y="1624467"/>
            <a:ext cx="7639398" cy="52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91"/>
    </mc:Choice>
    <mc:Fallback xmlns="">
      <p:transition spd="slow" advTm="68691"/>
    </mc:Fallback>
  </mc:AlternateContent>
  <p:extLst>
    <p:ext uri="{3A86A75C-4F4B-4683-9AE1-C65F6400EC91}">
      <p14:laserTraceLst xmlns:p14="http://schemas.microsoft.com/office/powerpoint/2010/main">
        <p14:tracePtLst>
          <p14:tracePt t="1419" x="7505700" y="3308350"/>
          <p14:tracePt t="1427" x="7505700" y="3289300"/>
          <p14:tracePt t="1434" x="7505700" y="3244850"/>
          <p14:tracePt t="1446" x="7512050" y="3117850"/>
          <p14:tracePt t="1458" x="7512050" y="3079750"/>
          <p14:tracePt t="1475" x="7512050" y="3067050"/>
          <p14:tracePt t="1567" x="7512050" y="3060700"/>
          <p14:tracePt t="1580" x="7512050" y="3054350"/>
          <p14:tracePt t="2213" x="7505700" y="3054350"/>
          <p14:tracePt t="3788" x="7499350" y="3054350"/>
          <p14:tracePt t="3917" x="7493000" y="3054350"/>
          <p14:tracePt t="4526" x="7486650" y="3054350"/>
          <p14:tracePt t="4719" x="7480300" y="3054350"/>
          <p14:tracePt t="4726" x="7473950" y="3041650"/>
          <p14:tracePt t="4736" x="7461250" y="3035300"/>
          <p14:tracePt t="4745" x="7442200" y="3016250"/>
          <p14:tracePt t="4763" x="7340600" y="2908300"/>
          <p14:tracePt t="4778" x="7207250" y="2749550"/>
          <p14:tracePt t="4795" x="7035800" y="2584450"/>
          <p14:tracePt t="4828" x="6527800" y="2089150"/>
          <p14:tracePt t="4863" x="5797550" y="1428750"/>
          <p14:tracePt t="4895" x="5213350" y="1003300"/>
          <p14:tracePt t="4912" x="4997450" y="889000"/>
          <p14:tracePt t="4928" x="4800600" y="819150"/>
          <p14:tracePt t="4947" x="4622800" y="749300"/>
          <p14:tracePt t="4963" x="4445000" y="698500"/>
          <p14:tracePt t="4978" x="4114800" y="615950"/>
          <p14:tracePt t="4995" x="3956050" y="596900"/>
          <p14:tracePt t="5011" x="3797300" y="596900"/>
          <p14:tracePt t="5028" x="3625850" y="603250"/>
          <p14:tracePt t="5045" x="3454400" y="635000"/>
          <p14:tracePt t="5062" x="3333750" y="666750"/>
          <p14:tracePt t="5080" x="3155950" y="736600"/>
          <p14:tracePt t="5095" x="3067050" y="787400"/>
          <p14:tracePt t="5113" x="3022600" y="825500"/>
          <p14:tracePt t="5130" x="2997200" y="857250"/>
          <p14:tracePt t="5148" x="2971800" y="876300"/>
          <p14:tracePt t="5156" x="2959100" y="895350"/>
          <p14:tracePt t="5180" x="2952750" y="908050"/>
          <p14:tracePt t="5196" x="2946400" y="914400"/>
          <p14:tracePt t="5212" x="2946400" y="927100"/>
          <p14:tracePt t="5230" x="2933700" y="946150"/>
          <p14:tracePt t="5247" x="2933700" y="971550"/>
          <p14:tracePt t="5264" x="2927350" y="990600"/>
          <p14:tracePt t="5280" x="2927350" y="1028700"/>
          <p14:tracePt t="5295" x="2927350" y="1111250"/>
          <p14:tracePt t="5312" x="2933700" y="1181100"/>
          <p14:tracePt t="5329" x="2959100" y="1263650"/>
          <p14:tracePt t="5346" x="2984500" y="1327150"/>
          <p14:tracePt t="5362" x="2997200" y="1371600"/>
          <p14:tracePt t="5380" x="3035300" y="1473200"/>
          <p14:tracePt t="5398" x="3060700" y="1530350"/>
          <p14:tracePt t="5412" x="3092450" y="1612900"/>
          <p14:tracePt t="5429" x="3136900" y="1708150"/>
          <p14:tracePt t="5446" x="3187700" y="1816100"/>
          <p14:tracePt t="5464" x="3257550" y="1943100"/>
          <p14:tracePt t="5480" x="3416300" y="2197100"/>
          <p14:tracePt t="5497" x="3492500" y="2298700"/>
          <p14:tracePt t="5512" x="3575050" y="2400300"/>
          <p14:tracePt t="5529" x="3625850" y="2463800"/>
          <p14:tracePt t="5546" x="3708400" y="2540000"/>
          <p14:tracePt t="5564" x="3848100" y="2647950"/>
          <p14:tracePt t="5582" x="4070350" y="2838450"/>
          <p14:tracePt t="5597" x="4171950" y="2927350"/>
          <p14:tracePt t="5613" x="4292600" y="3041650"/>
          <p14:tracePt t="5630" x="4349750" y="3098800"/>
          <p14:tracePt t="5648" x="4375150" y="3111500"/>
          <p14:tracePt t="5656" x="4381500" y="3117850"/>
          <p14:tracePt t="5666" x="4387850" y="3117850"/>
          <p14:tracePt t="5683" x="4394200" y="3124200"/>
          <p14:tracePt t="5696" x="4400550" y="3124200"/>
          <p14:tracePt t="5721" x="4406900" y="3124200"/>
          <p14:tracePt t="7935" x="4413250" y="3124200"/>
          <p14:tracePt t="7942" x="4432300" y="3124200"/>
          <p14:tracePt t="7951" x="4432300" y="3117850"/>
          <p14:tracePt t="7965" x="4464050" y="3105150"/>
          <p14:tracePt t="7981" x="4521200" y="3092450"/>
          <p14:tracePt t="7998" x="4629150" y="3092450"/>
          <p14:tracePt t="8018" x="4978400" y="3098800"/>
          <p14:tracePt t="8049" x="5861050" y="3232150"/>
          <p14:tracePt t="8084" x="6851650" y="3384550"/>
          <p14:tracePt t="8115" x="7270750" y="3422650"/>
          <p14:tracePt t="8132" x="7334250" y="3422650"/>
          <p14:tracePt t="8148" x="7359650" y="3422650"/>
          <p14:tracePt t="8337" x="7359650" y="3416300"/>
          <p14:tracePt t="8343" x="7353300" y="3403600"/>
          <p14:tracePt t="8350" x="7334250" y="3390900"/>
          <p14:tracePt t="8365" x="7296150" y="3365500"/>
          <p14:tracePt t="8382" x="7258050" y="3346450"/>
          <p14:tracePt t="8399" x="7194550" y="3327400"/>
          <p14:tracePt t="8415" x="7112000" y="3314700"/>
          <p14:tracePt t="8432" x="7042150" y="3308350"/>
          <p14:tracePt t="8449" x="6889750" y="3308350"/>
          <p14:tracePt t="8465" x="6775450" y="3308350"/>
          <p14:tracePt t="8482" x="6648450" y="3308350"/>
          <p14:tracePt t="8499" x="6534150" y="3308350"/>
          <p14:tracePt t="8515" x="6350000" y="3308350"/>
          <p14:tracePt t="8534" x="6165850" y="3308350"/>
          <p14:tracePt t="8549" x="6013450" y="3308350"/>
          <p14:tracePt t="8565" x="5892800" y="3295650"/>
          <p14:tracePt t="8582" x="5727700" y="3270250"/>
          <p14:tracePt t="8599" x="5556250" y="3251200"/>
          <p14:tracePt t="8615" x="5441950" y="3238500"/>
          <p14:tracePt t="8632" x="5327650" y="3232150"/>
          <p14:tracePt t="8650" x="5200650" y="3225800"/>
          <p14:tracePt t="8665" x="5168900" y="3225800"/>
          <p14:tracePt t="8682" x="5162550" y="3225800"/>
          <p14:tracePt t="8737" x="5156200" y="3225800"/>
          <p14:tracePt t="8752" x="5149850" y="3225800"/>
          <p14:tracePt t="8760" x="5143500" y="3219450"/>
          <p14:tracePt t="8768" x="5130800" y="3213100"/>
          <p14:tracePt t="8782" x="5111750" y="3200400"/>
          <p14:tracePt t="8799" x="5092700" y="3194050"/>
          <p14:tracePt t="8815" x="5080000" y="3187700"/>
          <p14:tracePt t="8835" x="5067300" y="3187700"/>
          <p14:tracePt t="8875" x="5067300" y="3181350"/>
          <p14:tracePt t="8882" x="5060950" y="3175000"/>
          <p14:tracePt t="8902" x="5054600" y="3168650"/>
          <p14:tracePt t="8915" x="5048250" y="3162300"/>
          <p14:tracePt t="8937" x="5041900" y="3155950"/>
          <p14:tracePt t="8963" x="5041900" y="3149600"/>
          <p14:tracePt t="8985" x="5041900" y="3143250"/>
          <p14:tracePt t="9184" x="5048250" y="3143250"/>
          <p14:tracePt t="9199" x="5060950" y="3155950"/>
          <p14:tracePt t="9208" x="5060950" y="3175000"/>
          <p14:tracePt t="9216" x="5073650" y="3206750"/>
          <p14:tracePt t="9233" x="5111750" y="3276600"/>
          <p14:tracePt t="9555" x="5111750" y="3282950"/>
          <p14:tracePt t="9571" x="5111750" y="3289300"/>
          <p14:tracePt t="9592" x="5111750" y="3295650"/>
          <p14:tracePt t="9623" x="5111750" y="3289300"/>
          <p14:tracePt t="9648" x="5111750" y="3282950"/>
          <p14:tracePt t="9676" x="5111750" y="3276600"/>
          <p14:tracePt t="9696" x="5111750" y="3270250"/>
          <p14:tracePt t="9701" x="5111750" y="3263900"/>
          <p14:tracePt t="9716" x="5111750" y="3257550"/>
          <p14:tracePt t="9734" x="5111750" y="3251200"/>
          <p14:tracePt t="9750" x="5111750" y="3244850"/>
          <p14:tracePt t="9766" x="5111750" y="3238500"/>
          <p14:tracePt t="9792" x="5111750" y="3232150"/>
          <p14:tracePt t="9824" x="5105400" y="3225800"/>
          <p14:tracePt t="9848" x="5092700" y="3219450"/>
          <p14:tracePt t="9864" x="5086350" y="3219450"/>
          <p14:tracePt t="9887" x="5080000" y="3219450"/>
          <p14:tracePt t="9910" x="5073650" y="3225800"/>
          <p14:tracePt t="9924" x="5067300" y="3225800"/>
          <p14:tracePt t="9972" x="5060950" y="3225800"/>
          <p14:tracePt t="9978" x="5060950" y="3232150"/>
          <p14:tracePt t="9992" x="5054600" y="3232150"/>
          <p14:tracePt t="10008" x="5048250" y="3232150"/>
          <p14:tracePt t="10018" x="5041900" y="3232150"/>
          <p14:tracePt t="10033" x="5035550" y="3232150"/>
          <p14:tracePt t="10052" x="5022850" y="3232150"/>
          <p14:tracePt t="10068" x="5016500" y="3232150"/>
          <p14:tracePt t="10084" x="4997450" y="3225800"/>
          <p14:tracePt t="10101" x="4978400" y="3219450"/>
          <p14:tracePt t="10117" x="4953000" y="3213100"/>
          <p14:tracePt t="10133" x="4933950" y="3200400"/>
          <p14:tracePt t="10150" x="4908550" y="3194050"/>
          <p14:tracePt t="10168" x="4876800" y="3175000"/>
          <p14:tracePt t="10184" x="4845050" y="3162300"/>
          <p14:tracePt t="10200" x="4813300" y="3149600"/>
          <p14:tracePt t="10217" x="4787900" y="3143250"/>
          <p14:tracePt t="10235" x="4762500" y="3130550"/>
          <p14:tracePt t="10250" x="4756150" y="3130550"/>
          <p14:tracePt t="10270" x="4749800" y="3124200"/>
          <p14:tracePt t="10286" x="4743450" y="3111500"/>
          <p14:tracePt t="10301" x="4737100" y="3105150"/>
          <p14:tracePt t="10317" x="4724400" y="3105150"/>
          <p14:tracePt t="10595" x="4718050" y="3105150"/>
          <p14:tracePt t="10620" x="4718050" y="3117850"/>
          <p14:tracePt t="10626" x="4718050" y="3124200"/>
          <p14:tracePt t="10634" x="4718050" y="3130550"/>
          <p14:tracePt t="10651" x="4718050" y="3143250"/>
          <p14:tracePt t="10667" x="4718050" y="3149600"/>
          <p14:tracePt t="10897" x="4718050" y="3155950"/>
          <p14:tracePt t="10903" x="4724400" y="3155950"/>
          <p14:tracePt t="10917" x="4730750" y="3162300"/>
          <p14:tracePt t="10934" x="4737100" y="3162300"/>
          <p14:tracePt t="10952" x="4737100" y="3168650"/>
          <p14:tracePt t="10968" x="4737100" y="3175000"/>
          <p14:tracePt t="11003" x="4737100" y="3181350"/>
          <p14:tracePt t="12600" x="4743450" y="3168650"/>
          <p14:tracePt t="12610" x="4749800" y="3155950"/>
          <p14:tracePt t="12619" x="4756150" y="3136900"/>
          <p14:tracePt t="12636" x="4775200" y="3105150"/>
          <p14:tracePt t="12669" x="4787900" y="3067050"/>
          <p14:tracePt t="12704" x="4800600" y="3048000"/>
          <p14:tracePt t="12710" x="4800600" y="3041650"/>
          <p14:tracePt t="12739" x="4806950" y="3028950"/>
          <p14:tracePt t="12753" x="4806950" y="3022600"/>
          <p14:tracePt t="12770" x="4813300" y="3022600"/>
          <p14:tracePt t="12900" x="4826000" y="3022600"/>
          <p14:tracePt t="12908" x="4838700" y="3016250"/>
          <p14:tracePt t="12920" x="4857750" y="3016250"/>
          <p14:tracePt t="12937" x="4940300" y="3016250"/>
          <p14:tracePt t="12954" x="4984750" y="3016250"/>
          <p14:tracePt t="12970" x="5016500" y="3016250"/>
          <p14:tracePt t="12989" x="5022850" y="3016250"/>
          <p14:tracePt t="13003" x="5041900" y="3016250"/>
          <p14:tracePt t="13022" x="5073650" y="3016250"/>
          <p14:tracePt t="13037" x="5200650" y="3016250"/>
          <p14:tracePt t="13055" x="5276850" y="3022600"/>
          <p14:tracePt t="13070" x="5365750" y="3022600"/>
          <p14:tracePt t="13086" x="5416550" y="3022600"/>
          <p14:tracePt t="13103" x="5448300" y="3028950"/>
          <p14:tracePt t="13120" x="5486400" y="3028950"/>
          <p14:tracePt t="13138" x="5556250" y="3028950"/>
          <p14:tracePt t="13153" x="5657850" y="3035300"/>
          <p14:tracePt t="13170" x="5765800" y="3035300"/>
          <p14:tracePt t="13187" x="5930900" y="3041650"/>
          <p14:tracePt t="13205" x="6032500" y="3048000"/>
          <p14:tracePt t="13211" x="6038850" y="3048000"/>
          <p14:tracePt t="13220" x="6045200" y="3048000"/>
          <p14:tracePt t="13262" x="6038850" y="3048000"/>
          <p14:tracePt t="13269" x="6000750" y="3048000"/>
          <p14:tracePt t="13278" x="5975350" y="3048000"/>
          <p14:tracePt t="13287" x="5899150" y="3048000"/>
          <p14:tracePt t="13307" x="5740400" y="3048000"/>
          <p14:tracePt t="13322" x="5607050" y="3048000"/>
          <p14:tracePt t="13338" x="5441950" y="3048000"/>
          <p14:tracePt t="13354" x="5365750" y="3048000"/>
          <p14:tracePt t="13370" x="5289550" y="3054350"/>
          <p14:tracePt t="13386" x="5194300" y="3067050"/>
          <p14:tracePt t="13403" x="5124450" y="3079750"/>
          <p14:tracePt t="13421" x="5041900" y="3092450"/>
          <p14:tracePt t="13438" x="4972050" y="3105150"/>
          <p14:tracePt t="13456" x="4933950" y="3111500"/>
          <p14:tracePt t="13470" x="4921250" y="3111500"/>
          <p14:tracePt t="13487" x="4908550" y="3111500"/>
          <p14:tracePt t="13503" x="4902200" y="3111500"/>
          <p14:tracePt t="13520" x="4895850" y="3111500"/>
          <p14:tracePt t="13627" x="4902200" y="3111500"/>
          <p14:tracePt t="13633" x="4908550" y="3105150"/>
          <p14:tracePt t="13641" x="4921250" y="3086100"/>
          <p14:tracePt t="13654" x="4940300" y="3079750"/>
          <p14:tracePt t="13673" x="5105400" y="3048000"/>
          <p14:tracePt t="13688" x="5327650" y="3041650"/>
          <p14:tracePt t="13693" x="5518150" y="3041650"/>
          <p14:tracePt t="13705" x="5734050" y="3054350"/>
          <p14:tracePt t="13721" x="6108700" y="3092450"/>
          <p14:tracePt t="13740" x="6578600" y="3162300"/>
          <p14:tracePt t="13754" x="6870700" y="3181350"/>
          <p14:tracePt t="13771" x="7086600" y="3181350"/>
          <p14:tracePt t="13787" x="7226300" y="3175000"/>
          <p14:tracePt t="13805" x="7366000" y="3168650"/>
          <p14:tracePt t="13821" x="7435850" y="3162300"/>
          <p14:tracePt t="13838" x="7467600" y="3155950"/>
          <p14:tracePt t="14196" x="7461250" y="3155950"/>
          <p14:tracePt t="14204" x="7448550" y="3155950"/>
          <p14:tracePt t="14210" x="7423150" y="3155950"/>
          <p14:tracePt t="14221" x="7385050" y="3155950"/>
          <p14:tracePt t="14240" x="7277100" y="3155950"/>
          <p14:tracePt t="14272" x="6908800" y="3130550"/>
          <p14:tracePt t="14304" x="6578600" y="3086100"/>
          <p14:tracePt t="14338" x="6178550" y="3035300"/>
          <p14:tracePt t="14357" x="5873750" y="3016250"/>
          <p14:tracePt t="14371" x="5670550" y="2990850"/>
          <p14:tracePt t="14388" x="5549900" y="2978150"/>
          <p14:tracePt t="14404" x="5365750" y="2959100"/>
          <p14:tracePt t="14422" x="5187950" y="2933700"/>
          <p14:tracePt t="14438" x="5041900" y="2921000"/>
          <p14:tracePt t="14457" x="4895850" y="2914650"/>
          <p14:tracePt t="14471" x="4775200" y="2908300"/>
          <p14:tracePt t="14489" x="4711700" y="2901950"/>
          <p14:tracePt t="14505" x="4629150" y="2901950"/>
          <p14:tracePt t="14521" x="4552950" y="2901950"/>
          <p14:tracePt t="14538" x="4495800" y="2901950"/>
          <p14:tracePt t="14558" x="4413250" y="2901950"/>
          <p14:tracePt t="14573" x="4387850" y="2901950"/>
          <p14:tracePt t="14939" x="4400550" y="2895600"/>
          <p14:tracePt t="14945" x="4400550" y="2889250"/>
          <p14:tracePt t="14958" x="4413250" y="2882900"/>
          <p14:tracePt t="14972" x="4419600" y="2876550"/>
          <p14:tracePt t="14990" x="4451350" y="2857500"/>
          <p14:tracePt t="15005" x="4483100" y="2857500"/>
          <p14:tracePt t="15025" x="4540250" y="2851150"/>
          <p14:tracePt t="15056" x="4730750" y="2895600"/>
          <p14:tracePt t="15089" x="4895850" y="2997200"/>
          <p14:tracePt t="15122" x="4965700" y="3060700"/>
          <p14:tracePt t="15139" x="4991100" y="3092450"/>
          <p14:tracePt t="15155" x="5003800" y="3117850"/>
          <p14:tracePt t="15173" x="5003800" y="3136900"/>
          <p14:tracePt t="15190" x="5003800" y="3155950"/>
          <p14:tracePt t="15196" x="5003800" y="3162300"/>
          <p14:tracePt t="15208" x="4997450" y="3175000"/>
          <p14:tracePt t="15223" x="4972050" y="3194050"/>
          <p14:tracePt t="15239" x="4953000" y="3206750"/>
          <p14:tracePt t="15255" x="4927600" y="3219450"/>
          <p14:tracePt t="15272" x="4914900" y="3225800"/>
          <p14:tracePt t="15305" x="4908550" y="3232150"/>
          <p14:tracePt t="15322" x="4895850" y="3232150"/>
          <p14:tracePt t="15339" x="4864100" y="3232150"/>
          <p14:tracePt t="15356" x="4838700" y="3232150"/>
          <p14:tracePt t="15374" x="4781550" y="3219450"/>
          <p14:tracePt t="15389" x="4718050" y="3200400"/>
          <p14:tracePt t="15406" x="4660900" y="3175000"/>
          <p14:tracePt t="15424" x="4610100" y="3149600"/>
          <p14:tracePt t="15439" x="4597400" y="3136900"/>
          <p14:tracePt t="15456" x="4591050" y="3130550"/>
          <p14:tracePt t="15474" x="4584700" y="3105150"/>
          <p14:tracePt t="15492" x="4578350" y="3086100"/>
          <p14:tracePt t="15505" x="4572000" y="3060700"/>
          <p14:tracePt t="15522" x="4572000" y="3022600"/>
          <p14:tracePt t="15539" x="4572000" y="3003550"/>
          <p14:tracePt t="15556" x="4572000" y="2971800"/>
          <p14:tracePt t="15574" x="4578350" y="2946400"/>
          <p14:tracePt t="15590" x="4591050" y="2927350"/>
          <p14:tracePt t="15606" x="4603750" y="2914650"/>
          <p14:tracePt t="15622" x="4629150" y="2882900"/>
          <p14:tracePt t="15639" x="4641850" y="2870200"/>
          <p14:tracePt t="15656" x="4692650" y="2838450"/>
          <p14:tracePt t="15673" x="4737100" y="2825750"/>
          <p14:tracePt t="15692" x="4832350" y="2800350"/>
          <p14:tracePt t="15698" x="4857750" y="2800350"/>
          <p14:tracePt t="15710" x="4876800" y="2800350"/>
          <p14:tracePt t="15722" x="4921250" y="2800350"/>
          <p14:tracePt t="15739" x="4953000" y="2800350"/>
          <p14:tracePt t="15756" x="4978400" y="2819400"/>
          <p14:tracePt t="15775" x="5003800" y="2832100"/>
          <p14:tracePt t="15791" x="5010150" y="2844800"/>
          <p14:tracePt t="15806" x="5022850" y="2857500"/>
          <p14:tracePt t="15822" x="5029200" y="2876550"/>
          <p14:tracePt t="15839" x="5035550" y="2895600"/>
          <p14:tracePt t="15856" x="5041900" y="2908300"/>
          <p14:tracePt t="15874" x="5041900" y="2933700"/>
          <p14:tracePt t="15893" x="5048250" y="2959100"/>
          <p14:tracePt t="15907" x="5048250" y="2978150"/>
          <p14:tracePt t="15922" x="5048250" y="2997200"/>
          <p14:tracePt t="15939" x="5048250" y="3003550"/>
          <p14:tracePt t="15956" x="5048250" y="3016250"/>
          <p14:tracePt t="15974" x="5035550" y="3054350"/>
          <p14:tracePt t="15993" x="5016500" y="3073400"/>
          <p14:tracePt t="16006" x="4991100" y="3098800"/>
          <p14:tracePt t="16022" x="4914900" y="3143250"/>
          <p14:tracePt t="16039" x="4826000" y="3181350"/>
          <p14:tracePt t="16056" x="4762500" y="3200400"/>
          <p14:tracePt t="16075" x="4692650" y="3213100"/>
          <p14:tracePt t="16106" x="4686300" y="3213100"/>
          <p14:tracePt t="16123" x="4679950" y="3213100"/>
          <p14:tracePt t="16140" x="4679950" y="3181350"/>
          <p14:tracePt t="16157" x="4673600" y="3155950"/>
          <p14:tracePt t="16174" x="4673600" y="3136900"/>
          <p14:tracePt t="16193" x="4673600" y="3130550"/>
          <p14:tracePt t="16958" x="4686300" y="3124200"/>
          <p14:tracePt t="16965" x="4711700" y="3111500"/>
          <p14:tracePt t="16973" x="4737100" y="3111500"/>
          <p14:tracePt t="16993" x="4851400" y="3092450"/>
          <p14:tracePt t="17008" x="4921250" y="3086100"/>
          <p14:tracePt t="17025" x="4984750" y="3079750"/>
          <p14:tracePt t="17040" x="5073650" y="3079750"/>
          <p14:tracePt t="17074" x="5181600" y="3086100"/>
          <p14:tracePt t="17108" x="5276850" y="3092450"/>
          <p14:tracePt t="17141" x="5353050" y="3105150"/>
          <p14:tracePt t="17157" x="5384800" y="3111500"/>
          <p14:tracePt t="17175" x="5422900" y="3117850"/>
          <p14:tracePt t="17192" x="5461000" y="3117850"/>
          <p14:tracePt t="17210" x="5467350" y="3117850"/>
          <p14:tracePt t="17226" x="5467350" y="3124200"/>
          <p14:tracePt t="17242" x="5473700" y="3124200"/>
          <p14:tracePt t="17274" x="5480050" y="3124200"/>
          <p14:tracePt t="17281" x="5486400" y="3124200"/>
          <p14:tracePt t="17291" x="5492750" y="3124200"/>
          <p14:tracePt t="17309" x="5524500" y="3124200"/>
          <p14:tracePt t="17324" x="5543550" y="3124200"/>
          <p14:tracePt t="17341" x="5549900" y="3124200"/>
          <p14:tracePt t="17814" x="5549900" y="3130550"/>
          <p14:tracePt t="17845" x="5543550" y="3136900"/>
          <p14:tracePt t="17852" x="5537200" y="3136900"/>
          <p14:tracePt t="17858" x="5530850" y="3136900"/>
          <p14:tracePt t="17877" x="5505450" y="3143250"/>
          <p14:tracePt t="17895" x="5467350" y="3143250"/>
          <p14:tracePt t="17926" x="5334000" y="3124200"/>
          <p14:tracePt t="17958" x="5276850" y="3111500"/>
          <p14:tracePt t="17993" x="5257800" y="3105150"/>
          <p14:tracePt t="18012" x="5245100" y="3098800"/>
          <p14:tracePt t="18027" x="5245100" y="3092450"/>
          <p14:tracePt t="18041" x="5232400" y="3079750"/>
          <p14:tracePt t="18058" x="5219700" y="3073400"/>
          <p14:tracePt t="18075" x="5213350" y="3054350"/>
          <p14:tracePt t="18092" x="5207000" y="3028950"/>
          <p14:tracePt t="18108" x="5200650" y="2990850"/>
          <p14:tracePt t="18128" x="5200650" y="2933700"/>
          <p14:tracePt t="18144" x="5226050" y="2863850"/>
          <p14:tracePt t="18160" x="5257800" y="2819400"/>
          <p14:tracePt t="18175" x="5334000" y="2762250"/>
          <p14:tracePt t="18194" x="5429250" y="2717800"/>
          <p14:tracePt t="18201" x="5537200" y="2698750"/>
          <p14:tracePt t="18209" x="5626100" y="2698750"/>
          <p14:tracePt t="18226" x="5746750" y="2711450"/>
          <p14:tracePt t="18243" x="5861050" y="2794000"/>
          <p14:tracePt t="18261" x="5892800" y="2838450"/>
          <p14:tracePt t="18275" x="5911850" y="2882900"/>
          <p14:tracePt t="18293" x="5918200" y="2921000"/>
          <p14:tracePt t="18308" x="5905500" y="2990850"/>
          <p14:tracePt t="18326" x="5842000" y="3098800"/>
          <p14:tracePt t="18342" x="5784850" y="3162300"/>
          <p14:tracePt t="18358" x="5689600" y="3244850"/>
          <p14:tracePt t="18375" x="5613400" y="3289300"/>
          <p14:tracePt t="18391" x="5556250" y="3321050"/>
          <p14:tracePt t="18408" x="5530850" y="3333750"/>
          <p14:tracePt t="18425" x="5524500" y="3333750"/>
          <p14:tracePt t="18443" x="5518150" y="3333750"/>
          <p14:tracePt t="18785" x="5524500" y="3327400"/>
          <p14:tracePt t="18791" x="5530850" y="3314700"/>
          <p14:tracePt t="18800" x="5537200" y="3314700"/>
          <p14:tracePt t="18809" x="5543550" y="3302000"/>
          <p14:tracePt t="18826" x="5562600" y="3289300"/>
          <p14:tracePt t="18842" x="5600700" y="3251200"/>
          <p14:tracePt t="18860" x="5619750" y="3225800"/>
          <p14:tracePt t="18892" x="5683250" y="3168650"/>
          <p14:tracePt t="18926" x="5784850" y="3092450"/>
          <p14:tracePt t="18959" x="5981700" y="3048000"/>
          <p14:tracePt t="18975" x="6045200" y="3035300"/>
          <p14:tracePt t="18992" x="6108700" y="3022600"/>
          <p14:tracePt t="19009" x="6178550" y="3016250"/>
          <p14:tracePt t="19026" x="6248400" y="3016250"/>
          <p14:tracePt t="19042" x="6286500" y="3016250"/>
          <p14:tracePt t="19059" x="6311900" y="3016250"/>
          <p14:tracePt t="19076" x="6318250" y="3016250"/>
          <p14:tracePt t="19092" x="6318250" y="3022600"/>
          <p14:tracePt t="19128" x="6330950" y="3035300"/>
          <p14:tracePt t="19143" x="6330950" y="3041650"/>
          <p14:tracePt t="19159" x="6337300" y="3054350"/>
          <p14:tracePt t="19176" x="6343650" y="3060700"/>
          <p14:tracePt t="19192" x="6356350" y="3079750"/>
          <p14:tracePt t="19209" x="6356350" y="3092450"/>
          <p14:tracePt t="19216" x="6356350" y="3105150"/>
          <p14:tracePt t="19226" x="6356350" y="3111500"/>
          <p14:tracePt t="19244" x="6356350" y="3143250"/>
          <p14:tracePt t="19259" x="6356350" y="3162300"/>
          <p14:tracePt t="19276" x="6350000" y="3175000"/>
          <p14:tracePt t="19292" x="6330950" y="3200400"/>
          <p14:tracePt t="19309" x="6318250" y="3213100"/>
          <p14:tracePt t="19326" x="6292850" y="3213100"/>
          <p14:tracePt t="19345" x="6261100" y="3213100"/>
          <p14:tracePt t="19361" x="6242050" y="3213100"/>
          <p14:tracePt t="19376" x="6203950" y="3194050"/>
          <p14:tracePt t="19393" x="6165850" y="3168650"/>
          <p14:tracePt t="19409" x="6127750" y="3143250"/>
          <p14:tracePt t="19427" x="6089650" y="3124200"/>
          <p14:tracePt t="19444" x="6045200" y="3079750"/>
          <p14:tracePt t="19462" x="6013450" y="3022600"/>
          <p14:tracePt t="19476" x="5988050" y="2984500"/>
          <p14:tracePt t="19493" x="5975350" y="2959100"/>
          <p14:tracePt t="19510" x="5969000" y="2933700"/>
          <p14:tracePt t="19527" x="5969000" y="2901950"/>
          <p14:tracePt t="19544" x="5969000" y="2844800"/>
          <p14:tracePt t="19560" x="5975350" y="2806700"/>
          <p14:tracePt t="19576" x="6000750" y="2774950"/>
          <p14:tracePt t="19593" x="6038850" y="2743200"/>
          <p14:tracePt t="19612" x="6083300" y="2698750"/>
          <p14:tracePt t="19626" x="6223000" y="2679700"/>
          <p14:tracePt t="19646" x="6489700" y="2686050"/>
          <p14:tracePt t="19660" x="6616700" y="2717800"/>
          <p14:tracePt t="19678" x="6731000" y="2749550"/>
          <p14:tracePt t="19694" x="6769100" y="2774950"/>
          <p14:tracePt t="19712" x="6769100" y="2800350"/>
          <p14:tracePt t="19722" x="6775450" y="2838450"/>
          <p14:tracePt t="19745" x="6788150" y="2889250"/>
          <p14:tracePt t="19760" x="6788150" y="2914650"/>
          <p14:tracePt t="19777" x="6788150" y="2946400"/>
          <p14:tracePt t="19793" x="6762750" y="3003550"/>
          <p14:tracePt t="19811" x="6737350" y="3035300"/>
          <p14:tracePt t="19827" x="6680200" y="3092450"/>
          <p14:tracePt t="19845" x="6623050" y="3143250"/>
          <p14:tracePt t="19861" x="6553200" y="3181350"/>
          <p14:tracePt t="19876" x="6483350" y="3213100"/>
          <p14:tracePt t="19895" x="6400800" y="3225800"/>
          <p14:tracePt t="19910" x="6369050" y="3225800"/>
          <p14:tracePt t="19926" x="6350000" y="3225800"/>
          <p14:tracePt t="19944" x="6343650" y="3225800"/>
          <p14:tracePt t="20318" x="6330950" y="3225800"/>
          <p14:tracePt t="20324" x="6318250" y="3225800"/>
          <p14:tracePt t="20340" x="6299200" y="3225800"/>
          <p14:tracePt t="20348" x="6280150" y="3225800"/>
          <p14:tracePt t="20363" x="6203950" y="3225800"/>
          <p14:tracePt t="20377" x="6140450" y="3225800"/>
          <p14:tracePt t="20410" x="5975350" y="3213100"/>
          <p14:tracePt t="20444" x="5861050" y="3181350"/>
          <p14:tracePt t="20477" x="5842000" y="3155950"/>
          <p14:tracePt t="20494" x="5842000" y="3105150"/>
          <p14:tracePt t="20511" x="5842000" y="3035300"/>
          <p14:tracePt t="20527" x="5873750" y="2952750"/>
          <p14:tracePt t="20544" x="5911850" y="2889250"/>
          <p14:tracePt t="20563" x="5988050" y="2787650"/>
          <p14:tracePt t="20580" x="6076950" y="2730500"/>
          <p14:tracePt t="20595" x="6146800" y="2698750"/>
          <p14:tracePt t="20612" x="6235700" y="2673350"/>
          <p14:tracePt t="20628" x="6350000" y="2667000"/>
          <p14:tracePt t="20644" x="6477000" y="2667000"/>
          <p14:tracePt t="20663" x="6597650" y="2730500"/>
          <p14:tracePt t="20678" x="6623050" y="2762250"/>
          <p14:tracePt t="20694" x="6635750" y="2819400"/>
          <p14:tracePt t="20712" x="6635750" y="2882900"/>
          <p14:tracePt t="20719" x="6635750" y="2914650"/>
          <p14:tracePt t="20727" x="6635750" y="2921000"/>
          <p14:tracePt t="20744" x="6629400" y="2971800"/>
          <p14:tracePt t="20762" x="6604000" y="3016250"/>
          <p14:tracePt t="20778" x="6565900" y="3054350"/>
          <p14:tracePt t="20794" x="6521450" y="3092450"/>
          <p14:tracePt t="20813" x="6464300" y="3117850"/>
          <p14:tracePt t="20831" x="6356350" y="3149600"/>
          <p14:tracePt t="20844" x="6286500" y="3162300"/>
          <p14:tracePt t="20863" x="6140450" y="3168650"/>
          <p14:tracePt t="20879" x="6096000" y="3162300"/>
          <p14:tracePt t="20895" x="6045200" y="3130550"/>
          <p14:tracePt t="20913" x="6019800" y="3105150"/>
          <p14:tracePt t="20927" x="6007100" y="3054350"/>
          <p14:tracePt t="20946" x="6000750" y="3003550"/>
          <p14:tracePt t="20964" x="6026150" y="2908300"/>
          <p14:tracePt t="20978" x="6070600" y="2857500"/>
          <p14:tracePt t="20995" x="6153150" y="2794000"/>
          <p14:tracePt t="21011" x="6229350" y="2762250"/>
          <p14:tracePt t="21028" x="6299200" y="2755900"/>
          <p14:tracePt t="21045" x="6350000" y="2755900"/>
          <p14:tracePt t="21061" x="6381750" y="2762250"/>
          <p14:tracePt t="21079" x="6413500" y="2813050"/>
          <p14:tracePt t="21094" x="6419850" y="2863850"/>
          <p14:tracePt t="21112" x="6426200" y="2927350"/>
          <p14:tracePt t="21128" x="6426200" y="2990850"/>
          <p14:tracePt t="21147" x="6419850" y="3035300"/>
          <p14:tracePt t="21164" x="6394450" y="3073400"/>
          <p14:tracePt t="21178" x="6299200" y="3143250"/>
          <p14:tracePt t="21196" x="6229350" y="3175000"/>
          <p14:tracePt t="21213" x="6159500" y="3187700"/>
          <p14:tracePt t="21219" x="6115050" y="3187700"/>
          <p14:tracePt t="21229" x="6096000" y="3187700"/>
          <p14:tracePt t="21245" x="6013450" y="3162300"/>
          <p14:tracePt t="21262" x="5949950" y="3117850"/>
          <p14:tracePt t="21278" x="5867400" y="3009900"/>
          <p14:tracePt t="21294" x="5848350" y="2952750"/>
          <p14:tracePt t="21313" x="5848350" y="2921000"/>
          <p14:tracePt t="21329" x="5861050" y="2889250"/>
          <p14:tracePt t="21345" x="5918200" y="2844800"/>
          <p14:tracePt t="21362" x="6057900" y="2781300"/>
          <p14:tracePt t="21380" x="6216650" y="2749550"/>
          <p14:tracePt t="21395" x="6546850" y="2762250"/>
          <p14:tracePt t="21411" x="6654800" y="2787650"/>
          <p14:tracePt t="21428" x="6699250" y="2813050"/>
          <p14:tracePt t="21445" x="6699250" y="2825750"/>
          <p14:tracePt t="21462" x="6705600" y="2863850"/>
          <p14:tracePt t="21478" x="6705600" y="2895600"/>
          <p14:tracePt t="21495" x="6680200" y="2971800"/>
          <p14:tracePt t="21512" x="6635750" y="3022600"/>
          <p14:tracePt t="21528" x="6578600" y="3073400"/>
          <p14:tracePt t="21545" x="6502400" y="3105150"/>
          <p14:tracePt t="21562" x="6432550" y="3117850"/>
          <p14:tracePt t="21580" x="6324600" y="3105150"/>
          <p14:tracePt t="21597" x="6267450" y="3067050"/>
          <p14:tracePt t="21613" x="6229350" y="3028950"/>
          <p14:tracePt t="21628" x="6191250" y="2978150"/>
          <p14:tracePt t="21645" x="6191250" y="2946400"/>
          <p14:tracePt t="21664" x="6191250" y="2921000"/>
          <p14:tracePt t="21680" x="6248400" y="2851150"/>
          <p14:tracePt t="21698" x="6343650" y="2806700"/>
          <p14:tracePt t="21714" x="6445250" y="2774950"/>
          <p14:tracePt t="21721" x="6521450" y="2774950"/>
          <p14:tracePt t="21728" x="6572250" y="2774950"/>
          <p14:tracePt t="21745" x="6654800" y="2800350"/>
          <p14:tracePt t="21764" x="6673850" y="2813050"/>
          <p14:tracePt t="21780" x="6673850" y="2851150"/>
          <p14:tracePt t="21796" x="6673850" y="2889250"/>
          <p14:tracePt t="21814" x="6654800" y="2946400"/>
          <p14:tracePt t="21828" x="6629400" y="2984500"/>
          <p14:tracePt t="21845" x="6584950" y="3016250"/>
          <p14:tracePt t="21862" x="6502400" y="3048000"/>
          <p14:tracePt t="21880" x="6330950" y="3048000"/>
          <p14:tracePt t="21899" x="6210300" y="3028950"/>
          <p14:tracePt t="21915" x="6057900" y="2959100"/>
          <p14:tracePt t="21928" x="5975350" y="2895600"/>
          <p14:tracePt t="21946" x="5924550" y="2844800"/>
          <p14:tracePt t="21962" x="5924550" y="2832100"/>
          <p14:tracePt t="21980" x="5956300" y="2794000"/>
          <p14:tracePt t="21998" x="6045200" y="2749550"/>
          <p14:tracePt t="22012" x="6159500" y="2711450"/>
          <p14:tracePt t="22028" x="6305550" y="2692400"/>
          <p14:tracePt t="22045" x="6375400" y="2692400"/>
          <p14:tracePt t="22062" x="6400800" y="2692400"/>
          <p14:tracePt t="22082" x="6451600" y="2724150"/>
          <p14:tracePt t="22096" x="6464300" y="2749550"/>
          <p14:tracePt t="22115" x="6470650" y="2781300"/>
          <p14:tracePt t="22129" x="6470650" y="2838450"/>
          <p14:tracePt t="22145" x="6470650" y="2876550"/>
          <p14:tracePt t="22162" x="6464300" y="2895600"/>
          <p14:tracePt t="22179" x="6438900" y="2933700"/>
          <p14:tracePt t="22198" x="6324600" y="2997200"/>
          <p14:tracePt t="22215" x="6159500" y="3028950"/>
          <p14:tracePt t="22222" x="6108700" y="3028950"/>
          <p14:tracePt t="22230" x="6038850" y="3028950"/>
          <p14:tracePt t="22245" x="5918200" y="3022600"/>
          <p14:tracePt t="22262" x="5822950" y="2971800"/>
          <p14:tracePt t="22279" x="5791200" y="2940050"/>
          <p14:tracePt t="22298" x="5791200" y="2927350"/>
          <p14:tracePt t="22314" x="5803900" y="2895600"/>
          <p14:tracePt t="22329" x="5873750" y="2857500"/>
          <p14:tracePt t="22346" x="5962650" y="2832100"/>
          <p14:tracePt t="22362" x="6134100" y="2800350"/>
          <p14:tracePt t="22379" x="6235700" y="2800350"/>
          <p14:tracePt t="22396" x="6305550" y="2813050"/>
          <p14:tracePt t="22412" x="6324600" y="2838450"/>
          <p14:tracePt t="22429" x="6324600" y="2876550"/>
          <p14:tracePt t="22446" x="6324600" y="2940050"/>
          <p14:tracePt t="22462" x="6299200" y="2978150"/>
          <p14:tracePt t="22479" x="6267450" y="3022600"/>
          <p14:tracePt t="22496" x="6216650" y="3060700"/>
          <p14:tracePt t="22512" x="6146800" y="3086100"/>
          <p14:tracePt t="22529" x="6134100" y="3086100"/>
          <p14:tracePt t="22546" x="6121400" y="3086100"/>
          <p14:tracePt t="22563" x="6115050" y="3079750"/>
          <p14:tracePt t="22581" x="6108700" y="3022600"/>
          <p14:tracePt t="22596" x="6115050" y="2978150"/>
          <p14:tracePt t="22613" x="6159500" y="2921000"/>
          <p14:tracePt t="22630" x="6248400" y="2882900"/>
          <p14:tracePt t="22648" x="6324600" y="2870200"/>
          <p14:tracePt t="22663" x="6375400" y="2870200"/>
          <p14:tracePt t="22680" x="6388100" y="2870200"/>
          <p14:tracePt t="22698" x="6388100" y="2882900"/>
          <p14:tracePt t="22713" x="6388100" y="2921000"/>
          <p14:tracePt t="22730" x="6369050" y="2940050"/>
          <p14:tracePt t="22746" x="6362700" y="2946400"/>
          <p14:tracePt t="23890" x="6356350" y="2946400"/>
          <p14:tracePt t="23896" x="6337300" y="2946400"/>
          <p14:tracePt t="23901" x="6311900" y="2946400"/>
          <p14:tracePt t="23916" x="6242050" y="2946400"/>
          <p14:tracePt t="23933" x="6165850" y="2946400"/>
          <p14:tracePt t="23948" x="6083300" y="2946400"/>
          <p14:tracePt t="23964" x="5981700" y="2946400"/>
          <p14:tracePt t="23997" x="5772150" y="2946400"/>
          <p14:tracePt t="24033" x="5473700" y="2965450"/>
          <p14:tracePt t="24064" x="5232400" y="2984500"/>
          <p14:tracePt t="24081" x="5124450" y="2990850"/>
          <p14:tracePt t="24098" x="5010150" y="3003550"/>
          <p14:tracePt t="24118" x="4806950" y="3003550"/>
          <p14:tracePt t="24133" x="4737100" y="3003550"/>
          <p14:tracePt t="24148" x="4686300" y="3003550"/>
          <p14:tracePt t="24164" x="4654550" y="3003550"/>
          <p14:tracePt t="24181" x="4641850" y="3003550"/>
          <p14:tracePt t="24197" x="4629150" y="3009900"/>
          <p14:tracePt t="24214" x="4616450" y="3009900"/>
          <p14:tracePt t="24233" x="4603750" y="3016250"/>
          <p14:tracePt t="24247" x="4591050" y="3022600"/>
          <p14:tracePt t="24281" x="4584700" y="3022600"/>
          <p14:tracePt t="24297" x="4584700" y="3028950"/>
          <p14:tracePt t="24752" x="4584700" y="3022600"/>
          <p14:tracePt t="24758" x="4584700" y="3016250"/>
          <p14:tracePt t="24767" x="4591050" y="3009900"/>
          <p14:tracePt t="24781" x="4597400" y="3003550"/>
          <p14:tracePt t="24798" x="4603750" y="2990850"/>
          <p14:tracePt t="24815" x="4603750" y="2984500"/>
          <p14:tracePt t="24832" x="4610100" y="2978150"/>
          <p14:tracePt t="25072" x="4610100" y="3003550"/>
          <p14:tracePt t="25083" x="4610100" y="3016250"/>
          <p14:tracePt t="25099" x="4610100" y="3060700"/>
          <p14:tracePt t="25119" x="4610100" y="3111500"/>
          <p14:tracePt t="25135" x="4629150" y="3232150"/>
          <p14:tracePt t="25151" x="4641850" y="3321050"/>
          <p14:tracePt t="25168" x="4648200" y="3365500"/>
          <p14:tracePt t="25182" x="4654550" y="3409950"/>
          <p14:tracePt t="25198" x="4654550" y="3441700"/>
          <p14:tracePt t="25215" x="4660900" y="3460750"/>
          <p14:tracePt t="25235" x="4667250" y="3479800"/>
          <p14:tracePt t="25243" x="4667250" y="3492500"/>
          <p14:tracePt t="25268" x="4667250" y="3498850"/>
          <p14:tracePt t="25286" x="4667250" y="3505200"/>
          <p14:tracePt t="25299" x="4673600" y="3517900"/>
          <p14:tracePt t="25319" x="4673600" y="3530600"/>
          <p14:tracePt t="25335" x="4673600" y="3536950"/>
          <p14:tracePt t="25349" x="4679950" y="3536950"/>
          <p14:tracePt t="25400" x="4686300" y="3536950"/>
          <p14:tracePt t="25432" x="4692650" y="3536950"/>
          <p14:tracePt t="25477" x="4692650" y="3530600"/>
          <p14:tracePt t="25486" x="4692650" y="3524250"/>
          <p14:tracePt t="25498" x="4692650" y="3517900"/>
          <p14:tracePt t="25515" x="4692650" y="3505200"/>
          <p14:tracePt t="25524" x="4692650" y="3486150"/>
          <p14:tracePt t="25533" x="4692650" y="3479800"/>
          <p14:tracePt t="25550" x="4692650" y="3429000"/>
          <p14:tracePt t="25569" x="4686300" y="3397250"/>
          <p14:tracePt t="25582" x="4686300" y="3371850"/>
          <p14:tracePt t="25600" x="4686300" y="3359150"/>
          <p14:tracePt t="25616" x="4686300" y="3333750"/>
          <p14:tracePt t="25635" x="4686300" y="3308350"/>
          <p14:tracePt t="25649" x="4686300" y="3282950"/>
          <p14:tracePt t="25668" x="4692650" y="3238500"/>
          <p14:tracePt t="25682" x="4692650" y="3213100"/>
          <p14:tracePt t="25701" x="4692650" y="3187700"/>
          <p14:tracePt t="25716" x="4692650" y="3155950"/>
          <p14:tracePt t="25733" x="4692650" y="3124200"/>
          <p14:tracePt t="25749" x="4692650" y="3105150"/>
          <p14:tracePt t="25758" x="4692650" y="3092450"/>
          <p14:tracePt t="25766" x="4692650" y="3086100"/>
          <p14:tracePt t="25782" x="4692650" y="3073400"/>
          <p14:tracePt t="25799" x="4692650" y="3067050"/>
          <p14:tracePt t="26086" x="4692650" y="3060700"/>
          <p14:tracePt t="26101" x="4699000" y="3054350"/>
          <p14:tracePt t="26117" x="4699000" y="3048000"/>
          <p14:tracePt t="26126" x="4699000" y="3041650"/>
          <p14:tracePt t="26172" x="4699000" y="3048000"/>
          <p14:tracePt t="26184" x="4705350" y="3130550"/>
          <p14:tracePt t="26199" x="4705350" y="3162300"/>
          <p14:tracePt t="26217" x="4705350" y="3219450"/>
          <p14:tracePt t="26234" x="4711700" y="3270250"/>
          <p14:tracePt t="26241" x="4711700" y="3289300"/>
          <p14:tracePt t="26251" x="4711700" y="3308350"/>
          <p14:tracePt t="26266" x="4711700" y="3321050"/>
          <p14:tracePt t="26335" x="4724400" y="3321050"/>
          <p14:tracePt t="26341" x="4737100" y="3295650"/>
          <p14:tracePt t="26350" x="4743450" y="3282950"/>
          <p14:tracePt t="26368" x="4819650" y="3187700"/>
          <p14:tracePt t="26384" x="4870450" y="3136900"/>
          <p14:tracePt t="26400" x="4908550" y="3117850"/>
          <p14:tracePt t="26418" x="4921250" y="3117850"/>
          <p14:tracePt t="26478" x="4927600" y="3117850"/>
          <p14:tracePt t="26486" x="4940300" y="3143250"/>
          <p14:tracePt t="26494" x="4953000" y="3175000"/>
          <p14:tracePt t="26503" x="4965700" y="3194050"/>
          <p14:tracePt t="26516" x="4972050" y="3257550"/>
          <p14:tracePt t="26533" x="4972050" y="3308350"/>
          <p14:tracePt t="26550" x="4972050" y="3352800"/>
          <p14:tracePt t="26568" x="4965700" y="3384550"/>
          <p14:tracePt t="26585" x="4959350" y="3390900"/>
          <p14:tracePt t="26743" x="4953000" y="3390900"/>
          <p14:tracePt t="26749" x="4953000" y="3397250"/>
          <p14:tracePt t="26756" x="4946650" y="3397250"/>
          <p14:tracePt t="26867" x="4940300" y="3397250"/>
          <p14:tracePt t="26873" x="4940300" y="3390900"/>
          <p14:tracePt t="26883" x="4940300" y="3384550"/>
          <p14:tracePt t="26900" x="4927600" y="3365500"/>
          <p14:tracePt t="26917" x="4927600" y="3359150"/>
          <p14:tracePt t="26966" x="4927600" y="3352800"/>
          <p14:tracePt t="27057" x="4921250" y="3352800"/>
          <p14:tracePt t="27065" x="4921250" y="3340100"/>
          <p14:tracePt t="27072" x="4914900" y="3327400"/>
          <p14:tracePt t="27084" x="4908550" y="3308350"/>
          <p14:tracePt t="27100" x="4883150" y="3251200"/>
          <p14:tracePt t="27118" x="4870450" y="3225800"/>
          <p14:tracePt t="27134" x="4864100" y="3213100"/>
          <p14:tracePt t="27153" x="4864100" y="3206750"/>
          <p14:tracePt t="27167" x="4857750" y="3200400"/>
          <p14:tracePt t="27184" x="4857750" y="3194050"/>
          <p14:tracePt t="27202" x="4832350" y="3168650"/>
          <p14:tracePt t="27217" x="4806950" y="3149600"/>
          <p14:tracePt t="27237" x="4781550" y="3136900"/>
          <p14:tracePt t="27246" x="4775200" y="3130550"/>
          <p14:tracePt t="27250" x="4768850" y="3130550"/>
          <p14:tracePt t="27267" x="4756150" y="3124200"/>
          <p14:tracePt t="27284" x="4749800" y="3124200"/>
          <p14:tracePt t="27303" x="4737100" y="3124200"/>
          <p14:tracePt t="27317" x="4718050" y="3149600"/>
          <p14:tracePt t="27335" x="4705350" y="3168650"/>
          <p14:tracePt t="27350" x="4679950" y="3206750"/>
          <p14:tracePt t="27367" x="4667250" y="3238500"/>
          <p14:tracePt t="27384" x="4654550" y="3270250"/>
          <p14:tracePt t="27402" x="4641850" y="3314700"/>
          <p14:tracePt t="27417" x="4635500" y="3340100"/>
          <p14:tracePt t="27437" x="4635500" y="3365500"/>
          <p14:tracePt t="27451" x="4635500" y="3384550"/>
          <p14:tracePt t="27467" x="4635500" y="3416300"/>
          <p14:tracePt t="27484" x="4641850" y="3448050"/>
          <p14:tracePt t="27502" x="4654550" y="3492500"/>
          <p14:tracePt t="27520" x="4660900" y="3505200"/>
          <p14:tracePt t="27534" x="4667250" y="3511550"/>
          <p14:tracePt t="27553" x="4679950" y="3511550"/>
          <p14:tracePt t="27569" x="4692650" y="3517900"/>
          <p14:tracePt t="27586" x="4718050" y="3511550"/>
          <p14:tracePt t="27603" x="4775200" y="3479800"/>
          <p14:tracePt t="27619" x="4800600" y="3460750"/>
          <p14:tracePt t="27634" x="4826000" y="3435350"/>
          <p14:tracePt t="27651" x="4832350" y="3403600"/>
          <p14:tracePt t="27668" x="4845050" y="3371850"/>
          <p14:tracePt t="27686" x="4857750" y="3321050"/>
          <p14:tracePt t="27702" x="4870450" y="3295650"/>
          <p14:tracePt t="27718" x="4883150" y="3282950"/>
          <p14:tracePt t="27736" x="4908550" y="3251200"/>
          <p14:tracePt t="27740" x="4927600" y="3244850"/>
          <p14:tracePt t="27751" x="4959350" y="3225800"/>
          <p14:tracePt t="27768" x="5067300" y="3194050"/>
          <p14:tracePt t="27786" x="5181600" y="3175000"/>
          <p14:tracePt t="27803" x="5429250" y="3175000"/>
          <p14:tracePt t="27819" x="5505450" y="3175000"/>
          <p14:tracePt t="27836" x="5556250" y="3194050"/>
          <p14:tracePt t="27851" x="5588000" y="3219450"/>
          <p14:tracePt t="27869" x="5626100" y="3257550"/>
          <p14:tracePt t="27884" x="5657850" y="3289300"/>
          <p14:tracePt t="27905" x="5734050" y="3390900"/>
          <p14:tracePt t="27919" x="5816600" y="3486150"/>
          <p14:tracePt t="27934" x="5867400" y="3549650"/>
          <p14:tracePt t="27951" x="5905500" y="3594100"/>
          <p14:tracePt t="27968" x="5911850" y="3600450"/>
          <p14:tracePt t="28028" x="5930900" y="3587750"/>
          <p14:tracePt t="28037" x="5956300" y="3562350"/>
          <p14:tracePt t="28045" x="5994400" y="3517900"/>
          <p14:tracePt t="28052" x="6026150" y="3479800"/>
          <p14:tracePt t="28069" x="6108700" y="3397250"/>
          <p14:tracePt t="28087" x="6242050" y="3244850"/>
          <p14:tracePt t="28102" x="6356350" y="3155950"/>
          <p14:tracePt t="28120" x="6451600" y="3124200"/>
          <p14:tracePt t="28135" x="6457950" y="3124200"/>
          <p14:tracePt t="28151" x="6470650" y="3130550"/>
          <p14:tracePt t="28168" x="6483350" y="3181350"/>
          <p14:tracePt t="28185" x="6489700" y="3244850"/>
          <p14:tracePt t="28202" x="6502400" y="3276600"/>
          <p14:tracePt t="28218" x="6521450" y="3314700"/>
          <p14:tracePt t="28235" x="6546850" y="3340100"/>
          <p14:tracePt t="28251" x="6572250" y="3365500"/>
          <p14:tracePt t="28268" x="6597650" y="3378200"/>
          <p14:tracePt t="28285" x="6610350" y="3384550"/>
          <p14:tracePt t="28353" x="6616700" y="3378200"/>
          <p14:tracePt t="28362" x="6616700" y="3371850"/>
          <p14:tracePt t="28368" x="6616700" y="3365500"/>
          <p14:tracePt t="28385" x="6616700" y="3359150"/>
          <p14:tracePt t="29257" x="6610350" y="3359150"/>
          <p14:tracePt t="29262" x="6604000" y="3359150"/>
          <p14:tracePt t="29273" x="6597650" y="3352800"/>
          <p14:tracePt t="29286" x="6565900" y="3352800"/>
          <p14:tracePt t="29303" x="6508750" y="3346450"/>
          <p14:tracePt t="29320" x="6438900" y="3346450"/>
          <p14:tracePt t="29338" x="6318250" y="3346450"/>
          <p14:tracePt t="29369" x="6096000" y="3346450"/>
          <p14:tracePt t="29403" x="5842000" y="3371850"/>
          <p14:tracePt t="29437" x="5581650" y="3422650"/>
          <p14:tracePt t="29456" x="5429250" y="3454400"/>
          <p14:tracePt t="29470" x="5353050" y="3467100"/>
          <p14:tracePt t="29486" x="5283200" y="3479800"/>
          <p14:tracePt t="29503" x="5187950" y="3492500"/>
          <p14:tracePt t="29520" x="5111750" y="3505200"/>
          <p14:tracePt t="29536" x="5022850" y="3511550"/>
          <p14:tracePt t="29553" x="4914900" y="3511550"/>
          <p14:tracePt t="29569" x="4781550" y="3505200"/>
          <p14:tracePt t="29586" x="4705350" y="3492500"/>
          <p14:tracePt t="29603" x="4572000" y="3454400"/>
          <p14:tracePt t="29620" x="4495800" y="3435350"/>
          <p14:tracePt t="29638" x="4464050" y="3422650"/>
          <p14:tracePt t="29653" x="4457700" y="3422650"/>
          <p14:tracePt t="29769" x="4451350" y="3416300"/>
          <p14:tracePt t="29777" x="4445000" y="3416300"/>
          <p14:tracePt t="29794" x="4445000" y="3409950"/>
          <p14:tracePt t="29825" x="4445000" y="3403600"/>
          <p14:tracePt t="29834" x="4445000" y="3397250"/>
          <p14:tracePt t="29849" x="4451350" y="3384550"/>
          <p14:tracePt t="29860" x="4457700" y="3384550"/>
          <p14:tracePt t="29870" x="4489450" y="3352800"/>
          <p14:tracePt t="29887" x="4552950" y="3314700"/>
          <p14:tracePt t="29904" x="4629150" y="3270250"/>
          <p14:tracePt t="29920" x="4743450" y="3213100"/>
          <p14:tracePt t="29936" x="4787900" y="3206750"/>
          <p14:tracePt t="29953" x="4806950" y="3206750"/>
          <p14:tracePt t="29973" x="4813300" y="3206750"/>
          <p14:tracePt t="29987" x="4826000" y="3206750"/>
          <p14:tracePt t="30004" x="4921250" y="3225800"/>
          <p14:tracePt t="30022" x="5010150" y="3238500"/>
          <p14:tracePt t="30039" x="5175250" y="3282950"/>
          <p14:tracePt t="30056" x="5270500" y="3333750"/>
          <p14:tracePt t="30070" x="5353050" y="3378200"/>
          <p14:tracePt t="30086" x="5416550" y="3416300"/>
          <p14:tracePt t="30103" x="5435600" y="3429000"/>
          <p14:tracePt t="30160" x="5435600" y="3435350"/>
          <p14:tracePt t="30166" x="5422900" y="3435350"/>
          <p14:tracePt t="30173" x="5397500" y="3435350"/>
          <p14:tracePt t="30187" x="5251450" y="3435350"/>
          <p14:tracePt t="30206" x="5092700" y="3435350"/>
          <p14:tracePt t="30220" x="4845050" y="3422650"/>
          <p14:tracePt t="30240" x="4711700" y="3416300"/>
          <p14:tracePt t="30246" x="4629150" y="3409950"/>
          <p14:tracePt t="30254" x="4622800" y="3409950"/>
          <p14:tracePt t="30303" x="4629150" y="3403600"/>
          <p14:tracePt t="30310" x="4635500" y="3403600"/>
          <p14:tracePt t="30320" x="4673600" y="3403600"/>
          <p14:tracePt t="30340" x="4857750" y="3403600"/>
          <p14:tracePt t="30354" x="5657850" y="3378200"/>
          <p14:tracePt t="30370" x="6280150" y="3378200"/>
          <p14:tracePt t="30387" x="6540500" y="3390900"/>
          <p14:tracePt t="30404" x="6635750" y="3397250"/>
          <p14:tracePt t="30421" x="6635750" y="3403600"/>
          <p14:tracePt t="30498" x="6623050" y="3416300"/>
          <p14:tracePt t="30504" x="6578600" y="3435350"/>
          <p14:tracePt t="30510" x="6508750" y="3454400"/>
          <p14:tracePt t="30521" x="6432550" y="3467100"/>
          <p14:tracePt t="30537" x="6172200" y="3486150"/>
          <p14:tracePt t="30556" x="5689600" y="3486150"/>
          <p14:tracePt t="30572" x="5353050" y="3486150"/>
          <p14:tracePt t="30589" x="5321300" y="3486150"/>
          <p14:tracePt t="30621" x="5327650" y="3486150"/>
          <p14:tracePt t="30638" x="5403850" y="3486150"/>
          <p14:tracePt t="30654" x="5588000" y="3486150"/>
          <p14:tracePt t="30671" x="5816600" y="3498850"/>
          <p14:tracePt t="30687" x="5835650" y="3505200"/>
          <p14:tracePt t="30736" x="5835650" y="3511550"/>
          <p14:tracePt t="30769" x="5829300" y="3511550"/>
          <p14:tracePt t="30780" x="5822950" y="3511550"/>
          <p14:tracePt t="30789" x="5816600" y="3511550"/>
          <p14:tracePt t="30804" x="5810250" y="3511550"/>
          <p14:tracePt t="30821" x="5803900" y="3511550"/>
          <p14:tracePt t="30839" x="5778500" y="3511550"/>
          <p14:tracePt t="30854" x="5753100" y="3511550"/>
          <p14:tracePt t="30872" x="5664200" y="3511550"/>
          <p14:tracePt t="30887" x="5556250" y="3505200"/>
          <p14:tracePt t="30905" x="5410200" y="3492500"/>
          <p14:tracePt t="30921" x="5238750" y="3486150"/>
          <p14:tracePt t="30937" x="5105400" y="3486150"/>
          <p14:tracePt t="30957" x="4845050" y="3486150"/>
          <p14:tracePt t="30972" x="4737100" y="3486150"/>
          <p14:tracePt t="30988" x="4616450" y="3492500"/>
          <p14:tracePt t="31004" x="4514850" y="3498850"/>
          <p14:tracePt t="31021" x="4457700" y="3511550"/>
          <p14:tracePt t="31038" x="4387850" y="3524250"/>
          <p14:tracePt t="31054" x="4324350" y="3536950"/>
          <p14:tracePt t="31072" x="4248150" y="3549650"/>
          <p14:tracePt t="31088" x="4178300" y="3581400"/>
          <p14:tracePt t="31104" x="4114800" y="3625850"/>
          <p14:tracePt t="31121" x="4070350" y="3670300"/>
          <p14:tracePt t="31138" x="4044950" y="3708400"/>
          <p14:tracePt t="31154" x="4044950" y="3733800"/>
          <p14:tracePt t="31173" x="4044950" y="3759200"/>
          <p14:tracePt t="31189" x="4044950" y="3765550"/>
          <p14:tracePt t="31207" x="4057650" y="3771900"/>
          <p14:tracePt t="31221" x="4089400" y="3771900"/>
          <p14:tracePt t="31239" x="4184650" y="3733800"/>
          <p14:tracePt t="31246" x="4229100" y="3721100"/>
          <p14:tracePt t="31256" x="4318000" y="3695700"/>
          <p14:tracePt t="31272" x="4362450" y="3689350"/>
          <p14:tracePt t="31288" x="4406900" y="3695700"/>
          <p14:tracePt t="31305" x="4546600" y="3848100"/>
          <p14:tracePt t="31322" x="4673600" y="4095750"/>
          <p14:tracePt t="31338" x="4762500" y="4349750"/>
          <p14:tracePt t="31355" x="4832350" y="4635500"/>
          <p14:tracePt t="31372" x="4838700" y="4883150"/>
          <p14:tracePt t="31388" x="4838700" y="5003800"/>
          <p14:tracePt t="31405" x="4832350" y="5105400"/>
          <p14:tracePt t="31424" x="4819650" y="5187950"/>
          <p14:tracePt t="31440" x="4819650" y="5207000"/>
          <p14:tracePt t="31455" x="4819650" y="5213350"/>
          <p14:tracePt t="31516" x="4813300" y="5207000"/>
          <p14:tracePt t="31524" x="4813300" y="5194300"/>
          <p14:tracePt t="31539" x="4813300" y="5175250"/>
          <p14:tracePt t="31556" x="4813300" y="5162550"/>
          <p14:tracePt t="31572" x="4813300" y="5149850"/>
          <p14:tracePt t="31590" x="4813300" y="5143500"/>
          <p14:tracePt t="32326" x="4813300" y="5137150"/>
          <p14:tracePt t="32333" x="4800600" y="5105400"/>
          <p14:tracePt t="32339" x="4787900" y="5080000"/>
          <p14:tracePt t="32356" x="4762500" y="4991100"/>
          <p14:tracePt t="32372" x="4743450" y="4921250"/>
          <p14:tracePt t="32390" x="4711700" y="4705350"/>
          <p14:tracePt t="32422" x="4660900" y="4470400"/>
          <p14:tracePt t="32456" x="4629150" y="4273550"/>
          <p14:tracePt t="32492" x="4622800" y="4064000"/>
          <p14:tracePt t="32506" x="4616450" y="3975100"/>
          <p14:tracePt t="32523" x="4616450" y="3867150"/>
          <p14:tracePt t="32540" x="4616450" y="3771900"/>
          <p14:tracePt t="32557" x="4616450" y="3695700"/>
          <p14:tracePt t="32572" x="4622800" y="3632200"/>
          <p14:tracePt t="32591" x="4629150" y="3575050"/>
          <p14:tracePt t="32606" x="4635500" y="3524250"/>
          <p14:tracePt t="32622" x="4654550" y="3454400"/>
          <p14:tracePt t="32640" x="4667250" y="3409950"/>
          <p14:tracePt t="32658" x="4679950" y="3327400"/>
          <p14:tracePt t="32672" x="4686300" y="3257550"/>
          <p14:tracePt t="32692" x="4711700" y="3194050"/>
          <p14:tracePt t="32707" x="4743450" y="3098800"/>
          <p14:tracePt t="32723" x="4749800" y="3067050"/>
          <p14:tracePt t="32741" x="4749800" y="3060700"/>
          <p14:tracePt t="32911" x="4749800" y="3054350"/>
          <p14:tracePt t="32917" x="4749800" y="3048000"/>
          <p14:tracePt t="32924" x="4749800" y="3041650"/>
          <p14:tracePt t="32940" x="4749800" y="3022600"/>
          <p14:tracePt t="32956" x="4749800" y="3003550"/>
          <p14:tracePt t="32975" x="4749800" y="2984500"/>
          <p14:tracePt t="32992" x="4749800" y="2978150"/>
          <p14:tracePt t="33080" x="4749800" y="3003550"/>
          <p14:tracePt t="33086" x="4756150" y="3022600"/>
          <p14:tracePt t="33097" x="4756150" y="3035300"/>
          <p14:tracePt t="33107" x="4768850" y="3060700"/>
          <p14:tracePt t="33123" x="4787900" y="3079750"/>
          <p14:tracePt t="33141" x="4813300" y="3079750"/>
          <p14:tracePt t="33157" x="4826000" y="3079750"/>
          <p14:tracePt t="33174" x="4845050" y="3079750"/>
          <p14:tracePt t="33190" x="4864100" y="3060700"/>
          <p14:tracePt t="33210" x="4883150" y="3016250"/>
          <p14:tracePt t="33226" x="4889500" y="2997200"/>
          <p14:tracePt t="33242" x="4889500" y="2971800"/>
          <p14:tracePt t="33259" x="4883150" y="2933700"/>
          <p14:tracePt t="33266" x="4876800" y="2914650"/>
          <p14:tracePt t="33274" x="4864100" y="2908300"/>
          <p14:tracePt t="33293" x="4819650" y="2825750"/>
          <p14:tracePt t="33308" x="4775200" y="2800350"/>
          <p14:tracePt t="33325" x="4762500" y="2800350"/>
          <p14:tracePt t="33340" x="4737100" y="2832100"/>
          <p14:tracePt t="33357" x="4724400" y="2895600"/>
          <p14:tracePt t="33374" x="4679950" y="2990850"/>
          <p14:tracePt t="33391" x="4667250" y="3028950"/>
          <p14:tracePt t="33409" x="4667250" y="3054350"/>
          <p14:tracePt t="33423" x="4667250" y="3060700"/>
          <p14:tracePt t="33480" x="4673600" y="3060700"/>
          <p14:tracePt t="33494" x="4679950" y="3060700"/>
          <p14:tracePt t="33511" x="4686300" y="3060700"/>
          <p14:tracePt t="33538" x="4686300" y="3054350"/>
          <p14:tracePt t="33664" x="4686300" y="3060700"/>
          <p14:tracePt t="33682" x="4686300" y="3067050"/>
          <p14:tracePt t="33712" x="4686300" y="3073400"/>
          <p14:tracePt t="34245" x="4686300" y="3086100"/>
          <p14:tracePt t="34251" x="4686300" y="3111500"/>
          <p14:tracePt t="34258" x="4686300" y="3162300"/>
          <p14:tracePt t="34276" x="4699000" y="3276600"/>
          <p14:tracePt t="34291" x="4705350" y="3403600"/>
          <p14:tracePt t="34308" x="4730750" y="3638550"/>
          <p14:tracePt t="34327" x="4730750" y="3987800"/>
          <p14:tracePt t="34358" x="4718050" y="4292600"/>
          <p14:tracePt t="34391" x="4711700" y="4546600"/>
          <p14:tracePt t="34426" x="4692650" y="4946650"/>
          <p14:tracePt t="34444" x="4692650" y="4991100"/>
          <p14:tracePt t="34460" x="4692650" y="5022850"/>
          <p14:tracePt t="34475" x="4692650" y="5035550"/>
          <p14:tracePt t="34836" x="4699000" y="5029200"/>
          <p14:tracePt t="34854" x="4705350" y="5022850"/>
          <p14:tracePt t="34870" x="4711700" y="5022850"/>
          <p14:tracePt t="35094" x="4718050" y="5010150"/>
          <p14:tracePt t="35101" x="4718050" y="4997450"/>
          <p14:tracePt t="35122" x="4724400" y="4991100"/>
          <p14:tracePt t="35130" x="4724400" y="4984750"/>
          <p14:tracePt t="35143" x="4724400" y="4978400"/>
          <p14:tracePt t="35159" x="4737100" y="4972050"/>
          <p14:tracePt t="35194" x="4737100" y="4965700"/>
          <p14:tracePt t="35227" x="4743450" y="4959350"/>
          <p14:tracePt t="35260" x="4749800" y="4946650"/>
          <p14:tracePt t="35292" x="4762500" y="4946650"/>
          <p14:tracePt t="35309" x="4762500" y="4940300"/>
          <p14:tracePt t="35355" x="4762500" y="4933950"/>
          <p14:tracePt t="35369" x="4768850" y="4933950"/>
          <p14:tracePt t="35394" x="4768850" y="4927600"/>
          <p14:tracePt t="35412" x="4775200" y="4927600"/>
          <p14:tracePt t="35430" x="4775200" y="4921250"/>
          <p14:tracePt t="35465" x="4775200" y="4914900"/>
          <p14:tracePt t="35485" x="4781550" y="4914900"/>
          <p14:tracePt t="35966" x="4787900" y="4914900"/>
          <p14:tracePt t="35971" x="4794250" y="4927600"/>
          <p14:tracePt t="35978" x="4800600" y="4946650"/>
          <p14:tracePt t="35993" x="4819650" y="5041900"/>
          <p14:tracePt t="36009" x="4819650" y="5118100"/>
          <p14:tracePt t="36026" x="4819650" y="5156200"/>
          <p14:tracePt t="36043" x="4819650" y="5194300"/>
          <p14:tracePt t="36078" x="4800600" y="5245100"/>
          <p14:tracePt t="36109" x="4800600" y="5257800"/>
          <p14:tracePt t="36143" x="4800600" y="5270500"/>
          <p14:tracePt t="36225" x="4794250" y="5270500"/>
          <p14:tracePt t="36232" x="4794250" y="5264150"/>
          <p14:tracePt t="36243" x="4787900" y="5245100"/>
          <p14:tracePt t="36263" x="4781550" y="5226050"/>
          <p14:tracePt t="36268" x="4781550" y="5219700"/>
          <p14:tracePt t="36276" x="4775200" y="5207000"/>
          <p14:tracePt t="36293" x="4775200" y="5200650"/>
          <p14:tracePt t="36310" x="4775200" y="5194300"/>
          <p14:tracePt t="36327" x="4768850" y="5194300"/>
          <p14:tracePt t="36412" x="4768850" y="5187950"/>
          <p14:tracePt t="39356" x="4768850" y="5162550"/>
          <p14:tracePt t="39364" x="4768850" y="5118100"/>
          <p14:tracePt t="39372" x="4768850" y="5048250"/>
          <p14:tracePt t="39379" x="4781550" y="4972050"/>
          <p14:tracePt t="39414" x="4806950" y="4597400"/>
          <p14:tracePt t="39448" x="4819650" y="3943350"/>
          <p14:tracePt t="39479" x="4806950" y="3536950"/>
          <p14:tracePt t="39496" x="4794250" y="3416300"/>
          <p14:tracePt t="39513" x="4787900" y="3340100"/>
          <p14:tracePt t="39530" x="4781550" y="3270250"/>
          <p14:tracePt t="39547" x="4781550" y="3187700"/>
          <p14:tracePt t="39563" x="4781550" y="3143250"/>
          <p14:tracePt t="39580" x="4781550" y="3067050"/>
          <p14:tracePt t="39597" x="4781550" y="3016250"/>
          <p14:tracePt t="39613" x="4781550" y="2952750"/>
          <p14:tracePt t="39630" x="4781550" y="2895600"/>
          <p14:tracePt t="39646" x="4781550" y="2838450"/>
          <p14:tracePt t="39663" x="4781550" y="2787650"/>
          <p14:tracePt t="39680" x="4787900" y="2724150"/>
          <p14:tracePt t="39696" x="4787900" y="2692400"/>
          <p14:tracePt t="39714" x="4787900" y="2686050"/>
          <p14:tracePt t="39730" x="4787900" y="2679700"/>
          <p14:tracePt t="39803" x="4787900" y="2686050"/>
          <p14:tracePt t="39810" x="4787900" y="2698750"/>
          <p14:tracePt t="39826" x="4787900" y="2711450"/>
          <p14:tracePt t="39834" x="4787900" y="2724150"/>
          <p14:tracePt t="39852" x="4787900" y="2730500"/>
          <p14:tracePt t="39863" x="4787900" y="2743200"/>
          <p14:tracePt t="39882" x="4787900" y="2749550"/>
          <p14:tracePt t="39896" x="4787900" y="2768600"/>
          <p14:tracePt t="39914" x="4787900" y="2781300"/>
          <p14:tracePt t="39932" x="4787900" y="2819400"/>
          <p14:tracePt t="39950" x="4787900" y="2863850"/>
          <p14:tracePt t="39963" x="4787900" y="2908300"/>
          <p14:tracePt t="39980" x="4787900" y="2940050"/>
          <p14:tracePt t="39996" x="4781550" y="2990850"/>
          <p14:tracePt t="40013" x="4775200" y="3022600"/>
          <p14:tracePt t="40032" x="4775200" y="3048000"/>
          <p14:tracePt t="40048" x="4756150" y="3098800"/>
          <p14:tracePt t="40066" x="4749800" y="3117850"/>
          <p14:tracePt t="40080" x="4737100" y="3143250"/>
          <p14:tracePt t="40097" x="4718050" y="3168650"/>
          <p14:tracePt t="40113" x="4686300" y="3200400"/>
          <p14:tracePt t="40132" x="4629150" y="3244850"/>
          <p14:tracePt t="40148" x="4578350" y="3270250"/>
          <p14:tracePt t="40164" x="4572000" y="3276600"/>
          <p14:tracePt t="40181" x="4565650" y="3276600"/>
          <p14:tracePt t="40199" x="4559300" y="3276600"/>
          <p14:tracePt t="40214" x="4546600" y="3276600"/>
          <p14:tracePt t="40232" x="4533900" y="3282950"/>
          <p14:tracePt t="40388" x="4546600" y="3282950"/>
          <p14:tracePt t="40396" x="4565650" y="3276600"/>
          <p14:tracePt t="40404" x="4591050" y="3263900"/>
          <p14:tracePt t="40415" x="4610100" y="3263900"/>
          <p14:tracePt t="40430" x="4673600" y="3244850"/>
          <p14:tracePt t="40450" x="4730750" y="3238500"/>
          <p14:tracePt t="40464" x="4749800" y="3238500"/>
          <p14:tracePt t="40481" x="4756150" y="3238500"/>
          <p14:tracePt t="40497" x="4756150" y="3244850"/>
          <p14:tracePt t="40514" x="4768850" y="3263900"/>
          <p14:tracePt t="40530" x="4787900" y="3302000"/>
          <p14:tracePt t="40548" x="4813300" y="3390900"/>
          <p14:tracePt t="40565" x="4819650" y="3448050"/>
          <p14:tracePt t="40582" x="4819650" y="3479800"/>
          <p14:tracePt t="40597" x="4819650" y="3511550"/>
          <p14:tracePt t="40614" x="4819650" y="3543300"/>
          <p14:tracePt t="40631" x="4813300" y="3581400"/>
          <p14:tracePt t="40648" x="4794250" y="3619500"/>
          <p14:tracePt t="40664" x="4775200" y="3657600"/>
          <p14:tracePt t="40681" x="4749800" y="3689350"/>
          <p14:tracePt t="40698" x="4724400" y="3714750"/>
          <p14:tracePt t="40715" x="4705350" y="3740150"/>
          <p14:tracePt t="40731" x="4692650" y="3752850"/>
          <p14:tracePt t="40747" x="4679950" y="3752850"/>
          <p14:tracePt t="40850" x="4686300" y="3746500"/>
          <p14:tracePt t="40858" x="4711700" y="3733800"/>
          <p14:tracePt t="40865" x="4730750" y="3733800"/>
          <p14:tracePt t="40883" x="4762500" y="3721100"/>
          <p14:tracePt t="40897" x="4826000" y="3721100"/>
          <p14:tracePt t="40915" x="4864100" y="3721100"/>
          <p14:tracePt t="40931" x="4921250" y="3752850"/>
          <p14:tracePt t="40947" x="4959350" y="3797300"/>
          <p14:tracePt t="40966" x="4972050" y="3892550"/>
          <p14:tracePt t="40981" x="4972050" y="3943350"/>
          <p14:tracePt t="40998" x="4946650" y="4025900"/>
          <p14:tracePt t="41015" x="4914900" y="4070350"/>
          <p14:tracePt t="41031" x="4889500" y="4102100"/>
          <p14:tracePt t="41047" x="4845050" y="4127500"/>
          <p14:tracePt t="41067" x="4794250" y="4140200"/>
          <p14:tracePt t="41082" x="4775200" y="4140200"/>
          <p14:tracePt t="41154" x="4794250" y="4140200"/>
          <p14:tracePt t="41161" x="4813300" y="4146550"/>
          <p14:tracePt t="41168" x="4838700" y="4171950"/>
          <p14:tracePt t="41182" x="4883150" y="4235450"/>
          <p14:tracePt t="41199" x="4902200" y="4267200"/>
          <p14:tracePt t="41214" x="4921250" y="4298950"/>
          <p14:tracePt t="41231" x="4921250" y="4337050"/>
          <p14:tracePt t="41248" x="4921250" y="4387850"/>
          <p14:tracePt t="41267" x="4914900" y="4438650"/>
          <p14:tracePt t="41284" x="4914900" y="4451350"/>
          <p14:tracePt t="41554" x="4902200" y="4451350"/>
          <p14:tracePt t="41560" x="4895850" y="4438650"/>
          <p14:tracePt t="41569" x="4889500" y="4400550"/>
          <p14:tracePt t="41585" x="4864100" y="4311650"/>
          <p14:tracePt t="41598" x="4819650" y="4133850"/>
          <p14:tracePt t="41616" x="4749800" y="3905250"/>
          <p14:tracePt t="41632" x="4667250" y="3733800"/>
          <p14:tracePt t="41667" x="4381500" y="3384550"/>
          <p14:tracePt t="41698" x="4152900" y="3238500"/>
          <p14:tracePt t="41732" x="3854450" y="3162300"/>
          <p14:tracePt t="41748" x="3740150" y="3155950"/>
          <p14:tracePt t="41766" x="3594100" y="3162300"/>
          <p14:tracePt t="41785" x="3460750" y="3181350"/>
          <p14:tracePt t="41798" x="3371850" y="3187700"/>
          <p14:tracePt t="41815" x="3257550" y="3194050"/>
          <p14:tracePt t="41832" x="3200400" y="3194050"/>
          <p14:tracePt t="41848" x="3187700" y="3194050"/>
          <p14:tracePt t="41865" x="3181350" y="3194050"/>
          <p14:tracePt t="42488" x="3187700" y="3181350"/>
          <p14:tracePt t="42495" x="3200400" y="3168650"/>
          <p14:tracePt t="42503" x="3206750" y="3162300"/>
          <p14:tracePt t="42517" x="3238500" y="3143250"/>
          <p14:tracePt t="42532" x="3263900" y="3130550"/>
          <p14:tracePt t="42550" x="3295650" y="3105150"/>
          <p14:tracePt t="42569" x="3359150" y="3086100"/>
          <p14:tracePt t="42601" x="3511550" y="3073400"/>
          <p14:tracePt t="42633" x="3797300" y="3073400"/>
          <p14:tracePt t="42666" x="4241800" y="3168650"/>
          <p14:tracePt t="42685" x="4394200" y="3238500"/>
          <p14:tracePt t="42700" x="4514850" y="3282950"/>
          <p14:tracePt t="42716" x="4635500" y="3340100"/>
          <p14:tracePt t="42733" x="4781550" y="3397250"/>
          <p14:tracePt t="42749" x="4870450" y="3429000"/>
          <p14:tracePt t="42768" x="5010150" y="3479800"/>
          <p14:tracePt t="42784" x="5111750" y="3530600"/>
          <p14:tracePt t="42803" x="5137150" y="3543300"/>
          <p14:tracePt t="42809" x="5149850" y="3549650"/>
          <p14:tracePt t="42818" x="5156200" y="3549650"/>
          <p14:tracePt t="42834" x="5168900" y="3549650"/>
          <p14:tracePt t="42964" x="5162550" y="3549650"/>
          <p14:tracePt t="42973" x="5156200" y="3549650"/>
          <p14:tracePt t="42983" x="5143500" y="3549650"/>
          <p14:tracePt t="42999" x="5105400" y="3549650"/>
          <p14:tracePt t="43018" x="5067300" y="3549650"/>
          <p14:tracePt t="43033" x="5029200" y="3536950"/>
          <p14:tracePt t="43049" x="4991100" y="3530600"/>
          <p14:tracePt t="43066" x="4972050" y="3517900"/>
          <p14:tracePt t="43083" x="4959350" y="3517900"/>
          <p14:tracePt t="43100" x="4933950" y="3505200"/>
          <p14:tracePt t="43118" x="4921250" y="3505200"/>
          <p14:tracePt t="43133" x="4914900" y="3498850"/>
          <p14:tracePt t="43167" x="4908550" y="3498850"/>
          <p14:tracePt t="43728" x="4902200" y="3498850"/>
          <p14:tracePt t="43738" x="4895850" y="3498850"/>
          <p14:tracePt t="43743" x="4876800" y="3517900"/>
          <p14:tracePt t="43750" x="4864100" y="3530600"/>
          <p14:tracePt t="43769" x="4832350" y="3549650"/>
          <p14:tracePt t="43786" x="4775200" y="3587750"/>
          <p14:tracePt t="43802" x="4686300" y="3644900"/>
          <p14:tracePt t="43834" x="4559300" y="3695700"/>
          <p14:tracePt t="43867" x="4425950" y="3746500"/>
          <p14:tracePt t="43902" x="4311650" y="3778250"/>
          <p14:tracePt t="43919" x="4286250" y="3790950"/>
          <p14:tracePt t="43934" x="4248150" y="3803650"/>
          <p14:tracePt t="43951" x="4216400" y="3810000"/>
          <p14:tracePt t="43967" x="4203700" y="3816350"/>
          <p14:tracePt t="43984" x="4178300" y="3829050"/>
          <p14:tracePt t="44002" x="4152900" y="3841750"/>
          <p14:tracePt t="44020" x="4121150" y="3854450"/>
          <p14:tracePt t="44036" x="4089400" y="3867150"/>
          <p14:tracePt t="44051" x="4044950" y="3886200"/>
          <p14:tracePt t="44069" x="3987800" y="3911600"/>
          <p14:tracePt t="44084" x="3962400" y="3917950"/>
          <p14:tracePt t="44103" x="3949700" y="3930650"/>
          <p14:tracePt t="44120" x="3943350" y="3930650"/>
          <p14:tracePt t="44151" x="3937000" y="3937000"/>
          <p14:tracePt t="44382" x="3943350" y="3937000"/>
          <p14:tracePt t="44392" x="3962400" y="3930650"/>
          <p14:tracePt t="44401" x="3987800" y="3930650"/>
          <p14:tracePt t="44420" x="4044950" y="3917950"/>
          <p14:tracePt t="44434" x="4102100" y="3917950"/>
          <p14:tracePt t="44451" x="4140200" y="3917950"/>
          <p14:tracePt t="44467" x="4178300" y="3917950"/>
          <p14:tracePt t="44486" x="4216400" y="3930650"/>
          <p14:tracePt t="44501" x="4279900" y="3949700"/>
          <p14:tracePt t="44519" x="4381500" y="3975100"/>
          <p14:tracePt t="44535" x="4521200" y="4013200"/>
          <p14:tracePt t="44553" x="4584700" y="4038600"/>
          <p14:tracePt t="44569" x="4648200" y="4051300"/>
          <p14:tracePt t="44587" x="4686300" y="4064000"/>
          <p14:tracePt t="44601" x="4699000" y="4070350"/>
          <p14:tracePt t="44653" x="4705350" y="4070350"/>
          <p14:tracePt t="44831" x="4699000" y="4070350"/>
          <p14:tracePt t="44838" x="4692650" y="4070350"/>
          <p14:tracePt t="44852" x="4654550" y="4070350"/>
          <p14:tracePt t="44870" x="4597400" y="4070350"/>
          <p14:tracePt t="44885" x="4552950" y="4070350"/>
          <p14:tracePt t="44902" x="4483100" y="4070350"/>
          <p14:tracePt t="44918" x="4419600" y="4070350"/>
          <p14:tracePt t="44936" x="4311650" y="4083050"/>
          <p14:tracePt t="44955" x="4254500" y="4089400"/>
          <p14:tracePt t="44968" x="4222750" y="4102100"/>
          <p14:tracePt t="44987" x="4171950" y="4114800"/>
          <p14:tracePt t="45002" x="4146550" y="4127500"/>
          <p14:tracePt t="45021" x="4102100" y="4159250"/>
          <p14:tracePt t="45037" x="4083050" y="4184650"/>
          <p14:tracePt t="45054" x="4057650" y="4216400"/>
          <p14:tracePt t="45070" x="4038600" y="4254500"/>
          <p14:tracePt t="45087" x="4032250" y="4286250"/>
          <p14:tracePt t="45102" x="4025900" y="4318000"/>
          <p14:tracePt t="45120" x="4019550" y="4343400"/>
          <p14:tracePt t="45135" x="4019550" y="4349750"/>
          <p14:tracePt t="45336" x="4019550" y="4337050"/>
          <p14:tracePt t="45352" x="4032250" y="4337050"/>
          <p14:tracePt t="45369" x="4051300" y="4330700"/>
          <p14:tracePt t="45385" x="4070350" y="4318000"/>
          <p14:tracePt t="45404" x="4089400" y="4318000"/>
          <p14:tracePt t="45419" x="4114800" y="4305300"/>
          <p14:tracePt t="45454" x="4235450" y="4305300"/>
          <p14:tracePt t="45486" x="4425950" y="4324350"/>
          <p14:tracePt t="45522" x="4648200" y="4362450"/>
          <p14:tracePt t="45536" x="4762500" y="4381500"/>
          <p14:tracePt t="45553" x="4933950" y="4400550"/>
          <p14:tracePt t="45569" x="5086350" y="4425950"/>
          <p14:tracePt t="45587" x="5200650" y="4445000"/>
          <p14:tracePt t="45602" x="5276850" y="4470400"/>
          <p14:tracePt t="45619" x="5289550" y="4483100"/>
          <p14:tracePt t="45655" x="5289550" y="4489450"/>
          <p14:tracePt t="45835" x="5283200" y="4495800"/>
          <p14:tracePt t="45841" x="5270500" y="4502150"/>
          <p14:tracePt t="45853" x="5264150" y="4502150"/>
          <p14:tracePt t="45869" x="5207000" y="4521200"/>
          <p14:tracePt t="45886" x="5175250" y="4533900"/>
          <p14:tracePt t="45902" x="5137150" y="4540250"/>
          <p14:tracePt t="45919" x="5099050" y="4540250"/>
          <p14:tracePt t="45936" x="5048250" y="4552950"/>
          <p14:tracePt t="45954" x="4965700" y="4584700"/>
          <p14:tracePt t="45970" x="4927600" y="4603750"/>
          <p14:tracePt t="45989" x="4908550" y="4622800"/>
          <p14:tracePt t="46003" x="4876800" y="4641850"/>
          <p14:tracePt t="46021" x="4851400" y="4660900"/>
          <p14:tracePt t="46036" x="4800600" y="4699000"/>
          <p14:tracePt t="46054" x="4749800" y="4749800"/>
          <p14:tracePt t="46071" x="4711700" y="4794250"/>
          <p14:tracePt t="46087" x="4654550" y="4883150"/>
          <p14:tracePt t="46102" x="4616450" y="4940300"/>
          <p14:tracePt t="46119" x="4597400" y="4984750"/>
          <p14:tracePt t="46136" x="4578350" y="5022850"/>
          <p14:tracePt t="46154" x="4572000" y="5105400"/>
          <p14:tracePt t="46169" x="4572000" y="5168900"/>
          <p14:tracePt t="46187" x="4591050" y="5238750"/>
          <p14:tracePt t="46204" x="4629150" y="5327650"/>
          <p14:tracePt t="46220" x="4660900" y="5391150"/>
          <p14:tracePt t="46236" x="4692650" y="5435600"/>
          <p14:tracePt t="46254" x="4743450" y="5473700"/>
          <p14:tracePt t="46271" x="4819650" y="5511800"/>
          <p14:tracePt t="46286" x="4876800" y="5524500"/>
          <p14:tracePt t="46303" x="4927600" y="5524500"/>
          <p14:tracePt t="46308" x="4946650" y="5524500"/>
          <p14:tracePt t="46320" x="4972050" y="5524500"/>
          <p14:tracePt t="46336" x="5041900" y="5492750"/>
          <p14:tracePt t="46353" x="5080000" y="5467350"/>
          <p14:tracePt t="46369" x="5092700" y="5435600"/>
          <p14:tracePt t="46387" x="5099050" y="5391150"/>
          <p14:tracePt t="46403" x="5099050" y="5334000"/>
          <p14:tracePt t="46420" x="5092700" y="5238750"/>
          <p14:tracePt t="46438" x="5073650" y="5181600"/>
          <p14:tracePt t="46456" x="5048250" y="5143500"/>
          <p14:tracePt t="46470" x="5029200" y="5124450"/>
          <p14:tracePt t="46487" x="5003800" y="5105400"/>
          <p14:tracePt t="46503" x="4978400" y="5092700"/>
          <p14:tracePt t="46520" x="4959350" y="5080000"/>
          <p14:tracePt t="46536" x="4933950" y="5080000"/>
          <p14:tracePt t="46553" x="4921250" y="5080000"/>
          <p14:tracePt t="46571" x="4908550" y="5080000"/>
          <p14:tracePt t="46589" x="4902200" y="5080000"/>
          <p14:tracePt t="46620" x="4895850" y="5080000"/>
          <p14:tracePt t="47052" x="4889500" y="5080000"/>
          <p14:tracePt t="47075" x="4883150" y="5080000"/>
          <p14:tracePt t="47161" x="4876800" y="5080000"/>
          <p14:tracePt t="47862" x="4876800" y="5067300"/>
          <p14:tracePt t="47868" x="4889500" y="5054600"/>
          <p14:tracePt t="47877" x="4902200" y="5041900"/>
          <p14:tracePt t="47888" x="4914900" y="5016500"/>
          <p14:tracePt t="47923" x="4972050" y="4953000"/>
          <p14:tracePt t="47955" x="5003800" y="4914900"/>
          <p14:tracePt t="47990" x="5092700" y="4864100"/>
          <p14:tracePt t="48005" x="5346700" y="4832350"/>
          <p14:tracePt t="48024" x="5670550" y="4870450"/>
          <p14:tracePt t="48040" x="5861050" y="4908550"/>
          <p14:tracePt t="48056" x="6051550" y="4959350"/>
          <p14:tracePt t="48073" x="6203950" y="4997450"/>
          <p14:tracePt t="48088" x="6337300" y="5041900"/>
          <p14:tracePt t="48107" x="6464300" y="5073650"/>
          <p14:tracePt t="48122" x="6540500" y="5086350"/>
          <p14:tracePt t="48138" x="6654800" y="5105400"/>
          <p14:tracePt t="48155" x="6781800" y="5137150"/>
          <p14:tracePt t="48175" x="6921500" y="5187950"/>
          <p14:tracePt t="48190" x="7035800" y="5226050"/>
          <p14:tracePt t="48207" x="7200900" y="5295900"/>
          <p14:tracePt t="48221" x="7296150" y="5327650"/>
          <p14:tracePt t="48238" x="7404100" y="5353050"/>
          <p14:tracePt t="48255" x="7524750" y="5372100"/>
          <p14:tracePt t="48272" x="7658100" y="5391150"/>
          <p14:tracePt t="48288" x="7759700" y="5410200"/>
          <p14:tracePt t="48305" x="7893050" y="5422900"/>
          <p14:tracePt t="48322" x="7969250" y="5422900"/>
          <p14:tracePt t="48339" x="8077200" y="5422900"/>
          <p14:tracePt t="48355" x="8185150" y="5422900"/>
          <p14:tracePt t="48372" x="8274050" y="5422900"/>
          <p14:tracePt t="48388" x="8362950" y="5422900"/>
          <p14:tracePt t="48408" x="8445500" y="5422900"/>
          <p14:tracePt t="48423" x="8464550" y="5422900"/>
          <p14:tracePt t="48556" x="8470900" y="5416550"/>
          <p14:tracePt t="48564" x="8470900" y="5403850"/>
          <p14:tracePt t="48572" x="8470900" y="5384800"/>
          <p14:tracePt t="48591" x="8470900" y="5327650"/>
          <p14:tracePt t="48605" x="8464550" y="5283200"/>
          <p14:tracePt t="48626" x="8458200" y="5264150"/>
          <p14:tracePt t="48638" x="8458200" y="5238750"/>
          <p14:tracePt t="48656" x="8458200" y="5232400"/>
          <p14:tracePt t="48674" x="8451850" y="5219700"/>
          <p14:tracePt t="48690" x="8445500" y="5213350"/>
          <p14:tracePt t="48708" x="8407400" y="5168900"/>
          <p14:tracePt t="48723" x="8362950" y="5130800"/>
          <p14:tracePt t="48740" x="8331200" y="5111750"/>
          <p14:tracePt t="48755" x="8280400" y="5086350"/>
          <p14:tracePt t="48772" x="8235950" y="5067300"/>
          <p14:tracePt t="48789" x="8197850" y="5060950"/>
          <p14:tracePt t="48806" x="8147050" y="5048250"/>
          <p14:tracePt t="48822" x="8121650" y="5041900"/>
          <p14:tracePt t="48839" x="8089900" y="5041900"/>
          <p14:tracePt t="48855" x="8039100" y="5041900"/>
          <p14:tracePt t="48872" x="7994650" y="5041900"/>
          <p14:tracePt t="48891" x="7950200" y="5041900"/>
          <p14:tracePt t="48908" x="7861300" y="5041900"/>
          <p14:tracePt t="48923" x="7829550" y="5041900"/>
          <p14:tracePt t="48940" x="7797800" y="5054600"/>
          <p14:tracePt t="48957" x="7778750" y="5054600"/>
          <p14:tracePt t="48974" x="7759700" y="5067300"/>
          <p14:tracePt t="48991" x="7747000" y="5073650"/>
          <p14:tracePt t="49008" x="7721600" y="5092700"/>
          <p14:tracePt t="49025" x="7715250" y="5105400"/>
          <p14:tracePt t="49039" x="7702550" y="5118100"/>
          <p14:tracePt t="49056" x="7696200" y="5137150"/>
          <p14:tracePt t="49072" x="7696200" y="5162550"/>
          <p14:tracePt t="49089" x="7696200" y="5181600"/>
          <p14:tracePt t="49106" x="7696200" y="5219700"/>
          <p14:tracePt t="49123" x="7708900" y="5257800"/>
          <p14:tracePt t="49140" x="7727950" y="5295900"/>
          <p14:tracePt t="49156" x="7759700" y="5321300"/>
          <p14:tracePt t="49175" x="7791450" y="5340350"/>
          <p14:tracePt t="49191" x="7816850" y="5359400"/>
          <p14:tracePt t="49206" x="7886700" y="5372100"/>
          <p14:tracePt t="49225" x="8007350" y="5391150"/>
          <p14:tracePt t="49242" x="8070850" y="5403850"/>
          <p14:tracePt t="49257" x="8115300" y="5403850"/>
          <p14:tracePt t="49274" x="8153400" y="5403850"/>
          <p14:tracePt t="49292" x="8159750" y="5403850"/>
          <p14:tracePt t="49308" x="8172450" y="5403850"/>
          <p14:tracePt t="49313" x="8185150" y="5397500"/>
          <p14:tracePt t="49323" x="8197850" y="5384800"/>
          <p14:tracePt t="49340" x="8216900" y="5365750"/>
          <p14:tracePt t="49356" x="8235950" y="5346700"/>
          <p14:tracePt t="49372" x="8255000" y="5327650"/>
          <p14:tracePt t="49392" x="8267700" y="5295900"/>
          <p14:tracePt t="49406" x="8274050" y="5264150"/>
          <p14:tracePt t="49426" x="8267700" y="5200650"/>
          <p14:tracePt t="49441" x="8242300" y="5137150"/>
          <p14:tracePt t="49456" x="8223250" y="5086350"/>
          <p14:tracePt t="49473" x="8216900" y="5054600"/>
          <p14:tracePt t="49489" x="8204200" y="5041900"/>
          <p14:tracePt t="49507" x="8178800" y="5022850"/>
          <p14:tracePt t="49524" x="8159750" y="5003800"/>
          <p14:tracePt t="49540" x="8140700" y="4997450"/>
          <p14:tracePt t="49557" x="8108950" y="4978400"/>
          <p14:tracePt t="49573" x="8083550" y="4978400"/>
          <p14:tracePt t="49590" x="8045450" y="4965700"/>
          <p14:tracePt t="49609" x="8001000" y="4965700"/>
          <p14:tracePt t="49624" x="7962900" y="4965700"/>
          <p14:tracePt t="49640" x="7937500" y="4965700"/>
          <p14:tracePt t="49658" x="7912100" y="4965700"/>
          <p14:tracePt t="49673" x="7880350" y="4965700"/>
          <p14:tracePt t="49691" x="7848600" y="4978400"/>
          <p14:tracePt t="49706" x="7810500" y="4984750"/>
          <p14:tracePt t="49724" x="7766050" y="5003800"/>
          <p14:tracePt t="49743" x="7727950" y="5016500"/>
          <p14:tracePt t="49756" x="7715250" y="5022850"/>
          <p14:tracePt t="49773" x="7702550" y="5041900"/>
          <p14:tracePt t="49789" x="7689850" y="5067300"/>
          <p14:tracePt t="49809" x="7677150" y="5099050"/>
          <p14:tracePt t="49817" x="7670800" y="5130800"/>
          <p14:tracePt t="49824" x="7670800" y="5143500"/>
          <p14:tracePt t="49841" x="7670800" y="5168900"/>
          <p14:tracePt t="49856" x="7670800" y="5187950"/>
          <p14:tracePt t="49873" x="7677150" y="5213350"/>
          <p14:tracePt t="49892" x="7689850" y="5232400"/>
          <p14:tracePt t="49908" x="7708900" y="5257800"/>
          <p14:tracePt t="49925" x="7753350" y="5283200"/>
          <p14:tracePt t="49940" x="7778750" y="5283200"/>
          <p14:tracePt t="49957" x="7816850" y="5289550"/>
          <p14:tracePt t="49973" x="7867650" y="5289550"/>
          <p14:tracePt t="49990" x="7937500" y="5289550"/>
          <p14:tracePt t="50007" x="7994650" y="5283200"/>
          <p14:tracePt t="50023" x="8077200" y="5264150"/>
          <p14:tracePt t="50041" x="8159750" y="5251450"/>
          <p14:tracePt t="50057" x="8197850" y="5238750"/>
          <p14:tracePt t="50073" x="8223250" y="5213350"/>
          <p14:tracePt t="50090" x="8248650" y="5200650"/>
          <p14:tracePt t="50107" x="8261350" y="5181600"/>
          <p14:tracePt t="50126" x="8286750" y="5149850"/>
          <p14:tracePt t="50141" x="8286750" y="5124450"/>
          <p14:tracePt t="50157" x="8293100" y="5086350"/>
          <p14:tracePt t="50173" x="8293100" y="5048250"/>
          <p14:tracePt t="50190" x="8286750" y="5016500"/>
          <p14:tracePt t="50207" x="8255000" y="4965700"/>
          <p14:tracePt t="50223" x="8235950" y="4940300"/>
          <p14:tracePt t="50240" x="8191500" y="4908550"/>
          <p14:tracePt t="50257" x="8159750" y="4895850"/>
          <p14:tracePt t="50273" x="8108950" y="4883150"/>
          <p14:tracePt t="50291" x="8058150" y="4883150"/>
          <p14:tracePt t="50307" x="8020050" y="4883150"/>
          <p14:tracePt t="50316" x="8001000" y="4883150"/>
          <p14:tracePt t="50323" x="7988300" y="4883150"/>
          <p14:tracePt t="50343" x="7956550" y="4883150"/>
          <p14:tracePt t="50358" x="7924800" y="4889500"/>
          <p14:tracePt t="50375" x="7893050" y="4902200"/>
          <p14:tracePt t="50391" x="7861300" y="4908550"/>
          <p14:tracePt t="50407" x="7816850" y="4933950"/>
          <p14:tracePt t="50427" x="7759700" y="4965700"/>
          <p14:tracePt t="50443" x="7721600" y="4991100"/>
          <p14:tracePt t="50457" x="7696200" y="5016500"/>
          <p14:tracePt t="50474" x="7689850" y="5029200"/>
          <p14:tracePt t="50492" x="7683500" y="5035550"/>
          <p14:tracePt t="50508" x="7683500" y="5041900"/>
          <p14:tracePt t="50527" x="7683500" y="5060950"/>
          <p14:tracePt t="50541" x="7683500" y="5099050"/>
          <p14:tracePt t="50559" x="7689850" y="5118100"/>
          <p14:tracePt t="50574" x="7702550" y="5143500"/>
          <p14:tracePt t="50591" x="7702550" y="5175250"/>
          <p14:tracePt t="50607" x="7721600" y="5200650"/>
          <p14:tracePt t="50624" x="7727950" y="5219700"/>
          <p14:tracePt t="50644" x="7747000" y="5238750"/>
          <p14:tracePt t="50659" x="7772400" y="5257800"/>
          <p14:tracePt t="50674" x="7797800" y="5270500"/>
          <p14:tracePt t="50691" x="7854950" y="5283200"/>
          <p14:tracePt t="50707" x="7943850" y="5295900"/>
          <p14:tracePt t="50724" x="8039100" y="5302250"/>
          <p14:tracePt t="50742" x="8089900" y="5308600"/>
          <p14:tracePt t="50758" x="8108950" y="5308600"/>
          <p14:tracePt t="50774" x="8115300" y="5308600"/>
          <p14:tracePt t="50791" x="8128000" y="5308600"/>
          <p14:tracePt t="50807" x="8147050" y="5302250"/>
          <p14:tracePt t="50813" x="8159750" y="5295900"/>
          <p14:tracePt t="50824" x="8178800" y="5283200"/>
          <p14:tracePt t="50842" x="8216900" y="5257800"/>
          <p14:tracePt t="50857" x="8235950" y="5238750"/>
          <p14:tracePt t="50875" x="8255000" y="5213350"/>
          <p14:tracePt t="50893" x="8261350" y="5181600"/>
          <p14:tracePt t="50909" x="8267700" y="5168900"/>
          <p14:tracePt t="50926" x="8267700" y="5156200"/>
          <p14:tracePt t="50944" x="8267700" y="5143500"/>
          <p14:tracePt t="50975" x="8267700" y="5130800"/>
          <p14:tracePt t="51010" x="8267700" y="5124450"/>
          <p14:tracePt t="51048" x="8267700" y="5118100"/>
          <p14:tracePt t="51471" x="8261350" y="5118100"/>
          <p14:tracePt t="51572" x="8267700" y="5118100"/>
          <p14:tracePt t="51612" x="8280400" y="5118100"/>
          <p14:tracePt t="51625" x="8286750" y="5118100"/>
          <p14:tracePt t="52148" x="8293100" y="5118100"/>
          <p14:tracePt t="53909" x="8293100" y="5105400"/>
          <p14:tracePt t="53915" x="8267700" y="5092700"/>
          <p14:tracePt t="53928" x="8235950" y="5067300"/>
          <p14:tracePt t="53944" x="8178800" y="5035550"/>
          <p14:tracePt t="53961" x="8089900" y="4997450"/>
          <p14:tracePt t="53994" x="7696200" y="4806950"/>
          <p14:tracePt t="54028" x="7086600" y="4584700"/>
          <p14:tracePt t="54061" x="6305550" y="4337050"/>
          <p14:tracePt t="54078" x="5816600" y="4229100"/>
          <p14:tracePt t="54094" x="5530850" y="4184650"/>
          <p14:tracePt t="54113" x="5099050" y="4121150"/>
          <p14:tracePt t="54128" x="4800600" y="4083050"/>
          <p14:tracePt t="54146" x="4641850" y="4064000"/>
          <p14:tracePt t="54161" x="4438650" y="4025900"/>
          <p14:tracePt t="54178" x="4267200" y="3987800"/>
          <p14:tracePt t="54196" x="4146550" y="3949700"/>
          <p14:tracePt t="54214" x="4057650" y="3911600"/>
          <p14:tracePt t="54228" x="4032250" y="3898900"/>
          <p14:tracePt t="54247" x="4006850" y="3879850"/>
          <p14:tracePt t="54261" x="3968750" y="3860800"/>
          <p14:tracePt t="54277" x="3943350" y="3848100"/>
          <p14:tracePt t="54294" x="3930650" y="3841750"/>
          <p14:tracePt t="54311" x="3930650" y="3835400"/>
          <p14:tracePt t="54586" x="3930650" y="3829050"/>
          <p14:tracePt t="55592" x="3930650" y="3822700"/>
          <p14:tracePt t="55597" x="3937000" y="3816350"/>
          <p14:tracePt t="55614" x="3943350" y="3810000"/>
          <p14:tracePt t="55629" x="3949700" y="3803650"/>
          <p14:tracePt t="55646" x="3949700" y="3797300"/>
          <p14:tracePt t="55662" x="3956050" y="3790950"/>
          <p14:tracePt t="55713" x="3956050" y="3784600"/>
          <p14:tracePt t="56069" x="3968750" y="3771900"/>
          <p14:tracePt t="56074" x="3975100" y="3752850"/>
          <p14:tracePt t="56083" x="3987800" y="3740150"/>
          <p14:tracePt t="56097" x="3994150" y="3727450"/>
          <p14:tracePt t="56114" x="4000500" y="3708400"/>
          <p14:tracePt t="56130" x="4013200" y="3702050"/>
          <p14:tracePt t="56165" x="4057650" y="3663950"/>
          <p14:tracePt t="56196" x="4152900" y="3625850"/>
          <p14:tracePt t="56229" x="4356100" y="3606800"/>
          <p14:tracePt t="56246" x="4514850" y="3606800"/>
          <p14:tracePt t="56267" x="4787900" y="3600450"/>
          <p14:tracePt t="56280" x="4940300" y="3594100"/>
          <p14:tracePt t="56298" x="5080000" y="3587750"/>
          <p14:tracePt t="56313" x="5175250" y="3581400"/>
          <p14:tracePt t="56329" x="5283200" y="3568700"/>
          <p14:tracePt t="56348" x="5486400" y="3549650"/>
          <p14:tracePt t="56367" x="5918200" y="3549650"/>
          <p14:tracePt t="56372" x="6076950" y="3556000"/>
          <p14:tracePt t="56379" x="6273800" y="3575050"/>
          <p14:tracePt t="56396" x="6521450" y="3606800"/>
          <p14:tracePt t="56413" x="6705600" y="3619500"/>
          <p14:tracePt t="56430" x="6819900" y="3619500"/>
          <p14:tracePt t="56446" x="6972300" y="3619500"/>
          <p14:tracePt t="56466" x="7207250" y="3619500"/>
          <p14:tracePt t="56480" x="7315200" y="3613150"/>
          <p14:tracePt t="56497" x="7480300" y="3575050"/>
          <p14:tracePt t="56513" x="7562850" y="3543300"/>
          <p14:tracePt t="56531" x="7664450" y="3492500"/>
          <p14:tracePt t="56547" x="7702550" y="3479800"/>
          <p14:tracePt t="56567" x="7753350" y="3467100"/>
          <p14:tracePt t="56581" x="7766050" y="3467100"/>
          <p14:tracePt t="56597" x="7778750" y="3460750"/>
          <p14:tracePt t="56613" x="7785100" y="3460750"/>
          <p14:tracePt t="56630" x="7785100" y="3454400"/>
          <p14:tracePt t="56649" x="7785100" y="3441700"/>
          <p14:tracePt t="56665" x="7785100" y="3422650"/>
          <p14:tracePt t="56680" x="7785100" y="3397250"/>
          <p14:tracePt t="56697" x="7785100" y="3365500"/>
          <p14:tracePt t="56713" x="7785100" y="3333750"/>
          <p14:tracePt t="56730" x="7791450" y="3257550"/>
          <p14:tracePt t="56749" x="7797800" y="3213100"/>
          <p14:tracePt t="56763" x="7797800" y="3181350"/>
          <p14:tracePt t="56780" x="7797800" y="3175000"/>
          <p14:tracePt t="56806" x="7797800" y="3200400"/>
          <p14:tracePt t="56816" x="7804150" y="3251200"/>
          <p14:tracePt t="56830" x="7804150" y="3435350"/>
          <p14:tracePt t="56848" x="7804150" y="3556000"/>
          <p14:tracePt t="56865" x="7797800" y="3657600"/>
          <p14:tracePt t="56874" x="7797800" y="3676650"/>
          <p14:tracePt t="56927" x="7797800" y="3663950"/>
          <p14:tracePt t="56932" x="7797800" y="3632200"/>
          <p14:tracePt t="56947" x="7804150" y="3543300"/>
          <p14:tracePt t="56964" x="7816850" y="3467100"/>
          <p14:tracePt t="56982" x="7829550" y="3390900"/>
          <p14:tracePt t="56997" x="7835900" y="3378200"/>
          <p14:tracePt t="57014" x="7835900" y="3371850"/>
          <p14:tracePt t="57047" x="7842250" y="3397250"/>
          <p14:tracePt t="57064" x="7854950" y="3505200"/>
          <p14:tracePt t="57084" x="7854950" y="3613150"/>
          <p14:tracePt t="57099" x="7854950" y="3651250"/>
          <p14:tracePt t="57114" x="7854950" y="3657600"/>
          <p14:tracePt t="57162" x="7854950" y="3651250"/>
          <p14:tracePt t="57168" x="7861300" y="3632200"/>
          <p14:tracePt t="57182" x="7867650" y="3600450"/>
          <p14:tracePt t="57200" x="7874000" y="3581400"/>
          <p14:tracePt t="57214" x="7886700" y="3562350"/>
          <p14:tracePt t="57231" x="7886700" y="3556000"/>
          <p14:tracePt t="57247" x="7886700" y="3549650"/>
          <p14:tracePt t="57264" x="7893050" y="3549650"/>
          <p14:tracePt t="57501" x="7899400" y="3543300"/>
          <p14:tracePt t="57532" x="7905750" y="3543300"/>
          <p14:tracePt t="57538" x="7905750" y="3536950"/>
          <p14:tracePt t="57555" x="7912100" y="3536950"/>
          <p14:tracePt t="57586" x="7918450" y="3536950"/>
          <p14:tracePt t="57665" x="7918450" y="3530600"/>
          <p14:tracePt t="57910" x="7918450" y="3524250"/>
          <p14:tracePt t="57915" x="7918450" y="3517900"/>
          <p14:tracePt t="57931" x="7912100" y="3505200"/>
          <p14:tracePt t="57948" x="7912100" y="3498850"/>
          <p14:tracePt t="57965" x="7912100" y="3492500"/>
          <p14:tracePt t="57981" x="7912100" y="3486150"/>
          <p14:tracePt t="58014" x="7912100" y="3479800"/>
          <p14:tracePt t="58551" x="7905750" y="3479800"/>
          <p14:tracePt t="58556" x="7893050" y="3479800"/>
          <p14:tracePt t="58572" x="7886700" y="3479800"/>
          <p14:tracePt t="58582" x="7867650" y="3479800"/>
          <p14:tracePt t="58600" x="7842250" y="3479800"/>
          <p14:tracePt t="58618" x="7835900" y="3479800"/>
          <p14:tracePt t="58649" x="7734300" y="3467100"/>
          <p14:tracePt t="58682" x="7499350" y="3441700"/>
          <p14:tracePt t="58717" x="7226300" y="3429000"/>
          <p14:tracePt t="58732" x="7131050" y="3429000"/>
          <p14:tracePt t="58749" x="7073900" y="3429000"/>
          <p14:tracePt t="58767" x="7004050" y="3429000"/>
          <p14:tracePt t="58782" x="6896100" y="3429000"/>
          <p14:tracePt t="58801" x="6743700" y="3435350"/>
          <p14:tracePt t="58817" x="6464300" y="3441700"/>
          <p14:tracePt t="58833" x="6216650" y="3448050"/>
          <p14:tracePt t="58849" x="5988050" y="3448050"/>
          <p14:tracePt t="58866" x="5645150" y="3448050"/>
          <p14:tracePt t="58872" x="5499100" y="3448050"/>
          <p14:tracePt t="58882" x="5397500" y="3448050"/>
          <p14:tracePt t="58899" x="5162550" y="3429000"/>
          <p14:tracePt t="58915" x="4921250" y="3416300"/>
          <p14:tracePt t="58935" x="4584700" y="3384550"/>
          <p14:tracePt t="58949" x="4413250" y="3365500"/>
          <p14:tracePt t="58966" x="4267200" y="3340100"/>
          <p14:tracePt t="58982" x="4127500" y="3321050"/>
          <p14:tracePt t="58999" x="4013200" y="3308350"/>
          <p14:tracePt t="59015" x="3943350" y="3302000"/>
          <p14:tracePt t="59032" x="3886200" y="3302000"/>
          <p14:tracePt t="59051" x="3854450" y="3302000"/>
          <p14:tracePt t="59067" x="3822700" y="3302000"/>
          <p14:tracePt t="59084" x="3810000" y="3302000"/>
          <p14:tracePt t="59099" x="3797300" y="3302000"/>
          <p14:tracePt t="59117" x="3790950" y="3302000"/>
          <p14:tracePt t="59134" x="3752850" y="3302000"/>
          <p14:tracePt t="59151" x="3721100" y="3302000"/>
          <p14:tracePt t="59166" x="3663950" y="3302000"/>
          <p14:tracePt t="59183" x="3632200" y="3302000"/>
          <p14:tracePt t="59201" x="3543300" y="3302000"/>
          <p14:tracePt t="59216" x="3492500" y="3302000"/>
          <p14:tracePt t="59234" x="3435350" y="3302000"/>
          <p14:tracePt t="59249" x="3416300" y="3302000"/>
          <p14:tracePt t="59267" x="3397250" y="3302000"/>
          <p14:tracePt t="59283" x="3390900" y="3302000"/>
          <p14:tracePt t="59299" x="3384550" y="3302000"/>
          <p14:tracePt t="60094" x="3390900" y="3302000"/>
          <p14:tracePt t="60100" x="3403600" y="3302000"/>
          <p14:tracePt t="60107" x="3422650" y="3289300"/>
          <p14:tracePt t="60117" x="3441700" y="3289300"/>
          <p14:tracePt t="60152" x="3619500" y="3282950"/>
          <p14:tracePt t="60183" x="3905250" y="3295650"/>
          <p14:tracePt t="60217" x="4229100" y="3327400"/>
          <p14:tracePt t="60235" x="4387850" y="3365500"/>
          <p14:tracePt t="60252" x="4508500" y="3422650"/>
          <p14:tracePt t="60268" x="4527550" y="3435350"/>
          <p14:tracePt t="60283" x="4533900" y="3448050"/>
          <p14:tracePt t="60300" x="4533900" y="3454400"/>
          <p14:tracePt t="60318" x="4540250" y="3467100"/>
          <p14:tracePt t="60337" x="4559300" y="3479800"/>
          <p14:tracePt t="60351" x="4559300" y="3486150"/>
          <p14:tracePt t="60368" x="4565650" y="3492500"/>
          <p14:tracePt t="60385" x="4572000" y="3492500"/>
          <p14:tracePt t="60400" x="4584700" y="3492500"/>
          <p14:tracePt t="60434" x="4591050" y="3492500"/>
          <p14:tracePt t="60450" x="4597400" y="3492500"/>
          <p14:tracePt t="60471" x="4610100" y="3467100"/>
          <p14:tracePt t="60486" x="4622800" y="3441700"/>
          <p14:tracePt t="60501" x="4648200" y="3365500"/>
          <p14:tracePt t="60518" x="4692650" y="3251200"/>
          <p14:tracePt t="60537" x="4730750" y="3111500"/>
          <p14:tracePt t="60553" x="4743450" y="3054350"/>
          <p14:tracePt t="60570" x="4775200" y="2959100"/>
          <p14:tracePt t="60584" x="4775200" y="2946400"/>
          <p14:tracePt t="60601" x="4775200" y="2940050"/>
          <p14:tracePt t="60716" x="4775200" y="2959100"/>
          <p14:tracePt t="60724" x="4775200" y="2984500"/>
          <p14:tracePt t="60735" x="4775200" y="3003550"/>
          <p14:tracePt t="60752" x="4775200" y="3086100"/>
          <p14:tracePt t="60771" x="4775200" y="3168650"/>
          <p14:tracePt t="60786" x="4775200" y="3282950"/>
          <p14:tracePt t="60801" x="4775200" y="3359150"/>
          <p14:tracePt t="60818" x="4775200" y="3403600"/>
          <p14:tracePt t="60834" x="4768850" y="3441700"/>
          <p14:tracePt t="60851" x="4762500" y="3460750"/>
          <p14:tracePt t="60908" x="4762500" y="3441700"/>
          <p14:tracePt t="60916" x="4762500" y="3403600"/>
          <p14:tracePt t="60930" x="4768850" y="3333750"/>
          <p14:tracePt t="60951" x="4768850" y="3244850"/>
          <p14:tracePt t="60967" x="4775200" y="3111500"/>
          <p14:tracePt t="60986" x="4781550" y="3035300"/>
          <p14:tracePt t="61001" x="4787900" y="3016250"/>
          <p14:tracePt t="61080" x="4794250" y="3041650"/>
          <p14:tracePt t="61087" x="4794250" y="3073400"/>
          <p14:tracePt t="61094" x="4794250" y="3098800"/>
          <p14:tracePt t="61102" x="4794250" y="3130550"/>
          <p14:tracePt t="61118" x="4794250" y="3175000"/>
          <p14:tracePt t="61135" x="4794250" y="3194050"/>
          <p14:tracePt t="61190" x="4800600" y="3162300"/>
          <p14:tracePt t="61195" x="4813300" y="3124200"/>
          <p14:tracePt t="61205" x="4819650" y="3092450"/>
          <p14:tracePt t="61218" x="4832350" y="3035300"/>
          <p14:tracePt t="61235" x="4838700" y="3009900"/>
          <p14:tracePt t="61251" x="4838700" y="3003550"/>
          <p14:tracePt t="61268" x="4838700" y="2997200"/>
          <p14:tracePt t="61650" x="4838700" y="3009900"/>
          <p14:tracePt t="61659" x="4845050" y="3022600"/>
          <p14:tracePt t="61670" x="4851400" y="3035300"/>
          <p14:tracePt t="61686" x="4857750" y="3048000"/>
          <p14:tracePt t="61702" x="4857750" y="3054350"/>
          <p14:tracePt t="61719" x="4864100" y="3054350"/>
          <p14:tracePt t="61735" x="4870450" y="3060700"/>
          <p14:tracePt t="61754" x="4876800" y="3060700"/>
          <p14:tracePt t="61787" x="4914900" y="3048000"/>
          <p14:tracePt t="61819" x="4965700" y="2984500"/>
          <p14:tracePt t="61852" x="4978400" y="2870200"/>
          <p14:tracePt t="61870" x="4965700" y="2743200"/>
          <p14:tracePt t="61886" x="4946650" y="2711450"/>
          <p14:tracePt t="61902" x="4933950" y="2686050"/>
          <p14:tracePt t="61918" x="4908550" y="2660650"/>
          <p14:tracePt t="61935" x="4864100" y="2647950"/>
          <p14:tracePt t="61952" x="4813300" y="2635250"/>
          <p14:tracePt t="61970" x="4711700" y="2628900"/>
          <p14:tracePt t="61988" x="4660900" y="2628900"/>
          <p14:tracePt t="62004" x="4616450" y="2635250"/>
          <p14:tracePt t="62020" x="4565650" y="2660650"/>
          <p14:tracePt t="62036" x="4540250" y="2673350"/>
          <p14:tracePt t="62052" x="4533900" y="2686050"/>
          <p14:tracePt t="62071" x="4533900" y="2692400"/>
          <p14:tracePt t="62086" x="4533900" y="2711450"/>
          <p14:tracePt t="62103" x="4533900" y="2743200"/>
          <p14:tracePt t="62118" x="4540250" y="2787650"/>
          <p14:tracePt t="62137" x="4565650" y="2832100"/>
          <p14:tracePt t="62152" x="4572000" y="2863850"/>
          <p14:tracePt t="62169" x="4584700" y="2889250"/>
          <p14:tracePt t="62186" x="4616450" y="2927350"/>
          <p14:tracePt t="62204" x="4660900" y="2971800"/>
          <p14:tracePt t="62219" x="4705350" y="3016250"/>
          <p14:tracePt t="62235" x="4743450" y="3054350"/>
          <p14:tracePt t="62252" x="4768850" y="3073400"/>
          <p14:tracePt t="62269" x="4787900" y="3086100"/>
          <p14:tracePt t="62286" x="4806950" y="3098800"/>
          <p14:tracePt t="62302" x="4826000" y="3098800"/>
          <p14:tracePt t="62321" x="4851400" y="3098800"/>
          <p14:tracePt t="62336" x="4870450" y="3098800"/>
          <p14:tracePt t="62353" x="4895850" y="3086100"/>
          <p14:tracePt t="62369" x="4902200" y="3079750"/>
          <p14:tracePt t="62381" x="4908550" y="3060700"/>
          <p14:tracePt t="62402" x="4908550" y="3028950"/>
          <p14:tracePt t="62419" x="4908550" y="3016250"/>
          <p14:tracePt t="62436" x="4895850" y="2990850"/>
          <p14:tracePt t="62453" x="4895850" y="2978150"/>
          <p14:tracePt t="62469" x="4889500" y="2971800"/>
          <p14:tracePt t="62503" x="4889500" y="2952750"/>
          <p14:tracePt t="62519" x="4883150" y="2940050"/>
          <p14:tracePt t="62536" x="4876800" y="2921000"/>
          <p14:tracePt t="62552" x="4876800" y="2895600"/>
          <p14:tracePt t="62569" x="4870450" y="2889250"/>
          <p14:tracePt t="62586" x="4864100" y="2882900"/>
          <p14:tracePt t="62621" x="4857750" y="2882900"/>
          <p14:tracePt t="62641" x="4851400" y="2876550"/>
          <p14:tracePt t="62653" x="4838700" y="2870200"/>
          <p14:tracePt t="62669" x="4800600" y="2870200"/>
          <p14:tracePt t="62686" x="4768850" y="2863850"/>
          <p14:tracePt t="62704" x="4699000" y="2844800"/>
          <p14:tracePt t="62719" x="4660900" y="2844800"/>
          <p14:tracePt t="62736" x="4629150" y="2844800"/>
          <p14:tracePt t="62752" x="4591050" y="2844800"/>
          <p14:tracePt t="62769" x="4578350" y="2851150"/>
          <p14:tracePt t="62786" x="4572000" y="2857500"/>
          <p14:tracePt t="62803" x="4565650" y="2857500"/>
          <p14:tracePt t="62827" x="4565650" y="2870200"/>
          <p14:tracePt t="62837" x="4565650" y="2882900"/>
          <p14:tracePt t="62853" x="4597400" y="2914650"/>
          <p14:tracePt t="62870" x="4654550" y="2959100"/>
          <p14:tracePt t="62876" x="4724400" y="2984500"/>
          <p14:tracePt t="62886" x="4762500" y="2997200"/>
          <p14:tracePt t="62904" x="5016500" y="3048000"/>
          <p14:tracePt t="62920" x="5124450" y="3054350"/>
          <p14:tracePt t="62938" x="5245100" y="3054350"/>
          <p14:tracePt t="62953" x="5346700" y="3035300"/>
          <p14:tracePt t="62969" x="5422900" y="3003550"/>
          <p14:tracePt t="62986" x="5441950" y="2997200"/>
          <p14:tracePt t="63004" x="5448300" y="2997200"/>
          <p14:tracePt t="63106" x="5454650" y="3003550"/>
          <p14:tracePt t="63114" x="5461000" y="3016250"/>
          <p14:tracePt t="63122" x="5473700" y="3028950"/>
          <p14:tracePt t="63136" x="5492750" y="3048000"/>
          <p14:tracePt t="63153" x="5537200" y="3060700"/>
          <p14:tracePt t="63170" x="5588000" y="3067050"/>
          <p14:tracePt t="63189" x="5683250" y="3067050"/>
          <p14:tracePt t="63204" x="5848350" y="3060700"/>
          <p14:tracePt t="63221" x="5905500" y="3048000"/>
          <p14:tracePt t="63255" x="5905500" y="3028950"/>
          <p14:tracePt t="63270" x="5880100" y="2997200"/>
          <p14:tracePt t="63288" x="5816600" y="2946400"/>
          <p14:tracePt t="63305" x="5746750" y="2882900"/>
          <p14:tracePt t="63322" x="5727700" y="2876550"/>
          <p14:tracePt t="63356" x="5721350" y="2876550"/>
          <p14:tracePt t="63380" x="5715000" y="2876550"/>
          <p14:tracePt t="63740" x="5708650" y="2876550"/>
          <p14:tracePt t="63746" x="5702300" y="2876550"/>
          <p14:tracePt t="63778" x="5695950" y="2876550"/>
          <p14:tracePt t="63824" x="5683250" y="2876550"/>
          <p14:tracePt t="63833" x="5670550" y="2870200"/>
          <p14:tracePt t="63838" x="5657850" y="2870200"/>
          <p14:tracePt t="63854" x="5632450" y="2857500"/>
          <p14:tracePt t="63871" x="5588000" y="2851150"/>
          <p14:tracePt t="63878" x="5568950" y="2851150"/>
          <p14:tracePt t="63888" x="5549900" y="2851150"/>
          <p14:tracePt t="63922" x="5461000" y="2844800"/>
          <p14:tracePt t="63955" x="5410200" y="2838450"/>
          <p14:tracePt t="63987" x="5327650" y="2838450"/>
          <p14:tracePt t="64006" x="5251450" y="2844800"/>
          <p14:tracePt t="64023" x="5137150" y="2857500"/>
          <p14:tracePt t="64039" x="5086350" y="2863850"/>
          <p14:tracePt t="64054" x="5029200" y="2876550"/>
          <p14:tracePt t="64071" x="4997450" y="2876550"/>
          <p14:tracePt t="64087" x="4965700" y="2882900"/>
          <p14:tracePt t="64104" x="4946650" y="2882900"/>
          <p14:tracePt t="64122" x="4914900" y="2889250"/>
          <p14:tracePt t="64137" x="4889500" y="2889250"/>
          <p14:tracePt t="64154" x="4864100" y="2895600"/>
          <p14:tracePt t="64171" x="4838700" y="2908300"/>
          <p14:tracePt t="64189" x="4806950" y="2908300"/>
          <p14:tracePt t="64206" x="4794250" y="2921000"/>
          <p14:tracePt t="64222" x="4787900" y="2927350"/>
          <p14:tracePt t="64238" x="4781550" y="2927350"/>
          <p14:tracePt t="65150" x="4819650" y="2933700"/>
          <p14:tracePt t="65161" x="4851400" y="2933700"/>
          <p14:tracePt t="65167" x="4889500" y="2940050"/>
          <p14:tracePt t="65173" x="4927600" y="2940050"/>
          <p14:tracePt t="65191" x="4997450" y="2940050"/>
          <p14:tracePt t="65205" x="5080000" y="2946400"/>
          <p14:tracePt t="65223" x="5156200" y="2946400"/>
          <p14:tracePt t="65258" x="5200650" y="2952750"/>
          <p14:tracePt t="65290" x="5232400" y="2959100"/>
          <p14:tracePt t="65325" x="5346700" y="2978150"/>
          <p14:tracePt t="65340" x="5486400" y="3022600"/>
          <p14:tracePt t="65356" x="5549900" y="3035300"/>
          <p14:tracePt t="65372" x="5588000" y="3048000"/>
          <p14:tracePt t="65391" x="5594350" y="3054350"/>
          <p14:tracePt t="65862" x="5600700" y="3054350"/>
          <p14:tracePt t="65868" x="5607050" y="3048000"/>
          <p14:tracePt t="65878" x="5619750" y="3035300"/>
          <p14:tracePt t="65890" x="5664200" y="3003550"/>
          <p14:tracePt t="65923" x="5848350" y="2965450"/>
          <p14:tracePt t="65959" x="6089650" y="2965450"/>
          <p14:tracePt t="65989" x="6146800" y="2984500"/>
          <p14:tracePt t="66006" x="6159500" y="2997200"/>
          <p14:tracePt t="66022" x="6178550" y="3016250"/>
          <p14:tracePt t="66039" x="6191250" y="3022600"/>
          <p14:tracePt t="66056" x="6197600" y="3028950"/>
          <p14:tracePt t="66077" x="6203950" y="3035300"/>
          <p14:tracePt t="66106" x="6203950" y="3041650"/>
          <p14:tracePt t="66177" x="6203950" y="3048000"/>
          <p14:tracePt t="66354" x="6216650" y="3035300"/>
          <p14:tracePt t="66359" x="6229350" y="3035300"/>
          <p14:tracePt t="66374" x="6261100" y="3016250"/>
          <p14:tracePt t="66391" x="6292850" y="3009900"/>
          <p14:tracePt t="66423" x="6400800" y="2984500"/>
          <p14:tracePt t="66458" x="6629400" y="2978150"/>
          <p14:tracePt t="66491" x="6965950" y="2984500"/>
          <p14:tracePt t="66507" x="7137400" y="3009900"/>
          <p14:tracePt t="66523" x="7207250" y="3022600"/>
          <p14:tracePt t="66543" x="7219950" y="3028950"/>
          <p14:tracePt t="66556" x="7219950" y="3035300"/>
          <p14:tracePt t="66625" x="7226300" y="3035300"/>
          <p14:tracePt t="67657" x="7232650" y="3035300"/>
          <p14:tracePt t="67664" x="7232650" y="3054350"/>
          <p14:tracePt t="67674" x="7200900" y="3124200"/>
          <p14:tracePt t="67691" x="7194550" y="3143250"/>
          <p14:tracePt t="68288" x="7194550" y="3149600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Score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8" t="24144" r="26288" b="7465"/>
          <a:stretch/>
        </p:blipFill>
        <p:spPr>
          <a:xfrm>
            <a:off x="2227809" y="1346662"/>
            <a:ext cx="6483927" cy="52875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96000" y="3665913"/>
            <a:ext cx="587433" cy="889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01"/>
    </mc:Choice>
    <mc:Fallback xmlns="">
      <p:transition spd="slow" advTm="83701"/>
    </mc:Fallback>
  </mc:AlternateContent>
  <p:extLst>
    <p:ext uri="{3A86A75C-4F4B-4683-9AE1-C65F6400EC91}">
      <p14:laserTraceLst xmlns:p14="http://schemas.microsoft.com/office/powerpoint/2010/main">
        <p14:tracePtLst>
          <p14:tracePt t="1712" x="7188200" y="3149600"/>
          <p14:tracePt t="1721" x="7175500" y="3149600"/>
          <p14:tracePt t="1727" x="7162800" y="3143250"/>
          <p14:tracePt t="1736" x="7156450" y="3143250"/>
          <p14:tracePt t="1754" x="7150100" y="3130550"/>
          <p14:tracePt t="1771" x="7137400" y="3124200"/>
          <p14:tracePt t="1788" x="7099300" y="3086100"/>
          <p14:tracePt t="1803" x="7029450" y="3054350"/>
          <p14:tracePt t="1836" x="6877050" y="2940050"/>
          <p14:tracePt t="1872" x="6623050" y="2730500"/>
          <p14:tracePt t="1904" x="6407150" y="2546350"/>
          <p14:tracePt t="1919" x="6305550" y="2457450"/>
          <p14:tracePt t="1937" x="6146800" y="2343150"/>
          <p14:tracePt t="1953" x="6032500" y="2279650"/>
          <p14:tracePt t="1971" x="5886450" y="2222500"/>
          <p14:tracePt t="1987" x="5829300" y="2216150"/>
          <p14:tracePt t="2003" x="5759450" y="2209800"/>
          <p14:tracePt t="2022" x="5715000" y="2209800"/>
          <p14:tracePt t="2038" x="5676900" y="2209800"/>
          <p14:tracePt t="2054" x="5626100" y="2222500"/>
          <p14:tracePt t="2071" x="5537200" y="2241550"/>
          <p14:tracePt t="2087" x="5461000" y="2260600"/>
          <p14:tracePt t="2103" x="5422900" y="2273300"/>
          <p14:tracePt t="2123" x="5384800" y="2286000"/>
          <p14:tracePt t="2136" x="5314950" y="2311400"/>
          <p14:tracePt t="2153" x="5251450" y="2343150"/>
          <p14:tracePt t="2172" x="5162550" y="2374900"/>
          <p14:tracePt t="2188" x="5099050" y="2393950"/>
          <p14:tracePt t="2204" x="5041900" y="2413000"/>
          <p14:tracePt t="2220" x="4965700" y="2432050"/>
          <p14:tracePt t="2237" x="4927600" y="2438400"/>
          <p14:tracePt t="2253" x="4902200" y="2444750"/>
          <p14:tracePt t="2270" x="4895850" y="2444750"/>
          <p14:tracePt t="2289" x="4883150" y="2451100"/>
          <p14:tracePt t="2304" x="4876800" y="2457450"/>
          <p14:tracePt t="2320" x="4870450" y="2482850"/>
          <p14:tracePt t="2337" x="4864100" y="2501900"/>
          <p14:tracePt t="2353" x="4864100" y="2533650"/>
          <p14:tracePt t="2370" x="4864100" y="2578100"/>
          <p14:tracePt t="2389" x="4864100" y="2686050"/>
          <p14:tracePt t="2405" x="4864100" y="2755900"/>
          <p14:tracePt t="2420" x="4889500" y="2870200"/>
          <p14:tracePt t="2438" x="4940300" y="3028950"/>
          <p14:tracePt t="2454" x="4991100" y="3149600"/>
          <p14:tracePt t="2470" x="5041900" y="3276600"/>
          <p14:tracePt t="2487" x="5073650" y="3365500"/>
          <p14:tracePt t="2505" x="5092700" y="3422650"/>
          <p14:tracePt t="2520" x="5118100" y="3505200"/>
          <p14:tracePt t="2539" x="5137150" y="3543300"/>
          <p14:tracePt t="2554" x="5143500" y="3562350"/>
          <p14:tracePt t="2570" x="5143500" y="3568700"/>
          <p14:tracePt t="2792" x="5130800" y="3575050"/>
          <p14:tracePt t="2801" x="5118100" y="3581400"/>
          <p14:tracePt t="2807" x="5099050" y="3581400"/>
          <p14:tracePt t="2820" x="5073650" y="3581400"/>
          <p14:tracePt t="2837" x="5054600" y="3587750"/>
          <p14:tracePt t="2854" x="5035550" y="3587750"/>
          <p14:tracePt t="2870" x="5029200" y="3594100"/>
          <p14:tracePt t="2889" x="5016500" y="3594100"/>
          <p14:tracePt t="2905" x="5010150" y="3600450"/>
          <p14:tracePt t="2937" x="5003800" y="3600450"/>
          <p14:tracePt t="2956" x="4997450" y="3606800"/>
          <p14:tracePt t="2971" x="4984750" y="3613150"/>
          <p14:tracePt t="2990" x="4978400" y="3613150"/>
          <p14:tracePt t="3021" x="4972050" y="3613150"/>
          <p14:tracePt t="3037" x="4959350" y="3613150"/>
          <p14:tracePt t="3056" x="4953000" y="3613150"/>
          <p14:tracePt t="3071" x="4946650" y="3613150"/>
          <p14:tracePt t="3089" x="4927600" y="3613150"/>
          <p14:tracePt t="3107" x="4921250" y="3613150"/>
          <p14:tracePt t="3123" x="4914900" y="3613150"/>
          <p14:tracePt t="3139" x="4908550" y="3613150"/>
          <p14:tracePt t="3155" x="4902200" y="3613150"/>
          <p14:tracePt t="3171" x="4895850" y="3613150"/>
          <p14:tracePt t="3191" x="4889500" y="3613150"/>
          <p14:tracePt t="3210" x="4883150" y="3613150"/>
          <p14:tracePt t="3239" x="4876800" y="3613150"/>
          <p14:tracePt t="3248" x="4870450" y="3613150"/>
          <p14:tracePt t="3254" x="4857750" y="3606800"/>
          <p14:tracePt t="3271" x="4832350" y="3600450"/>
          <p14:tracePt t="3289" x="4775200" y="3568700"/>
          <p14:tracePt t="3305" x="4749800" y="3543300"/>
          <p14:tracePt t="3321" x="4718050" y="3524250"/>
          <p14:tracePt t="3338" x="4699000" y="3511550"/>
          <p14:tracePt t="3354" x="4679950" y="3498850"/>
          <p14:tracePt t="3371" x="4654550" y="3486150"/>
          <p14:tracePt t="3390" x="4629150" y="3473450"/>
          <p14:tracePt t="3405" x="4578350" y="3454400"/>
          <p14:tracePt t="3423" x="4552950" y="3435350"/>
          <p14:tracePt t="3438" x="4533900" y="3416300"/>
          <p14:tracePt t="3454" x="4521200" y="3403600"/>
          <p14:tracePt t="3472" x="4521200" y="3397250"/>
          <p14:tracePt t="3525" x="4514850" y="3397250"/>
          <p14:tracePt t="3587" x="4508500" y="3397250"/>
          <p14:tracePt t="3664" x="4502150" y="3397250"/>
          <p14:tracePt t="3671" x="4495800" y="3390900"/>
          <p14:tracePt t="3678" x="4476750" y="3390900"/>
          <p14:tracePt t="3689" x="4464050" y="3390900"/>
          <p14:tracePt t="3707" x="4457700" y="3397250"/>
          <p14:tracePt t="3721" x="4483100" y="3429000"/>
          <p14:tracePt t="3993" x="4470400" y="3429000"/>
          <p14:tracePt t="4001" x="4464050" y="3429000"/>
          <p14:tracePt t="4010" x="4451350" y="3429000"/>
          <p14:tracePt t="4023" x="4425950" y="3429000"/>
          <p14:tracePt t="4056" x="4368800" y="3448050"/>
          <p14:tracePt t="4089" x="4318000" y="3454400"/>
          <p14:tracePt t="4125" x="4248150" y="3448050"/>
          <p14:tracePt t="4142" x="4216400" y="3454400"/>
          <p14:tracePt t="4155" x="4184650" y="3467100"/>
          <p14:tracePt t="4172" x="4146550" y="3479800"/>
          <p14:tracePt t="4189" x="4108450" y="3492500"/>
          <p14:tracePt t="4207" x="4083050" y="3505200"/>
          <p14:tracePt t="4225" x="4051300" y="3517900"/>
          <p14:tracePt t="4231" x="4038600" y="3517900"/>
          <p14:tracePt t="4239" x="4032250" y="3524250"/>
          <p14:tracePt t="4256" x="4006850" y="3530600"/>
          <p14:tracePt t="4272" x="3994150" y="3536950"/>
          <p14:tracePt t="4289" x="3962400" y="3543300"/>
          <p14:tracePt t="4305" x="3943350" y="3549650"/>
          <p14:tracePt t="4324" x="3898900" y="3556000"/>
          <p14:tracePt t="4339" x="3873500" y="3556000"/>
          <p14:tracePt t="4357" x="3854450" y="3562350"/>
          <p14:tracePt t="4372" x="3829050" y="3562350"/>
          <p14:tracePt t="4389" x="3797300" y="3562350"/>
          <p14:tracePt t="4405" x="3771900" y="3562350"/>
          <p14:tracePt t="4426" x="3727450" y="3562350"/>
          <p14:tracePt t="4439" x="3708400" y="3562350"/>
          <p14:tracePt t="4456" x="3702050" y="3562350"/>
          <p14:tracePt t="4472" x="3683000" y="3562350"/>
          <p14:tracePt t="4489" x="3676650" y="3562350"/>
          <p14:tracePt t="4522" x="3670300" y="3562350"/>
          <p14:tracePt t="4544" x="3663950" y="3562350"/>
          <p14:tracePt t="4555" x="3657600" y="3562350"/>
          <p14:tracePt t="4572" x="3651250" y="3562350"/>
          <p14:tracePt t="4589" x="3644900" y="3562350"/>
          <p14:tracePt t="4607" x="3638550" y="3562350"/>
          <p14:tracePt t="4628" x="3632200" y="3556000"/>
          <p14:tracePt t="4649" x="3625850" y="3549650"/>
          <p14:tracePt t="4657" x="3619500" y="3549650"/>
          <p14:tracePt t="4672" x="3606800" y="3549650"/>
          <p14:tracePt t="4689" x="3594100" y="3543300"/>
          <p14:tracePt t="4706" x="3581400" y="3536950"/>
          <p14:tracePt t="4722" x="3568700" y="3536950"/>
          <p14:tracePt t="4742" x="3549650" y="3530600"/>
          <p14:tracePt t="4758" x="3543300" y="3530600"/>
          <p14:tracePt t="4782" x="3536950" y="3530600"/>
          <p14:tracePt t="4798" x="3530600" y="3530600"/>
          <p14:tracePt t="4806" x="3524250" y="3530600"/>
          <p14:tracePt t="4822" x="3517900" y="3530600"/>
          <p14:tracePt t="4839" x="3511550" y="3530600"/>
          <p14:tracePt t="4856" x="3498850" y="3530600"/>
          <p14:tracePt t="4872" x="3492500" y="3530600"/>
          <p14:tracePt t="5051" x="3492500" y="3524250"/>
          <p14:tracePt t="5067" x="3492500" y="3517900"/>
          <p14:tracePt t="5075" x="3492500" y="3511550"/>
          <p14:tracePt t="5081" x="3492500" y="3498850"/>
          <p14:tracePt t="5090" x="3492500" y="3486150"/>
          <p14:tracePt t="5106" x="3492500" y="3409950"/>
          <p14:tracePt t="5123" x="3498850" y="3270250"/>
          <p14:tracePt t="5141" x="3498850" y="3060700"/>
          <p14:tracePt t="5157" x="3486150" y="2781300"/>
          <p14:tracePt t="5173" x="3486150" y="2584450"/>
          <p14:tracePt t="5190" x="3486150" y="2438400"/>
          <p14:tracePt t="5206" x="3524250" y="2324100"/>
          <p14:tracePt t="5223" x="3549650" y="2266950"/>
          <p14:tracePt t="5242" x="3568700" y="2228850"/>
          <p14:tracePt t="5249" x="3575050" y="2222500"/>
          <p14:tracePt t="5274" x="3581400" y="2216150"/>
          <p14:tracePt t="5330" x="3587750" y="2216150"/>
          <p14:tracePt t="5345" x="3594100" y="2216150"/>
          <p14:tracePt t="5351" x="3606800" y="2216150"/>
          <p14:tracePt t="5360" x="3613150" y="2228850"/>
          <p14:tracePt t="5373" x="3638550" y="2247900"/>
          <p14:tracePt t="5390" x="3651250" y="2254250"/>
          <p14:tracePt t="5406" x="3663950" y="2254250"/>
          <p14:tracePt t="5423" x="3670300" y="2254250"/>
          <p14:tracePt t="5440" x="3676650" y="2254250"/>
          <p14:tracePt t="5490" x="3683000" y="2279650"/>
          <p14:tracePt t="5498" x="3689350" y="2324100"/>
          <p14:tracePt t="5507" x="3702050" y="2374900"/>
          <p14:tracePt t="5525" x="3721100" y="2489200"/>
          <p14:tracePt t="5541" x="3714750" y="2660650"/>
          <p14:tracePt t="5557" x="3695700" y="2781300"/>
          <p14:tracePt t="5573" x="3676650" y="2870200"/>
          <p14:tracePt t="5590" x="3657600" y="2971800"/>
          <p14:tracePt t="5607" x="3638550" y="3086100"/>
          <p14:tracePt t="5624" x="3625850" y="3194050"/>
          <p14:tracePt t="5640" x="3619500" y="3314700"/>
          <p14:tracePt t="5657" x="3619500" y="3498850"/>
          <p14:tracePt t="5674" x="3619500" y="3568700"/>
          <p14:tracePt t="5690" x="3619500" y="3613150"/>
          <p14:tracePt t="5707" x="3619500" y="3632200"/>
          <p14:tracePt t="5723" x="3619500" y="3651250"/>
          <p14:tracePt t="5740" x="3619500" y="3670300"/>
          <p14:tracePt t="5747" x="3619500" y="3676650"/>
          <p14:tracePt t="5978" x="3625850" y="3670300"/>
          <p14:tracePt t="5984" x="3625850" y="3651250"/>
          <p14:tracePt t="5991" x="3632200" y="3632200"/>
          <p14:tracePt t="6007" x="3632200" y="3600450"/>
          <p14:tracePt t="6024" x="3632200" y="3562350"/>
          <p14:tracePt t="6040" x="3632200" y="3530600"/>
          <p14:tracePt t="6075" x="3638550" y="3517900"/>
          <p14:tracePt t="6107" x="3644900" y="3511550"/>
          <p14:tracePt t="6142" x="3644900" y="3505200"/>
          <p14:tracePt t="6157" x="3644900" y="3498850"/>
          <p14:tracePt t="6192" x="3644900" y="3492500"/>
          <p14:tracePt t="6209" x="3644900" y="3486150"/>
          <p14:tracePt t="6233" x="3644900" y="3479800"/>
          <p14:tracePt t="6393" x="3644900" y="3473450"/>
          <p14:tracePt t="6399" x="3644900" y="3467100"/>
          <p14:tracePt t="6409" x="3638550" y="3460750"/>
          <p14:tracePt t="6424" x="3632200" y="3448050"/>
          <p14:tracePt t="7642" x="3632200" y="3441700"/>
          <p14:tracePt t="7658" x="3632200" y="3435350"/>
          <p14:tracePt t="7665" x="3638550" y="3429000"/>
          <p14:tracePt t="7675" x="3651250" y="3422650"/>
          <p14:tracePt t="7694" x="3702050" y="3416300"/>
          <p14:tracePt t="7726" x="3848100" y="3422650"/>
          <p14:tracePt t="7759" x="3956050" y="3429000"/>
          <p14:tracePt t="7765" x="3981450" y="3429000"/>
          <p14:tracePt t="7792" x="4000500" y="3429000"/>
          <p14:tracePt t="8794" x="4013200" y="3429000"/>
          <p14:tracePt t="8799" x="4038600" y="3422650"/>
          <p14:tracePt t="8811" x="4127500" y="3390900"/>
          <p14:tracePt t="8828" x="4248150" y="3365500"/>
          <p14:tracePt t="8844" x="4375150" y="3340100"/>
          <p14:tracePt t="8860" x="4546600" y="3327400"/>
          <p14:tracePt t="8878" x="4667250" y="3321050"/>
          <p14:tracePt t="8894" x="4781550" y="3321050"/>
          <p14:tracePt t="8929" x="4978400" y="3321050"/>
          <p14:tracePt t="8960" x="5200650" y="3333750"/>
          <p14:tracePt t="8993" x="5346700" y="3359150"/>
          <p14:tracePt t="9010" x="5397500" y="3371850"/>
          <p14:tracePt t="9026" x="5454650" y="3378200"/>
          <p14:tracePt t="9045" x="5511800" y="3390900"/>
          <p14:tracePt t="9060" x="5575300" y="3403600"/>
          <p14:tracePt t="9077" x="5613400" y="3409950"/>
          <p14:tracePt t="9093" x="5632450" y="3422650"/>
          <p14:tracePt t="9110" x="5638800" y="3422650"/>
          <p14:tracePt t="9186" x="5638800" y="3429000"/>
          <p14:tracePt t="9191" x="5645150" y="3435350"/>
          <p14:tracePt t="9201" x="5651500" y="3441700"/>
          <p14:tracePt t="9211" x="5651500" y="3448050"/>
          <p14:tracePt t="9227" x="5657850" y="3454400"/>
          <p14:tracePt t="9244" x="5657850" y="3460750"/>
          <p14:tracePt t="9294" x="5651500" y="3467100"/>
          <p14:tracePt t="9307" x="5645150" y="3479800"/>
          <p14:tracePt t="9333" x="5632450" y="3486150"/>
          <p14:tracePt t="9339" x="5632450" y="3492500"/>
          <p14:tracePt t="9345" x="5619750" y="3498850"/>
          <p14:tracePt t="9361" x="5607050" y="3505200"/>
          <p14:tracePt t="9377" x="5600700" y="3511550"/>
          <p14:tracePt t="9394" x="5588000" y="3511550"/>
          <p14:tracePt t="9410" x="5581650" y="3511550"/>
          <p14:tracePt t="9429" x="5581650" y="3517900"/>
          <p14:tracePt t="9445" x="5568950" y="3517900"/>
          <p14:tracePt t="9477" x="5562600" y="3517900"/>
          <p14:tracePt t="9494" x="5549900" y="3517900"/>
          <p14:tracePt t="9510" x="5537200" y="3517900"/>
          <p14:tracePt t="9529" x="5505450" y="3517900"/>
          <p14:tracePt t="9548" x="5480050" y="3517900"/>
          <p14:tracePt t="9560" x="5454650" y="3517900"/>
          <p14:tracePt t="9577" x="5422900" y="3517900"/>
          <p14:tracePt t="9594" x="5397500" y="3517900"/>
          <p14:tracePt t="9610" x="5359400" y="3517900"/>
          <p14:tracePt t="9627" x="5321300" y="3524250"/>
          <p14:tracePt t="9648" x="5276850" y="3524250"/>
          <p14:tracePt t="9661" x="5257800" y="3524250"/>
          <p14:tracePt t="9677" x="5238750" y="3530600"/>
          <p14:tracePt t="9693" x="5232400" y="3530600"/>
          <p14:tracePt t="9710" x="5226050" y="3530600"/>
          <p14:tracePt t="9727" x="5213350" y="3530600"/>
          <p14:tracePt t="9747" x="5200650" y="3530600"/>
          <p14:tracePt t="9761" x="5175250" y="3530600"/>
          <p14:tracePt t="9777" x="5162550" y="3530600"/>
          <p14:tracePt t="9794" x="5156200" y="3530600"/>
          <p14:tracePt t="9811" x="5130800" y="3530600"/>
          <p14:tracePt t="9827" x="5118100" y="3517900"/>
          <p14:tracePt t="9846" x="5080000" y="3486150"/>
          <p14:tracePt t="9863" x="5067300" y="3479800"/>
          <p14:tracePt t="9877" x="5060950" y="3473450"/>
          <p14:tracePt t="9895" x="5048250" y="3454400"/>
          <p14:tracePt t="9911" x="5048250" y="3441700"/>
          <p14:tracePt t="9929" x="5048250" y="3422650"/>
          <p14:tracePt t="9946" x="5048250" y="3397250"/>
          <p14:tracePt t="9961" x="5048250" y="3378200"/>
          <p14:tracePt t="9977" x="5060950" y="3352800"/>
          <p14:tracePt t="9994" x="5086350" y="3327400"/>
          <p14:tracePt t="10011" x="5099050" y="3308350"/>
          <p14:tracePt t="10027" x="5124450" y="3289300"/>
          <p14:tracePt t="10046" x="5162550" y="3257550"/>
          <p14:tracePt t="10061" x="5181600" y="3251200"/>
          <p14:tracePt t="10079" x="5200650" y="3244850"/>
          <p14:tracePt t="10094" x="5207000" y="3244850"/>
          <p14:tracePt t="10113" x="5232400" y="3244850"/>
          <p14:tracePt t="10129" x="5251450" y="3244850"/>
          <p14:tracePt t="10146" x="5283200" y="3244850"/>
          <p14:tracePt t="10161" x="5327650" y="3276600"/>
          <p14:tracePt t="10180" x="5359400" y="3302000"/>
          <p14:tracePt t="10195" x="5391150" y="3340100"/>
          <p14:tracePt t="10212" x="5403850" y="3359150"/>
          <p14:tracePt t="10228" x="5403850" y="3365500"/>
          <p14:tracePt t="10245" x="5410200" y="3378200"/>
          <p14:tracePt t="10263" x="5416550" y="3397250"/>
          <p14:tracePt t="10278" x="5416550" y="3409950"/>
          <p14:tracePt t="10295" x="5410200" y="3435350"/>
          <p14:tracePt t="10311" x="5391150" y="3467100"/>
          <p14:tracePt t="10330" x="5365750" y="3498850"/>
          <p14:tracePt t="10344" x="5327650" y="3536950"/>
          <p14:tracePt t="10362" x="5302250" y="3562350"/>
          <p14:tracePt t="10378" x="5289550" y="3562350"/>
          <p14:tracePt t="10394" x="5289550" y="3568700"/>
          <p14:tracePt t="10876" x="5314950" y="3562350"/>
          <p14:tracePt t="10881" x="5334000" y="3549650"/>
          <p14:tracePt t="10895" x="5422900" y="3524250"/>
          <p14:tracePt t="10912" x="5543550" y="3492500"/>
          <p14:tracePt t="10929" x="5778500" y="3435350"/>
          <p14:tracePt t="10945" x="5918200" y="3409950"/>
          <p14:tracePt t="10980" x="6178550" y="3378200"/>
          <p14:tracePt t="11012" x="6184900" y="3378200"/>
          <p14:tracePt t="11065" x="6191250" y="3390900"/>
          <p14:tracePt t="11080" x="6191250" y="3416300"/>
          <p14:tracePt t="11096" x="6191250" y="3435350"/>
          <p14:tracePt t="11112" x="6172200" y="3454400"/>
          <p14:tracePt t="11131" x="6140450" y="3467100"/>
          <p14:tracePt t="11147" x="6108700" y="3473450"/>
          <p14:tracePt t="11165" x="6070600" y="3479800"/>
          <p14:tracePt t="11179" x="6045200" y="3473450"/>
          <p14:tracePt t="11197" x="6032500" y="3454400"/>
          <p14:tracePt t="11212" x="6007100" y="3403600"/>
          <p14:tracePt t="11229" x="5988050" y="3327400"/>
          <p14:tracePt t="11248" x="5981700" y="3282950"/>
          <p14:tracePt t="11256" x="5981700" y="3219450"/>
          <p14:tracePt t="11279" x="6026150" y="3149600"/>
          <p14:tracePt t="11297" x="6051550" y="3130550"/>
          <p14:tracePt t="11314" x="6070600" y="3124200"/>
          <p14:tracePt t="11330" x="6083300" y="3117850"/>
          <p14:tracePt t="11347" x="6096000" y="3117850"/>
          <p14:tracePt t="11362" x="6134100" y="3162300"/>
          <p14:tracePt t="11379" x="6172200" y="3244850"/>
          <p14:tracePt t="11396" x="6203950" y="3365500"/>
          <p14:tracePt t="11412" x="6203950" y="3429000"/>
          <p14:tracePt t="11429" x="6191250" y="3479800"/>
          <p14:tracePt t="11450" x="6165850" y="3511550"/>
          <p14:tracePt t="11463" x="6134100" y="3543300"/>
          <p14:tracePt t="11479" x="6121400" y="3549650"/>
          <p14:tracePt t="11498" x="6115050" y="3549650"/>
          <p14:tracePt t="11530" x="6108700" y="3549650"/>
          <p14:tracePt t="11707" x="6096000" y="3549650"/>
          <p14:tracePt t="11713" x="6064250" y="3536950"/>
          <p14:tracePt t="11721" x="6032500" y="3524250"/>
          <p14:tracePt t="11729" x="6013450" y="3517900"/>
          <p14:tracePt t="11746" x="5943600" y="3511550"/>
          <p14:tracePt t="11763" x="5899150" y="3511550"/>
          <p14:tracePt t="11779" x="5861050" y="3511550"/>
          <p14:tracePt t="11799" x="5822950" y="3511550"/>
          <p14:tracePt t="11815" x="5803900" y="3511550"/>
          <p14:tracePt t="11831" x="5778500" y="3511550"/>
          <p14:tracePt t="11848" x="5740400" y="3511550"/>
          <p14:tracePt t="11863" x="5702300" y="3511550"/>
          <p14:tracePt t="11881" x="5645150" y="3511550"/>
          <p14:tracePt t="11898" x="5568950" y="3511550"/>
          <p14:tracePt t="11913" x="5524500" y="3511550"/>
          <p14:tracePt t="11931" x="5486400" y="3511550"/>
          <p14:tracePt t="11946" x="5461000" y="3511550"/>
          <p14:tracePt t="11964" x="5448300" y="3511550"/>
          <p14:tracePt t="11981" x="5410200" y="3511550"/>
          <p14:tracePt t="11999" x="5391150" y="3511550"/>
          <p14:tracePt t="12014" x="5372100" y="3511550"/>
          <p14:tracePt t="12030" x="5365750" y="3511550"/>
          <p14:tracePt t="12093" x="5359400" y="3511550"/>
          <p14:tracePt t="12100" x="5359400" y="3505200"/>
          <p14:tracePt t="12113" x="5346700" y="3505200"/>
          <p14:tracePt t="12131" x="5340350" y="3505200"/>
          <p14:tracePt t="12146" x="5321300" y="3505200"/>
          <p14:tracePt t="12164" x="5308600" y="3505200"/>
          <p14:tracePt t="12180" x="5302250" y="3498850"/>
          <p14:tracePt t="12197" x="5289550" y="3492500"/>
          <p14:tracePt t="12310" x="5283200" y="3492500"/>
          <p14:tracePt t="12333" x="5276850" y="3492500"/>
          <p14:tracePt t="12364" x="5270500" y="3486150"/>
          <p14:tracePt t="12435" x="5264150" y="3486150"/>
          <p14:tracePt t="12610" x="5257800" y="3486150"/>
          <p14:tracePt t="12625" x="5251450" y="3486150"/>
          <p14:tracePt t="12631" x="5245100" y="3486150"/>
          <p14:tracePt t="12653" x="5238750" y="3486150"/>
          <p14:tracePt t="12664" x="5232400" y="3486150"/>
          <p14:tracePt t="12697" x="5232400" y="3479800"/>
          <p14:tracePt t="12771" x="5238750" y="3479800"/>
          <p14:tracePt t="12785" x="5251450" y="3473450"/>
          <p14:tracePt t="12794" x="5276850" y="3473450"/>
          <p14:tracePt t="12801" x="5321300" y="3473450"/>
          <p14:tracePt t="12815" x="5422900" y="3473450"/>
          <p14:tracePt t="12832" x="5530850" y="3473450"/>
          <p14:tracePt t="12847" x="5702300" y="3486150"/>
          <p14:tracePt t="12864" x="5835650" y="3492500"/>
          <p14:tracePt t="12881" x="5988050" y="3498850"/>
          <p14:tracePt t="12900" x="6108700" y="3498850"/>
          <p14:tracePt t="12915" x="6134100" y="3498850"/>
          <p14:tracePt t="12930" x="6140450" y="3498850"/>
          <p14:tracePt t="12947" x="6146800" y="3498850"/>
          <p14:tracePt t="13047" x="6127750" y="3498850"/>
          <p14:tracePt t="13056" x="6102350" y="3498850"/>
          <p14:tracePt t="13064" x="6096000" y="3498850"/>
          <p14:tracePt t="13082" x="5994400" y="3511550"/>
          <p14:tracePt t="13102" x="5664200" y="3543300"/>
          <p14:tracePt t="13115" x="5410200" y="3556000"/>
          <p14:tracePt t="13132" x="5168900" y="3562350"/>
          <p14:tracePt t="13148" x="4959350" y="3562350"/>
          <p14:tracePt t="13164" x="4654550" y="3562350"/>
          <p14:tracePt t="13181" x="4451350" y="3568700"/>
          <p14:tracePt t="13198" x="4146550" y="3568700"/>
          <p14:tracePt t="13217" x="3956050" y="3575050"/>
          <p14:tracePt t="13231" x="3784600" y="3575050"/>
          <p14:tracePt t="13250" x="3676650" y="3575050"/>
          <p14:tracePt t="13264" x="3568700" y="3575050"/>
          <p14:tracePt t="13281" x="3486150" y="3575050"/>
          <p14:tracePt t="13298" x="3467100" y="3568700"/>
          <p14:tracePt t="13316" x="3429000" y="3568700"/>
          <p14:tracePt t="13332" x="3416300" y="3568700"/>
          <p14:tracePt t="13350" x="3390900" y="3568700"/>
          <p14:tracePt t="13364" x="3371850" y="3568700"/>
          <p14:tracePt t="13381" x="3333750" y="3568700"/>
          <p14:tracePt t="13398" x="3289300" y="3562350"/>
          <p14:tracePt t="13415" x="3232150" y="3556000"/>
          <p14:tracePt t="13431" x="3213100" y="3549650"/>
          <p14:tracePt t="13448" x="3194050" y="3549650"/>
          <p14:tracePt t="13467" x="3175000" y="3549650"/>
          <p14:tracePt t="13481" x="3149600" y="3543300"/>
          <p14:tracePt t="13499" x="3124200" y="3536950"/>
          <p14:tracePt t="13532" x="3111500" y="3536950"/>
          <p14:tracePt t="13549" x="3105150" y="3536950"/>
          <p14:tracePt t="13564" x="3098800" y="3536950"/>
          <p14:tracePt t="13581" x="3092450" y="3536950"/>
          <p14:tracePt t="13601" x="3086100" y="3536950"/>
          <p14:tracePt t="13614" x="3073400" y="3536950"/>
          <p14:tracePt t="13633" x="3067050" y="3536950"/>
          <p14:tracePt t="13704" x="3079750" y="3536950"/>
          <p14:tracePt t="13711" x="3098800" y="3530600"/>
          <p14:tracePt t="13721" x="3117850" y="3524250"/>
          <p14:tracePt t="13732" x="3149600" y="3517900"/>
          <p14:tracePt t="13749" x="3175000" y="3498850"/>
          <p14:tracePt t="13764" x="3187700" y="3479800"/>
          <p14:tracePt t="13781" x="3187700" y="3441700"/>
          <p14:tracePt t="13801" x="3187700" y="3378200"/>
          <p14:tracePt t="13815" x="3124200" y="3251200"/>
          <p14:tracePt t="13833" x="2978150" y="3067050"/>
          <p14:tracePt t="13851" x="2876550" y="2990850"/>
          <p14:tracePt t="13865" x="2851150" y="2978150"/>
          <p14:tracePt t="13881" x="2813050" y="2971800"/>
          <p14:tracePt t="13899" x="2787650" y="2971800"/>
          <p14:tracePt t="13915" x="2762250" y="2984500"/>
          <p14:tracePt t="13933" x="2724150" y="3054350"/>
          <p14:tracePt t="13952" x="2698750" y="3111500"/>
          <p14:tracePt t="13966" x="2692400" y="3168650"/>
          <p14:tracePt t="13982" x="2698750" y="3232150"/>
          <p14:tracePt t="14001" x="2736850" y="3314700"/>
          <p14:tracePt t="14015" x="2787650" y="3384550"/>
          <p14:tracePt t="14034" x="2857500" y="3467100"/>
          <p14:tracePt t="14050" x="3009900" y="3587750"/>
          <p14:tracePt t="14065" x="3092450" y="3632200"/>
          <p14:tracePt t="14081" x="3124200" y="3644900"/>
          <p14:tracePt t="14098" x="3149600" y="3644900"/>
          <p14:tracePt t="14115" x="3175000" y="3632200"/>
          <p14:tracePt t="14134" x="3187700" y="3543300"/>
          <p14:tracePt t="14152" x="3181350" y="3454400"/>
          <p14:tracePt t="14165" x="3124200" y="3340100"/>
          <p14:tracePt t="14181" x="3041650" y="3225800"/>
          <p14:tracePt t="14198" x="3003550" y="3194050"/>
          <p14:tracePt t="14216" x="2984500" y="3194050"/>
          <p14:tracePt t="14233" x="2933700" y="3213100"/>
          <p14:tracePt t="14251" x="2921000" y="3251200"/>
          <p14:tracePt t="14265" x="2908300" y="3321050"/>
          <p14:tracePt t="14282" x="2901950" y="3390900"/>
          <p14:tracePt t="14299" x="2901950" y="3422650"/>
          <p14:tracePt t="14315" x="2901950" y="3429000"/>
          <p14:tracePt t="14355" x="2908300" y="3429000"/>
          <p14:tracePt t="14365" x="2914650" y="3429000"/>
          <p14:tracePt t="14382" x="2921000" y="3429000"/>
          <p14:tracePt t="14400" x="2927350" y="3429000"/>
          <p14:tracePt t="14416" x="2933700" y="3429000"/>
          <p14:tracePt t="14832" x="2940050" y="3429000"/>
          <p14:tracePt t="14845" x="2946400" y="3429000"/>
          <p14:tracePt t="14853" x="2952750" y="3416300"/>
          <p14:tracePt t="14866" x="2959100" y="3397250"/>
          <p14:tracePt t="14883" x="2965450" y="3378200"/>
          <p14:tracePt t="14899" x="2978150" y="3365500"/>
          <p14:tracePt t="14916" x="2984500" y="3314700"/>
          <p14:tracePt t="14933" x="2997200" y="3270250"/>
          <p14:tracePt t="14968" x="3073400" y="3003550"/>
          <p14:tracePt t="14999" x="3162300" y="2755900"/>
          <p14:tracePt t="15033" x="3314700" y="2533650"/>
          <p14:tracePt t="15051" x="3435350" y="2400300"/>
          <p14:tracePt t="15068" x="3619500" y="2247900"/>
          <p14:tracePt t="15083" x="3721100" y="2159000"/>
          <p14:tracePt t="15099" x="3778250" y="2114550"/>
          <p14:tracePt t="15116" x="3797300" y="2101850"/>
          <p14:tracePt t="15134" x="3810000" y="2089150"/>
          <p14:tracePt t="15150" x="3810000" y="2082800"/>
          <p14:tracePt t="15166" x="3816350" y="2082800"/>
          <p14:tracePt t="15183" x="3816350" y="2076450"/>
          <p14:tracePt t="15200" x="3822700" y="2070100"/>
          <p14:tracePt t="15216" x="3829050" y="2070100"/>
          <p14:tracePt t="15263" x="3829050" y="2063750"/>
          <p14:tracePt t="15270" x="3835400" y="2063750"/>
          <p14:tracePt t="15291" x="3841750" y="2063750"/>
          <p14:tracePt t="15307" x="3841750" y="2057400"/>
          <p14:tracePt t="15346" x="3848100" y="2057400"/>
          <p14:tracePt t="15508" x="3854450" y="2057400"/>
          <p14:tracePt t="15532" x="3860800" y="2057400"/>
          <p14:tracePt t="15539" x="3873500" y="2057400"/>
          <p14:tracePt t="15550" x="3879850" y="2057400"/>
          <p14:tracePt t="15567" x="3911600" y="2076450"/>
          <p14:tracePt t="15583" x="3924300" y="2082800"/>
          <p14:tracePt t="15600" x="3937000" y="2089150"/>
          <p14:tracePt t="15619" x="3943350" y="2089150"/>
          <p14:tracePt t="15634" x="3949700" y="2089150"/>
          <p14:tracePt t="15650" x="3956050" y="2089150"/>
          <p14:tracePt t="15670" x="3956050" y="2095500"/>
          <p14:tracePt t="16020" x="3962400" y="2095500"/>
          <p14:tracePt t="16026" x="3968750" y="2095500"/>
          <p14:tracePt t="16033" x="3981450" y="2108200"/>
          <p14:tracePt t="16051" x="4019550" y="2139950"/>
          <p14:tracePt t="16070" x="4051300" y="2159000"/>
          <p14:tracePt t="16086" x="4064000" y="2171700"/>
          <p14:tracePt t="16100" x="4076700" y="2171700"/>
          <p14:tracePt t="16134" x="4095750" y="2171700"/>
          <p14:tracePt t="16170" x="4114800" y="2171700"/>
          <p14:tracePt t="16203" x="4133850" y="2171700"/>
          <p14:tracePt t="16264" x="4140200" y="2171700"/>
          <p14:tracePt t="16405" x="4133850" y="2171700"/>
          <p14:tracePt t="16412" x="4127500" y="2171700"/>
          <p14:tracePt t="16422" x="4121150" y="2171700"/>
          <p14:tracePt t="16435" x="4108450" y="2178050"/>
          <p14:tracePt t="16451" x="4089400" y="2184400"/>
          <p14:tracePt t="16471" x="4070350" y="2184400"/>
          <p14:tracePt t="16486" x="4064000" y="2190750"/>
          <p14:tracePt t="16518" x="4057650" y="2190750"/>
          <p14:tracePt t="16658" x="4064000" y="2190750"/>
          <p14:tracePt t="16675" x="4070350" y="2184400"/>
          <p14:tracePt t="16697" x="4076700" y="2178050"/>
          <p14:tracePt t="16712" x="4083050" y="2171700"/>
          <p14:tracePt t="16742" x="4089400" y="2165350"/>
          <p14:tracePt t="16768" x="4089400" y="2159000"/>
          <p14:tracePt t="16773" x="4095750" y="2159000"/>
          <p14:tracePt t="16821" x="4102100" y="2152650"/>
          <p14:tracePt t="17053" x="4095750" y="2152650"/>
          <p14:tracePt t="17060" x="4089400" y="2152650"/>
          <p14:tracePt t="17068" x="4083050" y="2159000"/>
          <p14:tracePt t="17087" x="4064000" y="2171700"/>
          <p14:tracePt t="17103" x="4006850" y="2203450"/>
          <p14:tracePt t="17135" x="3873500" y="2286000"/>
          <p14:tracePt t="17170" x="3727450" y="2374900"/>
          <p14:tracePt t="17204" x="3581400" y="2489200"/>
          <p14:tracePt t="17220" x="3536950" y="2527300"/>
          <p14:tracePt t="17235" x="3479800" y="2603500"/>
          <p14:tracePt t="17251" x="3397250" y="2743200"/>
          <p14:tracePt t="17257" x="3378200" y="2781300"/>
          <p14:tracePt t="17268" x="3327400" y="2844800"/>
          <p14:tracePt t="17285" x="3251200" y="2978150"/>
          <p14:tracePt t="17303" x="3149600" y="3149600"/>
          <p14:tracePt t="17318" x="3098800" y="3257550"/>
          <p14:tracePt t="17335" x="3067050" y="3314700"/>
          <p14:tracePt t="17352" x="3048000" y="3365500"/>
          <p14:tracePt t="17368" x="3035300" y="3390900"/>
          <p14:tracePt t="17385" x="3022600" y="3422650"/>
          <p14:tracePt t="17403" x="3016250" y="3454400"/>
          <p14:tracePt t="17420" x="3016250" y="3460750"/>
          <p14:tracePt t="17435" x="3016250" y="3467100"/>
          <p14:tracePt t="17471" x="3016250" y="3479800"/>
          <p14:tracePt t="17485" x="3016250" y="3486150"/>
          <p14:tracePt t="17530" x="3016250" y="3492500"/>
          <p14:tracePt t="17595" x="3022600" y="3492500"/>
          <p14:tracePt t="17613" x="3028950" y="3492500"/>
          <p14:tracePt t="17623" x="3035300" y="3492500"/>
          <p14:tracePt t="17629" x="3041650" y="3492500"/>
          <p14:tracePt t="17639" x="3048000" y="3492500"/>
          <p14:tracePt t="17653" x="3067050" y="3486150"/>
          <p14:tracePt t="17670" x="3098800" y="3473450"/>
          <p14:tracePt t="17686" x="3136900" y="3454400"/>
          <p14:tracePt t="17705" x="3181350" y="3403600"/>
          <p14:tracePt t="17720" x="3187700" y="3378200"/>
          <p14:tracePt t="17735" x="3194050" y="3333750"/>
          <p14:tracePt t="17753" x="3194050" y="3295650"/>
          <p14:tracePt t="17759" x="3194050" y="3270250"/>
          <p14:tracePt t="17770" x="3181350" y="3257550"/>
          <p14:tracePt t="17787" x="3181350" y="3251200"/>
          <p14:tracePt t="17804" x="3175000" y="3251200"/>
          <p14:tracePt t="17839" x="3175000" y="3257550"/>
          <p14:tracePt t="17845" x="3175000" y="3276600"/>
          <p14:tracePt t="17853" x="3194050" y="3295650"/>
          <p14:tracePt t="17869" x="3244850" y="3333750"/>
          <p14:tracePt t="17888" x="3441700" y="3390900"/>
          <p14:tracePt t="17902" x="3587750" y="3416300"/>
          <p14:tracePt t="17919" x="3848100" y="3435350"/>
          <p14:tracePt t="17935" x="3924300" y="3435350"/>
          <p14:tracePt t="17953" x="4032250" y="3416300"/>
          <p14:tracePt t="17969" x="4102100" y="3397250"/>
          <p14:tracePt t="17985" x="4203700" y="3365500"/>
          <p14:tracePt t="18002" x="4298950" y="3333750"/>
          <p14:tracePt t="18019" x="4368800" y="3321050"/>
          <p14:tracePt t="18035" x="4451350" y="3314700"/>
          <p14:tracePt t="18053" x="4489450" y="3314700"/>
          <p14:tracePt t="18069" x="4502150" y="3314700"/>
          <p14:tracePt t="18087" x="4521200" y="3314700"/>
          <p14:tracePt t="18103" x="4540250" y="3314700"/>
          <p14:tracePt t="18119" x="4559300" y="3314700"/>
          <p14:tracePt t="18137" x="4591050" y="3314700"/>
          <p14:tracePt t="18152" x="4641850" y="3327400"/>
          <p14:tracePt t="18170" x="4718050" y="3352800"/>
          <p14:tracePt t="18186" x="4762500" y="3365500"/>
          <p14:tracePt t="18205" x="4813300" y="3384550"/>
          <p14:tracePt t="18219" x="4838700" y="3390900"/>
          <p14:tracePt t="18236" x="4845050" y="3397250"/>
          <p14:tracePt t="18478" x="4851400" y="3397250"/>
          <p14:tracePt t="18485" x="4870450" y="3397250"/>
          <p14:tracePt t="18493" x="4895850" y="3397250"/>
          <p14:tracePt t="18503" x="4921250" y="3397250"/>
          <p14:tracePt t="18521" x="5041900" y="3397250"/>
          <p14:tracePt t="18553" x="5168900" y="3397250"/>
          <p14:tracePt t="18586" x="5384800" y="3397250"/>
          <p14:tracePt t="18621" x="5473700" y="3397250"/>
          <p14:tracePt t="18636" x="5486400" y="3397250"/>
          <p14:tracePt t="18966" x="5486400" y="3390900"/>
          <p14:tracePt t="18971" x="5492750" y="3384550"/>
          <p14:tracePt t="18989" x="5492750" y="3378200"/>
          <p14:tracePt t="19005" x="5492750" y="3365500"/>
          <p14:tracePt t="19022" x="5492750" y="3352800"/>
          <p14:tracePt t="19037" x="5492750" y="3333750"/>
          <p14:tracePt t="19071" x="5486400" y="3295650"/>
          <p14:tracePt t="19105" x="5480050" y="3282950"/>
          <p14:tracePt t="19137" x="5467350" y="3276600"/>
          <p14:tracePt t="19173" x="5461000" y="3276600"/>
          <p14:tracePt t="19187" x="5454650" y="3270250"/>
          <p14:tracePt t="19204" x="5441950" y="3270250"/>
          <p14:tracePt t="19222" x="5422900" y="3270250"/>
          <p14:tracePt t="19240" x="5410200" y="3263900"/>
          <p14:tracePt t="19256" x="5391150" y="3263900"/>
          <p14:tracePt t="19272" x="5384800" y="3263900"/>
          <p14:tracePt t="19290" x="5372100" y="3263900"/>
          <p14:tracePt t="19303" x="5353050" y="3263900"/>
          <p14:tracePt t="19323" x="5327650" y="3263900"/>
          <p14:tracePt t="19337" x="5295900" y="3263900"/>
          <p14:tracePt t="19355" x="5270500" y="3263900"/>
          <p14:tracePt t="19373" x="5251450" y="3270250"/>
          <p14:tracePt t="19387" x="5226050" y="3282950"/>
          <p14:tracePt t="19404" x="5200650" y="3295650"/>
          <p14:tracePt t="19420" x="5175250" y="3302000"/>
          <p14:tracePt t="19437" x="5162550" y="3321050"/>
          <p14:tracePt t="19456" x="5149850" y="3346450"/>
          <p14:tracePt t="19474" x="5137150" y="3371850"/>
          <p14:tracePt t="19488" x="5137150" y="3397250"/>
          <p14:tracePt t="19506" x="5137150" y="3429000"/>
          <p14:tracePt t="19521" x="5137150" y="3454400"/>
          <p14:tracePt t="19539" x="5137150" y="3467100"/>
          <p14:tracePt t="19555" x="5162550" y="3486150"/>
          <p14:tracePt t="19571" x="5181600" y="3492500"/>
          <p14:tracePt t="19587" x="5194300" y="3492500"/>
          <p14:tracePt t="19604" x="5213350" y="3498850"/>
          <p14:tracePt t="19622" x="5226050" y="3498850"/>
          <p14:tracePt t="19638" x="5257800" y="3486150"/>
          <p14:tracePt t="19657" x="5270500" y="3467100"/>
          <p14:tracePt t="19675" x="5283200" y="3460750"/>
          <p14:tracePt t="19688" x="5289550" y="3448050"/>
          <p14:tracePt t="19721" x="5295900" y="3448050"/>
          <p14:tracePt t="19743" x="5295900" y="3441700"/>
          <p14:tracePt t="19837" x="5302250" y="3441700"/>
          <p14:tracePt t="20299" x="5308600" y="3441700"/>
          <p14:tracePt t="20407" x="5321300" y="3441700"/>
          <p14:tracePt t="20413" x="5346700" y="3448050"/>
          <p14:tracePt t="20423" x="5359400" y="3460750"/>
          <p14:tracePt t="20438" x="5403850" y="3479800"/>
          <p14:tracePt t="20472" x="5600700" y="3568700"/>
          <p14:tracePt t="20505" x="5670550" y="3581400"/>
          <p14:tracePt t="20538" x="5740400" y="3581400"/>
          <p14:tracePt t="20554" x="5765800" y="3581400"/>
          <p14:tracePt t="20571" x="5803900" y="3581400"/>
          <p14:tracePt t="20588" x="5886450" y="3581400"/>
          <p14:tracePt t="20605" x="5937250" y="3575050"/>
          <p14:tracePt t="20623" x="5975350" y="3568700"/>
          <p14:tracePt t="20640" x="6000750" y="3556000"/>
          <p14:tracePt t="20656" x="6019800" y="3556000"/>
          <p14:tracePt t="20675" x="6032500" y="3549650"/>
          <p14:tracePt t="20689" x="6045200" y="3549650"/>
          <p14:tracePt t="20705" x="6064250" y="3536950"/>
          <p14:tracePt t="20724" x="6076950" y="3530600"/>
          <p14:tracePt t="20739" x="6089650" y="3524250"/>
          <p14:tracePt t="20756" x="6096000" y="3517900"/>
          <p14:tracePt t="20775" x="6102350" y="3511550"/>
          <p14:tracePt t="20790" x="6108700" y="3498850"/>
          <p14:tracePt t="20805" x="6121400" y="3492500"/>
          <p14:tracePt t="20822" x="6127750" y="3479800"/>
          <p14:tracePt t="20841" x="6134100" y="3479800"/>
          <p14:tracePt t="20856" x="6140450" y="3473450"/>
          <p14:tracePt t="20874" x="6146800" y="3454400"/>
          <p14:tracePt t="20892" x="6153150" y="3429000"/>
          <p14:tracePt t="20906" x="6159500" y="3397250"/>
          <p14:tracePt t="20922" x="6159500" y="3359150"/>
          <p14:tracePt t="20939" x="6159500" y="3340100"/>
          <p14:tracePt t="20955" x="6159500" y="3327400"/>
          <p14:tracePt t="20972" x="6153150" y="3321050"/>
          <p14:tracePt t="20991" x="6153150" y="3302000"/>
          <p14:tracePt t="21005" x="6140450" y="3289300"/>
          <p14:tracePt t="21022" x="6134100" y="3270250"/>
          <p14:tracePt t="21039" x="6127750" y="3251200"/>
          <p14:tracePt t="21055" x="6115050" y="3238500"/>
          <p14:tracePt t="21072" x="6102350" y="3225800"/>
          <p14:tracePt t="21092" x="6096000" y="3219450"/>
          <p14:tracePt t="21105" x="6076950" y="3219450"/>
          <p14:tracePt t="21122" x="6064250" y="3213100"/>
          <p14:tracePt t="21139" x="6045200" y="3213100"/>
          <p14:tracePt t="21157" x="6019800" y="3213100"/>
          <p14:tracePt t="21175" x="5988050" y="3213100"/>
          <p14:tracePt t="21189" x="5943600" y="3213100"/>
          <p14:tracePt t="21206" x="5924550" y="3219450"/>
          <p14:tracePt t="21223" x="5911850" y="3225800"/>
          <p14:tracePt t="21239" x="5892800" y="3238500"/>
          <p14:tracePt t="21256" x="5886450" y="3257550"/>
          <p14:tracePt t="21272" x="5886450" y="3295650"/>
          <p14:tracePt t="21279" x="5886450" y="3314700"/>
          <p14:tracePt t="21288" x="5886450" y="3333750"/>
          <p14:tracePt t="21305" x="5905500" y="3403600"/>
          <p14:tracePt t="21322" x="5937250" y="3460750"/>
          <p14:tracePt t="21342" x="5949950" y="3473450"/>
          <p14:tracePt t="21356" x="5969000" y="3486150"/>
          <p14:tracePt t="21372" x="5988050" y="3492500"/>
          <p14:tracePt t="21391" x="5994400" y="3492500"/>
          <p14:tracePt t="21408" x="6013450" y="3492500"/>
          <p14:tracePt t="21424" x="6019800" y="3492500"/>
          <p14:tracePt t="21440" x="6026150" y="3492500"/>
          <p14:tracePt t="21457" x="6032500" y="3479800"/>
          <p14:tracePt t="21474" x="6038850" y="3467100"/>
          <p14:tracePt t="21491" x="6051550" y="3454400"/>
          <p14:tracePt t="21506" x="6057900" y="3441700"/>
          <p14:tracePt t="21522" x="6064250" y="3435350"/>
          <p14:tracePt t="21541" x="6070600" y="3429000"/>
          <p14:tracePt t="21573" x="6076950" y="3429000"/>
          <p14:tracePt t="21592" x="6096000" y="3422650"/>
          <p14:tracePt t="21607" x="6121400" y="3416300"/>
          <p14:tracePt t="21622" x="6153150" y="3416300"/>
          <p14:tracePt t="21639" x="6197600" y="3416300"/>
          <p14:tracePt t="21656" x="6235700" y="3416300"/>
          <p14:tracePt t="21675" x="6280150" y="3416300"/>
          <p14:tracePt t="21691" x="6375400" y="3416300"/>
          <p14:tracePt t="21708" x="6457950" y="3416300"/>
          <p14:tracePt t="21723" x="6559550" y="3416300"/>
          <p14:tracePt t="21739" x="6724650" y="3416300"/>
          <p14:tracePt t="21756" x="6896100" y="3416300"/>
          <p14:tracePt t="21773" x="7067550" y="3409950"/>
          <p14:tracePt t="21780" x="7118350" y="3403600"/>
          <p14:tracePt t="21789" x="7200900" y="3403600"/>
          <p14:tracePt t="21807" x="7372350" y="3397250"/>
          <p14:tracePt t="21823" x="7467600" y="3390900"/>
          <p14:tracePt t="21842" x="7518400" y="3384550"/>
          <p14:tracePt t="21857" x="7575550" y="3384550"/>
          <p14:tracePt t="21875" x="7626350" y="3384550"/>
          <p14:tracePt t="21892" x="7727950" y="3384550"/>
          <p14:tracePt t="21909" x="7759700" y="3371850"/>
          <p14:tracePt t="21924" x="7791450" y="3365500"/>
          <p14:tracePt t="21940" x="7804150" y="3365500"/>
          <p14:tracePt t="21958" x="7829550" y="3365500"/>
          <p14:tracePt t="21975" x="7867650" y="3359150"/>
          <p14:tracePt t="21993" x="7918450" y="3352800"/>
          <p14:tracePt t="22006" x="7943850" y="3346450"/>
          <p14:tracePt t="22025" x="7950200" y="3346450"/>
          <p14:tracePt t="22056" x="7962900" y="3346450"/>
          <p14:tracePt t="22073" x="7994650" y="3352800"/>
          <p14:tracePt t="22093" x="8032750" y="3365500"/>
          <p14:tracePt t="22107" x="8077200" y="3378200"/>
          <p14:tracePt t="22123" x="8089900" y="3378200"/>
          <p14:tracePt t="22876" x="8083550" y="3378200"/>
          <p14:tracePt t="22882" x="8077200" y="3378200"/>
          <p14:tracePt t="22890" x="8070850" y="3378200"/>
          <p14:tracePt t="22911" x="8026400" y="3378200"/>
          <p14:tracePt t="22926" x="7988300" y="3378200"/>
          <p14:tracePt t="22957" x="7899400" y="3384550"/>
          <p14:tracePt t="22991" x="7696200" y="3416300"/>
          <p14:tracePt t="23026" x="7327900" y="3422650"/>
          <p14:tracePt t="23040" x="7118350" y="3422650"/>
          <p14:tracePt t="23057" x="6915150" y="3416300"/>
          <p14:tracePt t="23074" x="6731000" y="3409950"/>
          <p14:tracePt t="23093" x="6584950" y="3403600"/>
          <p14:tracePt t="23108" x="6457950" y="3403600"/>
          <p14:tracePt t="23127" x="6292850" y="3422650"/>
          <p14:tracePt t="23140" x="6191250" y="3441700"/>
          <p14:tracePt t="23159" x="6070600" y="3473450"/>
          <p14:tracePt t="23174" x="5956300" y="3517900"/>
          <p14:tracePt t="23191" x="5816600" y="3575050"/>
          <p14:tracePt t="23208" x="5619750" y="3625850"/>
          <p14:tracePt t="23228" x="5429250" y="3657600"/>
          <p14:tracePt t="23241" x="5308600" y="3670300"/>
          <p14:tracePt t="23258" x="5175250" y="3676650"/>
          <p14:tracePt t="23274" x="5054600" y="3683000"/>
          <p14:tracePt t="23291" x="4959350" y="3683000"/>
          <p14:tracePt t="23297" x="4927600" y="3689350"/>
          <p14:tracePt t="23308" x="4895850" y="3695700"/>
          <p14:tracePt t="23326" x="4838700" y="3708400"/>
          <p14:tracePt t="23344" x="4806950" y="3714750"/>
          <p14:tracePt t="23357" x="4781550" y="3727450"/>
          <p14:tracePt t="23376" x="4749800" y="3727450"/>
          <p14:tracePt t="23391" x="4724400" y="3740150"/>
          <p14:tracePt t="23409" x="4699000" y="3740150"/>
          <p14:tracePt t="23426" x="4686300" y="3740150"/>
          <p14:tracePt t="23442" x="4654550" y="3740150"/>
          <p14:tracePt t="23459" x="4641850" y="3740150"/>
          <p14:tracePt t="23476" x="4629150" y="3740150"/>
          <p14:tracePt t="23491" x="4616450" y="3740150"/>
          <p14:tracePt t="23508" x="4597400" y="3740150"/>
          <p14:tracePt t="23525" x="4572000" y="3740150"/>
          <p14:tracePt t="23541" x="4527550" y="3727450"/>
          <p14:tracePt t="23559" x="4489450" y="3721100"/>
          <p14:tracePt t="23575" x="4451350" y="3714750"/>
          <p14:tracePt t="23593" x="4394200" y="3714750"/>
          <p14:tracePt t="23608" x="4362450" y="3708400"/>
          <p14:tracePt t="23627" x="4337050" y="3708400"/>
          <p14:tracePt t="23658" x="4330700" y="3702050"/>
          <p14:tracePt t="25025" x="4337050" y="3702050"/>
          <p14:tracePt t="25033" x="4362450" y="3695700"/>
          <p14:tracePt t="25045" x="4387850" y="3695700"/>
          <p14:tracePt t="25060" x="4483100" y="3695700"/>
          <p14:tracePt t="25078" x="4584700" y="3683000"/>
          <p14:tracePt t="25093" x="4692650" y="3676650"/>
          <p14:tracePt t="25109" x="4889500" y="3657600"/>
          <p14:tracePt t="25143" x="5314950" y="3619500"/>
          <p14:tracePt t="25178" x="5848350" y="3606800"/>
          <p14:tracePt t="25211" x="6153150" y="3606800"/>
          <p14:tracePt t="25226" x="6299200" y="3600450"/>
          <p14:tracePt t="25243" x="6369050" y="3600450"/>
          <p14:tracePt t="25261" x="6419850" y="3600450"/>
          <p14:tracePt t="25276" x="6445250" y="3600450"/>
          <p14:tracePt t="25296" x="6470650" y="3594100"/>
          <p14:tracePt t="25303" x="6489700" y="3594100"/>
          <p14:tracePt t="25310" x="6515100" y="3594100"/>
          <p14:tracePt t="25326" x="6565900" y="3594100"/>
          <p14:tracePt t="25343" x="6616700" y="3594100"/>
          <p14:tracePt t="25361" x="6654800" y="3594100"/>
          <p14:tracePt t="25378" x="6661150" y="3600450"/>
          <p14:tracePt t="25395" x="6673850" y="3600450"/>
          <p14:tracePt t="25409" x="6680200" y="3606800"/>
          <p14:tracePt t="25427" x="6711950" y="3613150"/>
          <p14:tracePt t="25443" x="6731000" y="3619500"/>
          <p14:tracePt t="25460" x="6743700" y="3632200"/>
          <p14:tracePt t="25493" x="6750050" y="3638550"/>
          <p14:tracePt t="25510" x="6762750" y="3651250"/>
          <p14:tracePt t="25527" x="6762750" y="3657600"/>
          <p14:tracePt t="25576" x="6762750" y="3663950"/>
          <p14:tracePt t="25581" x="6756400" y="3663950"/>
          <p14:tracePt t="25593" x="6756400" y="3670300"/>
          <p14:tracePt t="25610" x="6750050" y="3676650"/>
          <p14:tracePt t="25627" x="6737350" y="3689350"/>
          <p14:tracePt t="25646" x="6731000" y="3702050"/>
          <p14:tracePt t="25660" x="6724650" y="3714750"/>
          <p14:tracePt t="25851" x="6718300" y="3714750"/>
          <p14:tracePt t="25881" x="6718300" y="3708400"/>
          <p14:tracePt t="25890" x="6705600" y="3695700"/>
          <p14:tracePt t="25906" x="6699250" y="3689350"/>
          <p14:tracePt t="25912" x="6692900" y="3670300"/>
          <p14:tracePt t="25927" x="6680200" y="3657600"/>
          <p14:tracePt t="25962" x="6654800" y="3632200"/>
          <p14:tracePt t="25998" x="6635750" y="3613150"/>
          <p14:tracePt t="26028" x="6610350" y="3594100"/>
          <p14:tracePt t="26045" x="6584950" y="3587750"/>
          <p14:tracePt t="26060" x="6565900" y="3575050"/>
          <p14:tracePt t="26077" x="6534150" y="3575050"/>
          <p14:tracePt t="26098" x="6508750" y="3575050"/>
          <p14:tracePt t="26110" x="6496050" y="3575050"/>
          <p14:tracePt t="26127" x="6477000" y="3575050"/>
          <p14:tracePt t="26144" x="6457950" y="3575050"/>
          <p14:tracePt t="26160" x="6438900" y="3575050"/>
          <p14:tracePt t="26196" x="6419850" y="3575050"/>
          <p14:tracePt t="26211" x="6413500" y="3575050"/>
          <p14:tracePt t="26227" x="6407150" y="3575050"/>
          <p14:tracePt t="26260" x="6394450" y="3575050"/>
          <p14:tracePt t="26278" x="6388100" y="3581400"/>
          <p14:tracePt t="26294" x="6388100" y="3587750"/>
          <p14:tracePt t="26311" x="6381750" y="3594100"/>
          <p14:tracePt t="26328" x="6375400" y="3600450"/>
          <p14:tracePt t="26344" x="6369050" y="3613150"/>
          <p14:tracePt t="26361" x="6362700" y="3619500"/>
          <p14:tracePt t="26378" x="6362700" y="3625850"/>
          <p14:tracePt t="26398" x="6356350" y="3644900"/>
          <p14:tracePt t="26412" x="6350000" y="3670300"/>
          <p14:tracePt t="26427" x="6350000" y="3695700"/>
          <p14:tracePt t="26444" x="6350000" y="3714750"/>
          <p14:tracePt t="26461" x="6362700" y="3733800"/>
          <p14:tracePt t="26479" x="6375400" y="3759200"/>
          <p14:tracePt t="26494" x="6381750" y="3765550"/>
          <p14:tracePt t="26511" x="6388100" y="3778250"/>
          <p14:tracePt t="26528" x="6394450" y="3778250"/>
          <p14:tracePt t="26545" x="6400800" y="3784600"/>
          <p14:tracePt t="26561" x="6432550" y="3784600"/>
          <p14:tracePt t="26579" x="6451600" y="3790950"/>
          <p14:tracePt t="26597" x="6508750" y="3790950"/>
          <p14:tracePt t="26611" x="6572250" y="3790950"/>
          <p14:tracePt t="26629" x="6648450" y="3790950"/>
          <p14:tracePt t="26646" x="6705600" y="3790950"/>
          <p14:tracePt t="26663" x="6756400" y="3784600"/>
          <p14:tracePt t="26679" x="6794500" y="3778250"/>
          <p14:tracePt t="26695" x="6845300" y="3759200"/>
          <p14:tracePt t="26711" x="6883400" y="3752850"/>
          <p14:tracePt t="26730" x="6908800" y="3746500"/>
          <p14:tracePt t="26745" x="6927850" y="3733800"/>
          <p14:tracePt t="26761" x="6934200" y="3727450"/>
          <p14:tracePt t="26779" x="6940550" y="3721100"/>
          <p14:tracePt t="26795" x="6946900" y="3714750"/>
          <p14:tracePt t="26811" x="6953250" y="3708400"/>
          <p14:tracePt t="26828" x="6953250" y="3695700"/>
          <p14:tracePt t="26844" x="6946900" y="3683000"/>
          <p14:tracePt t="26861" x="6946900" y="3670300"/>
          <p14:tracePt t="26878" x="6934200" y="3651250"/>
          <p14:tracePt t="26895" x="6915150" y="3625850"/>
          <p14:tracePt t="26911" x="6883400" y="3594100"/>
          <p14:tracePt t="26928" x="6864350" y="3575050"/>
          <p14:tracePt t="26945" x="6838950" y="3562350"/>
          <p14:tracePt t="26962" x="6813550" y="3556000"/>
          <p14:tracePt t="26978" x="6800850" y="3543300"/>
          <p14:tracePt t="26995" x="6794500" y="3536950"/>
          <p14:tracePt t="27013" x="6781800" y="3536950"/>
          <p14:tracePt t="27030" x="6775450" y="3530600"/>
          <p14:tracePt t="27045" x="6762750" y="3530600"/>
          <p14:tracePt t="27061" x="6743700" y="3517900"/>
          <p14:tracePt t="27078" x="6731000" y="3517900"/>
          <p14:tracePt t="27097" x="6711950" y="3511550"/>
          <p14:tracePt t="27113" x="6673850" y="3505200"/>
          <p14:tracePt t="27129" x="6648450" y="3498850"/>
          <p14:tracePt t="27144" x="6629400" y="3498850"/>
          <p14:tracePt t="27161" x="6597650" y="3498850"/>
          <p14:tracePt t="27179" x="6572250" y="3498850"/>
          <p14:tracePt t="27195" x="6553200" y="3492500"/>
          <p14:tracePt t="27214" x="6527800" y="3486150"/>
          <p14:tracePt t="27229" x="6515100" y="3486150"/>
          <p14:tracePt t="27245" x="6489700" y="3486150"/>
          <p14:tracePt t="27264" x="6457950" y="3486150"/>
          <p14:tracePt t="27280" x="6419850" y="3492500"/>
          <p14:tracePt t="27297" x="6394450" y="3498850"/>
          <p14:tracePt t="27305" x="6375400" y="3511550"/>
          <p14:tracePt t="27329" x="6362700" y="3517900"/>
          <p14:tracePt t="27345" x="6362700" y="3524250"/>
          <p14:tracePt t="27362" x="6362700" y="3549650"/>
          <p14:tracePt t="27378" x="6362700" y="3594100"/>
          <p14:tracePt t="27395" x="6362700" y="3651250"/>
          <p14:tracePt t="27413" x="6381750" y="3702050"/>
          <p14:tracePt t="27429" x="6394450" y="3733800"/>
          <p14:tracePt t="27445" x="6407150" y="3765550"/>
          <p14:tracePt t="27462" x="6419850" y="3784600"/>
          <p14:tracePt t="27479" x="6426200" y="3790950"/>
          <p14:tracePt t="27497" x="6438900" y="3797300"/>
          <p14:tracePt t="27514" x="6457950" y="3803650"/>
          <p14:tracePt t="27531" x="6489700" y="3816350"/>
          <p14:tracePt t="27546" x="6521450" y="3816350"/>
          <p14:tracePt t="27562" x="6584950" y="3822700"/>
          <p14:tracePt t="27580" x="6667500" y="3835400"/>
          <p14:tracePt t="27597" x="6737350" y="3835400"/>
          <p14:tracePt t="27613" x="6800850" y="3835400"/>
          <p14:tracePt t="27630" x="6813550" y="3835400"/>
          <p14:tracePt t="27647" x="6838950" y="3822700"/>
          <p14:tracePt t="27663" x="6858000" y="3803650"/>
          <p14:tracePt t="27679" x="6877050" y="3778250"/>
          <p14:tracePt t="27697" x="6889750" y="3765550"/>
          <p14:tracePt t="27713" x="6889750" y="3752850"/>
          <p14:tracePt t="27729" x="6896100" y="3746500"/>
          <p14:tracePt t="27932" x="6896100" y="3740150"/>
          <p14:tracePt t="27958" x="6896100" y="3733800"/>
          <p14:tracePt t="27975" x="6896100" y="3721100"/>
          <p14:tracePt t="27997" x="6896100" y="3714750"/>
          <p14:tracePt t="28019" x="6896100" y="3708400"/>
          <p14:tracePt t="28033" x="6896100" y="3702050"/>
          <p14:tracePt t="28047" x="6883400" y="3695700"/>
          <p14:tracePt t="28063" x="6877050" y="3683000"/>
          <p14:tracePt t="28080" x="6864350" y="3670300"/>
          <p14:tracePt t="28099" x="6858000" y="3663950"/>
          <p14:tracePt t="28113" x="6845300" y="3651250"/>
          <p14:tracePt t="28132" x="6819900" y="3632200"/>
          <p14:tracePt t="28146" x="6788150" y="3613150"/>
          <p14:tracePt t="28163" x="6775450" y="3600450"/>
          <p14:tracePt t="28179" x="6762750" y="3600450"/>
          <p14:tracePt t="28196" x="6750050" y="3594100"/>
          <p14:tracePt t="28213" x="6743700" y="3587750"/>
          <p14:tracePt t="28230" x="6731000" y="3587750"/>
          <p14:tracePt t="28246" x="6718300" y="3581400"/>
          <p14:tracePt t="28279" x="6711950" y="3581400"/>
          <p14:tracePt t="28301" x="6705600" y="3581400"/>
          <p14:tracePt t="28327" x="6699250" y="3581400"/>
          <p14:tracePt t="28332" x="6686550" y="3581400"/>
          <p14:tracePt t="28350" x="6680200" y="3581400"/>
          <p14:tracePt t="28363" x="6654800" y="3581400"/>
          <p14:tracePt t="28379" x="6635750" y="3587750"/>
          <p14:tracePt t="28396" x="6610350" y="3587750"/>
          <p14:tracePt t="28415" x="6584950" y="3594100"/>
          <p14:tracePt t="28431" x="6546850" y="3600450"/>
          <p14:tracePt t="28447" x="6527800" y="3606800"/>
          <p14:tracePt t="28462" x="6521450" y="3606800"/>
          <p14:tracePt t="28479" x="6515100" y="3606800"/>
          <p14:tracePt t="28497" x="6515100" y="3613150"/>
          <p14:tracePt t="28513" x="6508750" y="3613150"/>
          <p14:tracePt t="28532" x="6502400" y="3613150"/>
          <p14:tracePt t="28548" x="6496050" y="3625850"/>
          <p14:tracePt t="28563" x="6489700" y="3632200"/>
          <p14:tracePt t="28598" x="6483350" y="3632200"/>
          <p14:tracePt t="28614" x="6483350" y="3638550"/>
          <p14:tracePt t="28884" x="6477000" y="3638550"/>
          <p14:tracePt t="28896" x="6477000" y="3644900"/>
          <p14:tracePt t="28914" x="6470650" y="3644900"/>
          <p14:tracePt t="28922" x="6470650" y="3657600"/>
          <p14:tracePt t="28935" x="6464300" y="3657600"/>
          <p14:tracePt t="28963" x="6457950" y="3676650"/>
          <p14:tracePt t="28998" x="6457950" y="3727450"/>
          <p14:tracePt t="29032" x="6457950" y="3752850"/>
          <p14:tracePt t="29048" x="6457950" y="3765550"/>
          <p14:tracePt t="29063" x="6464300" y="3778250"/>
          <p14:tracePt t="29081" x="6464300" y="3784600"/>
          <p14:tracePt t="29114" x="6470650" y="3784600"/>
          <p14:tracePt t="29135" x="6477000" y="3784600"/>
          <p14:tracePt t="29147" x="6496050" y="3790950"/>
          <p14:tracePt t="29165" x="6508750" y="3790950"/>
          <p14:tracePt t="29180" x="6521450" y="3790950"/>
          <p14:tracePt t="29197" x="6534150" y="3790950"/>
          <p14:tracePt t="29214" x="6553200" y="3784600"/>
          <p14:tracePt t="29230" x="6559550" y="3778250"/>
          <p14:tracePt t="29249" x="6578600" y="3759200"/>
          <p14:tracePt t="29264" x="6584950" y="3746500"/>
          <p14:tracePt t="29280" x="6584950" y="3727450"/>
          <p14:tracePt t="29297" x="6591300" y="3689350"/>
          <p14:tracePt t="29303" x="6591300" y="3670300"/>
          <p14:tracePt t="29314" x="6584950" y="3644900"/>
          <p14:tracePt t="29330" x="6578600" y="3619500"/>
          <p14:tracePt t="29350" x="6559550" y="3594100"/>
          <p14:tracePt t="29364" x="6546850" y="3587750"/>
          <p14:tracePt t="29380" x="6540500" y="3575050"/>
          <p14:tracePt t="29397" x="6527800" y="3575050"/>
          <p14:tracePt t="29414" x="6515100" y="3568700"/>
          <p14:tracePt t="29430" x="6496050" y="3562350"/>
          <p14:tracePt t="29447" x="6489700" y="3562350"/>
          <p14:tracePt t="29467" x="6483350" y="3556000"/>
          <p14:tracePt t="29480" x="6477000" y="3556000"/>
          <p14:tracePt t="29497" x="6464300" y="3556000"/>
          <p14:tracePt t="29514" x="6451600" y="3556000"/>
          <p14:tracePt t="29532" x="6445250" y="3568700"/>
          <p14:tracePt t="29547" x="6438900" y="3575050"/>
          <p14:tracePt t="29581" x="6432550" y="3581400"/>
          <p14:tracePt t="29623" x="6432550" y="3587750"/>
          <p14:tracePt t="29776" x="6432550" y="3594100"/>
          <p14:tracePt t="29803" x="6426200" y="3619500"/>
          <p14:tracePt t="29815" x="6426200" y="3638550"/>
          <p14:tracePt t="29831" x="6426200" y="3683000"/>
          <p14:tracePt t="29850" x="6426200" y="3721100"/>
          <p14:tracePt t="29865" x="6438900" y="3746500"/>
          <p14:tracePt t="29897" x="6445250" y="3752850"/>
          <p14:tracePt t="29952" x="6451600" y="3752850"/>
          <p14:tracePt t="29959" x="6457950" y="3752850"/>
          <p14:tracePt t="29970" x="6464300" y="3752850"/>
          <p14:tracePt t="29981" x="6477000" y="3746500"/>
          <p14:tracePt t="29998" x="6489700" y="3740150"/>
          <p14:tracePt t="30184" x="6489700" y="3733800"/>
          <p14:tracePt t="30191" x="6489700" y="3727450"/>
          <p14:tracePt t="30201" x="6489700" y="3721100"/>
          <p14:tracePt t="30216" x="6496050" y="3714750"/>
          <p14:tracePt t="30231" x="6496050" y="3702050"/>
          <p14:tracePt t="30266" x="6496050" y="3695700"/>
          <p14:tracePt t="30972" x="6483350" y="3695700"/>
          <p14:tracePt t="30977" x="6470650" y="3702050"/>
          <p14:tracePt t="30986" x="6464300" y="3702050"/>
          <p14:tracePt t="30999" x="6438900" y="3714750"/>
          <p14:tracePt t="31015" x="6426200" y="3721100"/>
          <p14:tracePt t="31034" x="6413500" y="3727450"/>
          <p14:tracePt t="31051" x="6407150" y="3727450"/>
          <p14:tracePt t="31083" x="6337300" y="3740150"/>
          <p14:tracePt t="31115" x="6178550" y="3752850"/>
          <p14:tracePt t="31149" x="5943600" y="3759200"/>
          <p14:tracePt t="31165" x="5848350" y="3765550"/>
          <p14:tracePt t="31183" x="5676900" y="3771900"/>
          <p14:tracePt t="31200" x="5543550" y="3778250"/>
          <p14:tracePt t="31218" x="5416550" y="3778250"/>
          <p14:tracePt t="31233" x="5207000" y="3778250"/>
          <p14:tracePt t="31250" x="4997450" y="3778250"/>
          <p14:tracePt t="31267" x="4870450" y="3771900"/>
          <p14:tracePt t="31284" x="4654550" y="3771900"/>
          <p14:tracePt t="31301" x="4584700" y="3790950"/>
          <p14:tracePt t="31307" x="4565650" y="3797300"/>
          <p14:tracePt t="31315" x="4546600" y="3810000"/>
          <p14:tracePt t="31332" x="4508500" y="3835400"/>
          <p14:tracePt t="31349" x="4483100" y="3854450"/>
          <p14:tracePt t="31366" x="4464050" y="3873500"/>
          <p14:tracePt t="31382" x="4451350" y="3879850"/>
          <p14:tracePt t="31399" x="4438650" y="3886200"/>
          <p14:tracePt t="31416" x="4432300" y="3892550"/>
          <p14:tracePt t="31432" x="4425950" y="3892550"/>
          <p14:tracePt t="31450" x="4425950" y="3898900"/>
          <p14:tracePt t="31469" x="4419600" y="3898900"/>
          <p14:tracePt t="31488" x="4413250" y="3898900"/>
          <p14:tracePt t="31500" x="4406900" y="3898900"/>
          <p14:tracePt t="31519" x="4400550" y="3898900"/>
          <p14:tracePt t="32591" x="4400550" y="3924300"/>
          <p14:tracePt t="32598" x="4400550" y="3943350"/>
          <p14:tracePt t="32607" x="4400550" y="3956050"/>
          <p14:tracePt t="32617" x="4400550" y="3968750"/>
          <p14:tracePt t="32633" x="4400550" y="4000500"/>
          <p14:tracePt t="32650" x="4400550" y="4019550"/>
          <p14:tracePt t="32669" x="4400550" y="4032250"/>
          <p14:tracePt t="32700" x="4400550" y="4044950"/>
          <p14:tracePt t="32976" x="4406900" y="4032250"/>
          <p14:tracePt t="32984" x="4413250" y="4032250"/>
          <p14:tracePt t="32992" x="4413250" y="4025900"/>
          <p14:tracePt t="33005" x="4419600" y="4019550"/>
          <p14:tracePt t="33021" x="4419600" y="4013200"/>
          <p14:tracePt t="33051" x="4425950" y="4013200"/>
          <p14:tracePt t="33084" x="4425950" y="4006850"/>
          <p14:tracePt t="33178" x="4432300" y="4006850"/>
          <p14:tracePt t="33223" x="4438650" y="4000500"/>
          <p14:tracePt t="33229" x="4445000" y="4000500"/>
          <p14:tracePt t="33263" x="4445000" y="3994150"/>
          <p14:tracePt t="33268" x="4451350" y="3994150"/>
          <p14:tracePt t="33453" x="4451350" y="3987800"/>
          <p14:tracePt t="33462" x="4451350" y="3981450"/>
          <p14:tracePt t="33472" x="4451350" y="3975100"/>
          <p14:tracePt t="33485" x="4451350" y="3962400"/>
          <p14:tracePt t="33501" x="4451350" y="3949700"/>
          <p14:tracePt t="33518" x="4451350" y="3937000"/>
          <p14:tracePt t="33536" x="4451350" y="3930650"/>
          <p14:tracePt t="34163" x="4464050" y="3930650"/>
          <p14:tracePt t="34194" x="4470400" y="3924300"/>
          <p14:tracePt t="34209" x="4476750" y="3924300"/>
          <p14:tracePt t="34227" x="4489450" y="3924300"/>
          <p14:tracePt t="34237" x="4546600" y="3924300"/>
          <p14:tracePt t="34268" x="4781550" y="3917950"/>
          <p14:tracePt t="34286" x="5029200" y="3911600"/>
          <p14:tracePt t="34302" x="5283200" y="3911600"/>
          <p14:tracePt t="34309" x="5372100" y="3898900"/>
          <p14:tracePt t="34318" x="5524500" y="3898900"/>
          <p14:tracePt t="34335" x="5740400" y="3886200"/>
          <p14:tracePt t="34352" x="6242050" y="3860800"/>
          <p14:tracePt t="34369" x="6330950" y="3854450"/>
          <p14:tracePt t="34385" x="6699250" y="3835400"/>
          <p14:tracePt t="34402" x="6953250" y="3816350"/>
          <p14:tracePt t="34419" x="7105650" y="3797300"/>
          <p14:tracePt t="34436" x="7258050" y="3790950"/>
          <p14:tracePt t="34454" x="7378700" y="3784600"/>
          <p14:tracePt t="34471" x="7404100" y="3784600"/>
          <p14:tracePt t="34485" x="7429500" y="3778250"/>
          <p14:tracePt t="34502" x="7448550" y="3778250"/>
          <p14:tracePt t="34519" x="7467600" y="3778250"/>
          <p14:tracePt t="34537" x="7480300" y="3778250"/>
          <p14:tracePt t="34554" x="7499350" y="3778250"/>
          <p14:tracePt t="34570" x="7518400" y="3790950"/>
          <p14:tracePt t="34585" x="7537450" y="3797300"/>
          <p14:tracePt t="34602" x="7556500" y="3803650"/>
          <p14:tracePt t="34619" x="7588250" y="3810000"/>
          <p14:tracePt t="34636" x="7594600" y="3816350"/>
          <p14:tracePt t="34653" x="7600950" y="3816350"/>
          <p14:tracePt t="34741" x="7594600" y="3822700"/>
          <p14:tracePt t="34751" x="7581900" y="3829050"/>
          <p14:tracePt t="34758" x="7569200" y="3835400"/>
          <p14:tracePt t="34769" x="7543800" y="3854450"/>
          <p14:tracePt t="34786" x="7531100" y="3879850"/>
          <p14:tracePt t="34802" x="7524750" y="3892550"/>
          <p14:tracePt t="34820" x="7518400" y="3898900"/>
          <p14:tracePt t="34836" x="7518400" y="3905250"/>
          <p14:tracePt t="34852" x="7518400" y="3911600"/>
          <p14:tracePt t="34873" x="7518400" y="3917950"/>
          <p14:tracePt t="35489" x="7524750" y="3917950"/>
          <p14:tracePt t="35508" x="7531100" y="3917950"/>
          <p14:tracePt t="35529" x="7537450" y="3917950"/>
          <p14:tracePt t="35569" x="7543800" y="3917950"/>
          <p14:tracePt t="35599" x="7550150" y="3917950"/>
          <p14:tracePt t="35613" x="7556500" y="3917950"/>
          <p14:tracePt t="36161" x="7562850" y="3917950"/>
          <p14:tracePt t="36167" x="7562850" y="3911600"/>
          <p14:tracePt t="36184" x="7562850" y="3905250"/>
          <p14:tracePt t="36191" x="7569200" y="3905250"/>
          <p14:tracePt t="36246" x="7575550" y="3905250"/>
          <p14:tracePt t="36268" x="7581900" y="3905250"/>
          <p14:tracePt t="36275" x="7588250" y="3898900"/>
          <p14:tracePt t="36309" x="7600950" y="3898900"/>
          <p14:tracePt t="36453" x="7607300" y="3898900"/>
          <p14:tracePt t="36461" x="7620000" y="3892550"/>
          <p14:tracePt t="36471" x="7639050" y="3886200"/>
          <p14:tracePt t="36487" x="7696200" y="3879850"/>
          <p14:tracePt t="36507" x="7785100" y="3879850"/>
          <p14:tracePt t="36521" x="7804150" y="3879850"/>
          <p14:tracePt t="36572" x="7810500" y="3879850"/>
          <p14:tracePt t="36579" x="7823200" y="3879850"/>
          <p14:tracePt t="36588" x="7829550" y="3873500"/>
          <p14:tracePt t="36605" x="7874000" y="3873500"/>
          <p14:tracePt t="36622" x="7905750" y="3873500"/>
          <p14:tracePt t="36637" x="7931150" y="3873500"/>
          <p14:tracePt t="36654" x="7962900" y="3873500"/>
          <p14:tracePt t="36671" x="8001000" y="3873500"/>
          <p14:tracePt t="36689" x="8045450" y="3873500"/>
          <p14:tracePt t="36706" x="8051800" y="3867150"/>
          <p14:tracePt t="36721" x="8064500" y="3867150"/>
          <p14:tracePt t="36835" x="8070850" y="3854450"/>
          <p14:tracePt t="36841" x="8077200" y="3841750"/>
          <p14:tracePt t="36854" x="8096250" y="3784600"/>
          <p14:tracePt t="36871" x="8102600" y="3746500"/>
          <p14:tracePt t="36890" x="8102600" y="3695700"/>
          <p14:tracePt t="36905" x="8083550" y="3613150"/>
          <p14:tracePt t="36923" x="8064500" y="3543300"/>
          <p14:tracePt t="36940" x="8058150" y="3492500"/>
          <p14:tracePt t="36957" x="8051800" y="3454400"/>
          <p14:tracePt t="36971" x="8045450" y="3409950"/>
          <p14:tracePt t="36989" x="8045450" y="3403600"/>
          <p14:tracePt t="37021" x="8045450" y="3397250"/>
          <p14:tracePt t="37124" x="8045450" y="3384550"/>
          <p14:tracePt t="37131" x="8045450" y="3378200"/>
          <p14:tracePt t="37143" x="8045450" y="3371850"/>
          <p14:tracePt t="37155" x="8045450" y="3346450"/>
          <p14:tracePt t="37171" x="8045450" y="3340100"/>
          <p14:tracePt t="37205" x="8045450" y="3333750"/>
          <p14:tracePt t="37498" x="8051800" y="3340100"/>
          <p14:tracePt t="37509" x="8058150" y="3340100"/>
          <p14:tracePt t="37517" x="8058150" y="3346450"/>
          <p14:tracePt t="37543" x="8058150" y="3352800"/>
          <p14:tracePt t="37564" x="8064500" y="3352800"/>
          <p14:tracePt t="37571" x="8064500" y="3359150"/>
          <p14:tracePt t="37579" x="8077200" y="3359150"/>
          <p14:tracePt t="37608" x="8102600" y="3403600"/>
          <p14:tracePt t="37639" x="8128000" y="3498850"/>
          <p14:tracePt t="37658" x="8134350" y="3536950"/>
          <p14:tracePt t="37672" x="8134350" y="3568700"/>
          <p14:tracePt t="37688" x="8134350" y="3606800"/>
          <p14:tracePt t="37706" x="8134350" y="3644900"/>
          <p14:tracePt t="37726" x="8121650" y="3676650"/>
          <p14:tracePt t="37740" x="8115300" y="3683000"/>
          <p14:tracePt t="37773" x="8108950" y="3683000"/>
          <p14:tracePt t="37798" x="8102600" y="3683000"/>
          <p14:tracePt t="37835" x="8096250" y="3683000"/>
          <p14:tracePt t="37989" x="8096250" y="3689350"/>
          <p14:tracePt t="37998" x="8115300" y="3695700"/>
          <p14:tracePt t="38006" x="8128000" y="3708400"/>
          <p14:tracePt t="38025" x="8172450" y="3740150"/>
          <p14:tracePt t="38039" x="8185150" y="3765550"/>
          <p14:tracePt t="38057" x="8185150" y="3797300"/>
          <p14:tracePt t="38072" x="8185150" y="3841750"/>
          <p14:tracePt t="38090" x="8153400" y="3886200"/>
          <p14:tracePt t="38125" x="8083550" y="3949700"/>
          <p14:tracePt t="38156" x="8032750" y="3981450"/>
          <p14:tracePt t="38211" x="8026400" y="3981450"/>
          <p14:tracePt t="38273" x="8032750" y="3981450"/>
          <p14:tracePt t="38283" x="8039100" y="3981450"/>
          <p14:tracePt t="38289" x="8051800" y="3987800"/>
          <p14:tracePt t="38306" x="8070850" y="4000500"/>
          <p14:tracePt t="38323" x="8083550" y="4025900"/>
          <p14:tracePt t="38341" x="8089900" y="4070350"/>
          <p14:tracePt t="38358" x="8089900" y="4102100"/>
          <p14:tracePt t="38374" x="8089900" y="4133850"/>
          <p14:tracePt t="38389" x="8083550" y="4152900"/>
          <p14:tracePt t="38407" x="8083550" y="4159250"/>
          <p14:tracePt t="38425" x="8083550" y="4165600"/>
          <p14:tracePt t="38715" x="8089900" y="4165600"/>
          <p14:tracePt t="38721" x="8096250" y="4165600"/>
          <p14:tracePt t="38729" x="8102600" y="4165600"/>
          <p14:tracePt t="38741" x="8115300" y="4165600"/>
          <p14:tracePt t="38773" x="8121650" y="4165600"/>
          <p14:tracePt t="39393" x="8128000" y="4165600"/>
          <p14:tracePt t="39415" x="8134350" y="4165600"/>
          <p14:tracePt t="39841" x="8140700" y="4165600"/>
          <p14:tracePt t="39959" x="8147050" y="4165600"/>
          <p14:tracePt t="40818" x="8159750" y="4152900"/>
          <p14:tracePt t="40833" x="8166100" y="4152900"/>
          <p14:tracePt t="40843" x="8172450" y="4146550"/>
          <p14:tracePt t="40849" x="8178800" y="4146550"/>
          <p14:tracePt t="40876" x="8185150" y="4146550"/>
          <p14:tracePt t="40910" x="8191500" y="4140200"/>
          <p14:tracePt t="41049" x="8197850" y="4140200"/>
          <p14:tracePt t="41057" x="8204200" y="4127500"/>
          <p14:tracePt t="41073" x="8210550" y="4121150"/>
          <p14:tracePt t="41081" x="8216900" y="4114800"/>
          <p14:tracePt t="41092" x="8229600" y="4089400"/>
          <p14:tracePt t="41109" x="8229600" y="4076700"/>
          <p14:tracePt t="41125" x="8235950" y="4006850"/>
          <p14:tracePt t="41142" x="8235950" y="3937000"/>
          <p14:tracePt t="41158" x="8235950" y="3867150"/>
          <p14:tracePt t="41175" x="8235950" y="3746500"/>
          <p14:tracePt t="41193" x="8229600" y="3619500"/>
          <p14:tracePt t="41210" x="8223250" y="3581400"/>
          <p14:tracePt t="41225" x="8216900" y="3543300"/>
          <p14:tracePt t="41242" x="8197850" y="3505200"/>
          <p14:tracePt t="41259" x="8178800" y="3454400"/>
          <p14:tracePt t="41275" x="8147050" y="3397250"/>
          <p14:tracePt t="41292" x="8115300" y="3321050"/>
          <p14:tracePt t="41309" x="8064500" y="3244850"/>
          <p14:tracePt t="41328" x="8039100" y="3206750"/>
          <p14:tracePt t="41334" x="8026400" y="3181350"/>
          <p14:tracePt t="41344" x="8013700" y="3162300"/>
          <p14:tracePt t="41361" x="8001000" y="3149600"/>
          <p14:tracePt t="41378" x="7994650" y="3143250"/>
          <p14:tracePt t="41401" x="7981950" y="3143250"/>
          <p14:tracePt t="41409" x="7969250" y="3155950"/>
          <p14:tracePt t="41425" x="7924800" y="3200400"/>
          <p14:tracePt t="41442" x="7854950" y="3276600"/>
          <p14:tracePt t="41459" x="7797800" y="3384550"/>
          <p14:tracePt t="41476" x="7740650" y="3486150"/>
          <p14:tracePt t="41493" x="7715250" y="3581400"/>
          <p14:tracePt t="41509" x="7702550" y="3727450"/>
          <p14:tracePt t="41527" x="7708900" y="3822700"/>
          <p14:tracePt t="41543" x="7734300" y="3911600"/>
          <p14:tracePt t="41559" x="7778750" y="4013200"/>
          <p14:tracePt t="41578" x="7810500" y="4102100"/>
          <p14:tracePt t="41593" x="7842250" y="4210050"/>
          <p14:tracePt t="41611" x="7854950" y="4254500"/>
          <p14:tracePt t="41627" x="7867650" y="4298950"/>
          <p14:tracePt t="41645" x="7874000" y="4318000"/>
          <p14:tracePt t="41659" x="7880350" y="4330700"/>
          <p14:tracePt t="41678" x="7880350" y="4343400"/>
          <p14:tracePt t="41693" x="7886700" y="4349750"/>
          <p14:tracePt t="42105" x="7893050" y="4349750"/>
          <p14:tracePt t="42750" x="7899400" y="4349750"/>
          <p14:tracePt t="42839" x="7905750" y="4349750"/>
          <p14:tracePt t="43449" x="7912100" y="4349750"/>
          <p14:tracePt t="43455" x="7918450" y="4349750"/>
          <p14:tracePt t="43474" x="7924800" y="4349750"/>
          <p14:tracePt t="43480" x="7924800" y="4343400"/>
          <p14:tracePt t="43494" x="7931150" y="4343400"/>
          <p14:tracePt t="43511" x="7937500" y="4343400"/>
          <p14:tracePt t="43529" x="7937500" y="4337050"/>
          <p14:tracePt t="44230" x="7937500" y="4330700"/>
          <p14:tracePt t="44235" x="7937500" y="4324350"/>
          <p14:tracePt t="44248" x="7937500" y="4318000"/>
          <p14:tracePt t="44264" x="7943850" y="4311650"/>
          <p14:tracePt t="44279" x="7943850" y="4305300"/>
          <p14:tracePt t="44312" x="7943850" y="4298950"/>
          <p14:tracePt t="46511" x="7937500" y="4292600"/>
          <p14:tracePt t="46518" x="7931150" y="4279900"/>
          <p14:tracePt t="46532" x="7893050" y="4229100"/>
          <p14:tracePt t="46547" x="7854950" y="4191000"/>
          <p14:tracePt t="46564" x="7816850" y="4146550"/>
          <p14:tracePt t="46581" x="7785100" y="4108450"/>
          <p14:tracePt t="46599" x="7759700" y="4070350"/>
          <p14:tracePt t="46631" x="7747000" y="4064000"/>
          <p14:tracePt t="46698" x="7740650" y="4064000"/>
          <p14:tracePt t="46718" x="7708900" y="4051300"/>
          <p14:tracePt t="46731" x="7677150" y="4044950"/>
          <p14:tracePt t="46748" x="7620000" y="4019550"/>
          <p14:tracePt t="46764" x="7575550" y="4006850"/>
          <p14:tracePt t="46781" x="7518400" y="3981450"/>
          <p14:tracePt t="46798" x="7442200" y="3943350"/>
          <p14:tracePt t="46815" x="7334250" y="3892550"/>
          <p14:tracePt t="46831" x="7226300" y="3860800"/>
          <p14:tracePt t="46848" x="7118350" y="3829050"/>
          <p14:tracePt t="46864" x="7010400" y="3816350"/>
          <p14:tracePt t="46883" x="6870700" y="3803650"/>
          <p14:tracePt t="46898" x="6781800" y="3784600"/>
          <p14:tracePt t="46917" x="6731000" y="3778250"/>
          <p14:tracePt t="46931" x="6718300" y="3771900"/>
          <p14:tracePt t="46948" x="6705600" y="3759200"/>
          <p14:tracePt t="46966" x="6692900" y="3740150"/>
          <p14:tracePt t="46981" x="6661150" y="3689350"/>
          <p14:tracePt t="47002" x="6654800" y="3663950"/>
          <p14:tracePt t="47015" x="6648450" y="3644900"/>
          <p14:tracePt t="47031" x="6642100" y="3625850"/>
          <p14:tracePt t="47049" x="6642100" y="3619500"/>
          <p14:tracePt t="47064" x="6648450" y="3606800"/>
          <p14:tracePt t="47081" x="6667500" y="3594100"/>
          <p14:tracePt t="47098" x="6686550" y="3594100"/>
          <p14:tracePt t="47115" x="6711950" y="3594100"/>
          <p14:tracePt t="47131" x="6762750" y="3594100"/>
          <p14:tracePt t="47148" x="6832600" y="3606800"/>
          <p14:tracePt t="47164" x="6889750" y="3625850"/>
          <p14:tracePt t="47182" x="6978650" y="3670300"/>
          <p14:tracePt t="47198" x="7124700" y="3752850"/>
          <p14:tracePt t="47217" x="7302500" y="3854450"/>
          <p14:tracePt t="47232" x="7480300" y="3968750"/>
          <p14:tracePt t="47248" x="7550150" y="4019550"/>
          <p14:tracePt t="47265" x="7581900" y="4038600"/>
          <p14:tracePt t="47283" x="7581900" y="4044950"/>
          <p14:tracePt t="47345" x="7588250" y="4044950"/>
          <p14:tracePt t="47350" x="7594600" y="4051300"/>
          <p14:tracePt t="47375" x="7600950" y="4051300"/>
          <p14:tracePt t="47761" x="7607300" y="4051300"/>
          <p14:tracePt t="47985" x="7600950" y="4051300"/>
          <p14:tracePt t="47990" x="7594600" y="4038600"/>
          <p14:tracePt t="47999" x="7581900" y="4038600"/>
          <p14:tracePt t="48016" x="7575550" y="4032250"/>
          <p14:tracePt t="48033" x="7562850" y="4019550"/>
          <p14:tracePt t="48049" x="7556500" y="4013200"/>
          <p14:tracePt t="48066" x="7550150" y="4006850"/>
          <p14:tracePt t="48099" x="7543800" y="4006850"/>
          <p14:tracePt t="48275" x="7543800" y="4000500"/>
          <p14:tracePt t="48283" x="7543800" y="3994150"/>
          <p14:tracePt t="48291" x="7537450" y="3994150"/>
          <p14:tracePt t="48301" x="7537450" y="3987800"/>
          <p14:tracePt t="48316" x="7537450" y="3975100"/>
          <p14:tracePt t="48335" x="7524750" y="3968750"/>
          <p14:tracePt t="48343" x="7512050" y="3937000"/>
          <p14:tracePt t="48366" x="7467600" y="3860800"/>
          <p14:tracePt t="48382" x="7435850" y="3822700"/>
          <p14:tracePt t="48399" x="7404100" y="3771900"/>
          <p14:tracePt t="48416" x="7372350" y="3740150"/>
          <p14:tracePt t="48433" x="7359650" y="3727450"/>
          <p14:tracePt t="48449" x="7346950" y="3714750"/>
          <p14:tracePt t="48468" x="7321550" y="3695700"/>
          <p14:tracePt t="48483" x="7289800" y="3689350"/>
          <p14:tracePt t="48502" x="7264400" y="3683000"/>
          <p14:tracePt t="48516" x="7213600" y="3670300"/>
          <p14:tracePt t="48534" x="7099300" y="3657600"/>
          <p14:tracePt t="48550" x="7042150" y="3657600"/>
          <p14:tracePt t="48567" x="6953250" y="3651250"/>
          <p14:tracePt t="48583" x="6889750" y="3644900"/>
          <p14:tracePt t="48600" x="6832600" y="3644900"/>
          <p14:tracePt t="48616" x="6781800" y="3638550"/>
          <p14:tracePt t="48633" x="6737350" y="3632200"/>
          <p14:tracePt t="48651" x="6673850" y="3619500"/>
          <p14:tracePt t="48667" x="6610350" y="3619500"/>
          <p14:tracePt t="48685" x="6534150" y="3619500"/>
          <p14:tracePt t="48701" x="6426200" y="3619500"/>
          <p14:tracePt t="48716" x="6273800" y="3619500"/>
          <p14:tracePt t="48735" x="6159500" y="3613150"/>
          <p14:tracePt t="48752" x="6000750" y="3606800"/>
          <p14:tracePt t="48766" x="5880100" y="3600450"/>
          <p14:tracePt t="48784" x="5727700" y="3594100"/>
          <p14:tracePt t="48800" x="5657850" y="3594100"/>
          <p14:tracePt t="48818" x="5575300" y="3594100"/>
          <p14:tracePt t="48835" x="5461000" y="3600450"/>
          <p14:tracePt t="48841" x="5403850" y="3606800"/>
          <p14:tracePt t="48850" x="5289550" y="3619500"/>
          <p14:tracePt t="48867" x="5175250" y="3638550"/>
          <p14:tracePt t="48885" x="5060950" y="3651250"/>
          <p14:tracePt t="48901" x="4959350" y="3663950"/>
          <p14:tracePt t="48916" x="4851400" y="3663950"/>
          <p14:tracePt t="48935" x="4749800" y="3663950"/>
          <p14:tracePt t="48952" x="4578350" y="3663950"/>
          <p14:tracePt t="48970" x="4489450" y="3663950"/>
          <p14:tracePt t="48983" x="4413250" y="3663950"/>
          <p14:tracePt t="49000" x="4349750" y="3663950"/>
          <p14:tracePt t="49017" x="4298950" y="3663950"/>
          <p14:tracePt t="49034" x="4254500" y="3663950"/>
          <p14:tracePt t="49051" x="4216400" y="3670300"/>
          <p14:tracePt t="49066" x="4203700" y="3670300"/>
          <p14:tracePt t="49107" x="4197350" y="3670300"/>
          <p14:tracePt t="49125" x="4191000" y="3670300"/>
          <p14:tracePt t="49148" x="4184650" y="3670300"/>
          <p14:tracePt t="49162" x="4178300" y="3670300"/>
          <p14:tracePt t="49188" x="4171950" y="3670300"/>
          <p14:tracePt t="49211" x="4165600" y="3670300"/>
          <p14:tracePt t="49239" x="4159250" y="3670300"/>
          <p14:tracePt t="49317" x="4152900" y="3670300"/>
          <p14:tracePt t="49374" x="4146550" y="3670300"/>
          <p14:tracePt t="49586" x="4140200" y="3670300"/>
          <p14:tracePt t="49595" x="4133850" y="3670300"/>
          <p14:tracePt t="49611" x="4127500" y="3670300"/>
          <p14:tracePt t="49633" x="4121150" y="3670300"/>
          <p14:tracePt t="49655" x="4114800" y="3670300"/>
          <p14:tracePt t="49670" x="4108450" y="3670300"/>
          <p14:tracePt t="49701" x="4102100" y="3670300"/>
          <p14:tracePt t="49718" x="4095750" y="3670300"/>
          <p14:tracePt t="49841" x="4114800" y="3670300"/>
          <p14:tracePt t="49850" x="4133850" y="3663950"/>
          <p14:tracePt t="49857" x="4165600" y="3651250"/>
          <p14:tracePt t="49869" x="4254500" y="3632200"/>
          <p14:tracePt t="49886" x="4400550" y="3625850"/>
          <p14:tracePt t="49901" x="4622800" y="3625850"/>
          <p14:tracePt t="49919" x="4876800" y="3644900"/>
          <p14:tracePt t="49934" x="5086350" y="3702050"/>
          <p14:tracePt t="49952" x="5270500" y="3752850"/>
          <p14:tracePt t="49970" x="5391150" y="3790950"/>
          <p14:tracePt t="49985" x="5467350" y="3810000"/>
          <p14:tracePt t="50001" x="5543550" y="3822700"/>
          <p14:tracePt t="50019" x="5657850" y="3835400"/>
          <p14:tracePt t="50035" x="5772150" y="3848100"/>
          <p14:tracePt t="50053" x="5861050" y="3848100"/>
          <p14:tracePt t="50069" x="5962650" y="3848100"/>
          <p14:tracePt t="50086" x="6007100" y="3848100"/>
          <p14:tracePt t="50101" x="6038850" y="3848100"/>
          <p14:tracePt t="50119" x="6051550" y="3848100"/>
          <p14:tracePt t="50134" x="6057900" y="3848100"/>
          <p14:tracePt t="50157" x="6064250" y="3848100"/>
          <p14:tracePt t="50171" x="6070600" y="3848100"/>
          <p14:tracePt t="50185" x="6096000" y="3848100"/>
          <p14:tracePt t="50201" x="6108700" y="3848100"/>
          <p14:tracePt t="50218" x="6121400" y="3848100"/>
          <p14:tracePt t="50235" x="6140450" y="3841750"/>
          <p14:tracePt t="50251" x="6159500" y="3835400"/>
          <p14:tracePt t="50268" x="6197600" y="3829050"/>
          <p14:tracePt t="50285" x="6248400" y="3822700"/>
          <p14:tracePt t="50302" x="6267450" y="3816350"/>
          <p14:tracePt t="50318" x="6280150" y="3810000"/>
          <p14:tracePt t="50351" x="6286500" y="3810000"/>
          <p14:tracePt t="50368" x="6299200" y="3810000"/>
          <p14:tracePt t="50385" x="6337300" y="3803650"/>
          <p14:tracePt t="50401" x="6369050" y="3797300"/>
          <p14:tracePt t="50420" x="6381750" y="3797300"/>
          <p14:tracePt t="50436" x="6388100" y="3797300"/>
          <p14:tracePt t="50451" x="6388100" y="3790950"/>
          <p14:tracePt t="50471" x="6394450" y="3790950"/>
          <p14:tracePt t="50490" x="6400800" y="3784600"/>
          <p14:tracePt t="50522" x="6407150" y="3784600"/>
          <p14:tracePt t="50595" x="6407150" y="3778250"/>
          <p14:tracePt t="50603" x="6388100" y="3778250"/>
          <p14:tracePt t="50612" x="6356350" y="3771900"/>
          <p14:tracePt t="50621" x="6330950" y="3765550"/>
          <p14:tracePt t="50635" x="6235700" y="3752850"/>
          <p14:tracePt t="50652" x="6070600" y="3727450"/>
          <p14:tracePt t="50670" x="5962650" y="3714750"/>
          <p14:tracePt t="50685" x="5740400" y="3683000"/>
          <p14:tracePt t="50701" x="5441950" y="3638550"/>
          <p14:tracePt t="50718" x="5124450" y="3587750"/>
          <p14:tracePt t="50735" x="4787900" y="3556000"/>
          <p14:tracePt t="50751" x="4521200" y="3549650"/>
          <p14:tracePt t="50768" x="4318000" y="3549650"/>
          <p14:tracePt t="50784" x="4210050" y="3549650"/>
          <p14:tracePt t="50802" x="4064000" y="3562350"/>
          <p14:tracePt t="50818" x="4006850" y="3581400"/>
          <p14:tracePt t="50835" x="3975100" y="3594100"/>
          <p14:tracePt t="50840" x="3962400" y="3600450"/>
          <p14:tracePt t="50852" x="3956050" y="3606800"/>
          <p14:tracePt t="50868" x="3943350" y="3613150"/>
          <p14:tracePt t="50885" x="3943350" y="3619500"/>
          <p14:tracePt t="50903" x="3943350" y="3644900"/>
          <p14:tracePt t="50921" x="3943350" y="3670300"/>
          <p14:tracePt t="50935" x="3949700" y="3676650"/>
          <p14:tracePt t="50961" x="3956050" y="3683000"/>
          <p14:tracePt t="50973" x="3962400" y="3683000"/>
          <p14:tracePt t="51007" x="3968750" y="3683000"/>
          <p14:tracePt t="51059" x="3975100" y="3683000"/>
          <p14:tracePt t="51081" x="3981450" y="3683000"/>
          <p14:tracePt t="51089" x="3981450" y="3689350"/>
          <p14:tracePt t="51102" x="3987800" y="3689350"/>
          <p14:tracePt t="51181" x="3994150" y="3689350"/>
          <p14:tracePt t="51197" x="4000500" y="3695700"/>
          <p14:tracePt t="51214" x="4006850" y="3695700"/>
          <p14:tracePt t="51223" x="4013200" y="3695700"/>
          <p14:tracePt t="51236" x="4038600" y="3702050"/>
          <p14:tracePt t="51252" x="4083050" y="3702050"/>
          <p14:tracePt t="51269" x="4184650" y="3702050"/>
          <p14:tracePt t="51286" x="4425950" y="3714750"/>
          <p14:tracePt t="51305" x="4578350" y="3727450"/>
          <p14:tracePt t="51320" x="4768850" y="3733800"/>
          <p14:tracePt t="51337" x="4933950" y="3733800"/>
          <p14:tracePt t="51343" x="5022850" y="3733800"/>
          <p14:tracePt t="51352" x="5105400" y="3733800"/>
          <p14:tracePt t="51369" x="5289550" y="3721100"/>
          <p14:tracePt t="51386" x="5765800" y="3644900"/>
          <p14:tracePt t="51404" x="6356350" y="3632200"/>
          <p14:tracePt t="51422" x="6604000" y="3625850"/>
          <p14:tracePt t="51435" x="6750050" y="3625850"/>
          <p14:tracePt t="51452" x="6775450" y="3625850"/>
          <p14:tracePt t="51469" x="6781800" y="3625850"/>
          <p14:tracePt t="51585" x="6781800" y="3632200"/>
          <p14:tracePt t="51609" x="6781800" y="3638550"/>
          <p14:tracePt t="51869" x="6788150" y="3638550"/>
          <p14:tracePt t="51876" x="6807200" y="3644900"/>
          <p14:tracePt t="51886" x="6813550" y="3651250"/>
          <p14:tracePt t="51904" x="6826250" y="3651250"/>
          <p14:tracePt t="51922" x="6838950" y="3663950"/>
          <p14:tracePt t="51937" x="6858000" y="3663950"/>
          <p14:tracePt t="51969" x="6908800" y="3663950"/>
          <p14:tracePt t="52005" x="6927850" y="3651250"/>
          <p14:tracePt t="52036" x="6940550" y="3619500"/>
          <p14:tracePt t="52053" x="6953250" y="3594100"/>
          <p14:tracePt t="52069" x="6959600" y="3549650"/>
          <p14:tracePt t="52089" x="6959600" y="3505200"/>
          <p14:tracePt t="52104" x="6959600" y="3448050"/>
          <p14:tracePt t="52122" x="6953250" y="3314700"/>
          <p14:tracePt t="52140" x="6946900" y="3257550"/>
          <p14:tracePt t="52154" x="6934200" y="3232150"/>
          <p14:tracePt t="52170" x="6934200" y="3206750"/>
          <p14:tracePt t="52186" x="6927850" y="3187700"/>
          <p14:tracePt t="52206" x="6915150" y="3162300"/>
          <p14:tracePt t="52223" x="6902450" y="3124200"/>
          <p14:tracePt t="52238" x="6889750" y="3086100"/>
          <p14:tracePt t="52255" x="6877050" y="3041650"/>
          <p14:tracePt t="52272" x="6864350" y="3016250"/>
          <p14:tracePt t="52287" x="6858000" y="2990850"/>
          <p14:tracePt t="52306" x="6845300" y="2978150"/>
          <p14:tracePt t="52321" x="6838950" y="2971800"/>
          <p14:tracePt t="52337" x="6832600" y="2959100"/>
          <p14:tracePt t="52354" x="6826250" y="2952750"/>
          <p14:tracePt t="52370" x="6819900" y="2946400"/>
          <p14:tracePt t="52388" x="6819900" y="2940050"/>
          <p14:tracePt t="52405" x="6807200" y="2927350"/>
          <p14:tracePt t="52423" x="6800850" y="2921000"/>
          <p14:tracePt t="52437" x="6794500" y="2908300"/>
          <p14:tracePt t="52456" x="6769100" y="2889250"/>
          <p14:tracePt t="52471" x="6743700" y="2870200"/>
          <p14:tracePt t="52487" x="6724650" y="2857500"/>
          <p14:tracePt t="52505" x="6692900" y="2838450"/>
          <p14:tracePt t="52523" x="6648450" y="2813050"/>
          <p14:tracePt t="52537" x="6616700" y="2813050"/>
          <p14:tracePt t="52555" x="6578600" y="2806700"/>
          <p14:tracePt t="52570" x="6540500" y="2806700"/>
          <p14:tracePt t="52589" x="6502400" y="2806700"/>
          <p14:tracePt t="52604" x="6451600" y="2806700"/>
          <p14:tracePt t="52623" x="6400800" y="2813050"/>
          <p14:tracePt t="52640" x="6388100" y="2819400"/>
          <p14:tracePt t="52653" x="6381750" y="2832100"/>
          <p14:tracePt t="52672" x="6369050" y="2844800"/>
          <p14:tracePt t="52687" x="6350000" y="2870200"/>
          <p14:tracePt t="52705" x="6343650" y="2901950"/>
          <p14:tracePt t="52722" x="6330950" y="2927350"/>
          <p14:tracePt t="52738" x="6324600" y="2959100"/>
          <p14:tracePt t="52754" x="6318250" y="2978150"/>
          <p14:tracePt t="52770" x="6311900" y="2997200"/>
          <p14:tracePt t="52787" x="6305550" y="3009900"/>
          <p14:tracePt t="52804" x="6305550" y="3028950"/>
          <p14:tracePt t="52820" x="6299200" y="3048000"/>
          <p14:tracePt t="52837" x="6299200" y="3079750"/>
          <p14:tracePt t="52854" x="6292850" y="3105150"/>
          <p14:tracePt t="52871" x="6292850" y="3117850"/>
          <p14:tracePt t="52889" x="6292850" y="3124200"/>
          <p14:tracePt t="52923" x="6292850" y="3130550"/>
          <p14:tracePt t="52937" x="6299200" y="3143250"/>
          <p14:tracePt t="52956" x="6305550" y="3155950"/>
          <p14:tracePt t="52971" x="6318250" y="3168650"/>
          <p14:tracePt t="52987" x="6337300" y="3181350"/>
          <p14:tracePt t="53006" x="6356350" y="3200400"/>
          <p14:tracePt t="53023" x="6394450" y="3219450"/>
          <p14:tracePt t="53038" x="6470650" y="3232150"/>
          <p14:tracePt t="53055" x="6515100" y="3238500"/>
          <p14:tracePt t="53071" x="6584950" y="3244850"/>
          <p14:tracePt t="53087" x="6635750" y="3244850"/>
          <p14:tracePt t="53104" x="6673850" y="3238500"/>
          <p14:tracePt t="53121" x="6724650" y="3232150"/>
          <p14:tracePt t="53141" x="6800850" y="3200400"/>
          <p14:tracePt t="53154" x="6838950" y="3175000"/>
          <p14:tracePt t="53171" x="6864350" y="3155950"/>
          <p14:tracePt t="53187" x="6883400" y="3143250"/>
          <p14:tracePt t="53206" x="6896100" y="3130550"/>
          <p14:tracePt t="53223" x="6902450" y="3117850"/>
          <p14:tracePt t="53240" x="6908800" y="3098800"/>
          <p14:tracePt t="53254" x="6908800" y="3079750"/>
          <p14:tracePt t="53271" x="6908800" y="3054350"/>
          <p14:tracePt t="53287" x="6908800" y="3016250"/>
          <p14:tracePt t="53304" x="6902450" y="2990850"/>
          <p14:tracePt t="53321" x="6896100" y="2965450"/>
          <p14:tracePt t="53339" x="6877050" y="2921000"/>
          <p14:tracePt t="53354" x="6870700" y="2908300"/>
          <p14:tracePt t="53372" x="6838950" y="2863850"/>
          <p14:tracePt t="53391" x="6826250" y="2844800"/>
          <p14:tracePt t="53404" x="6813550" y="2844800"/>
          <p14:tracePt t="53424" x="6813550" y="2838450"/>
          <p14:tracePt t="53438" x="6807200" y="2838450"/>
          <p14:tracePt t="53712" x="6800850" y="2838450"/>
          <p14:tracePt t="53719" x="6788150" y="2838450"/>
          <p14:tracePt t="53727" x="6781800" y="2838450"/>
          <p14:tracePt t="53740" x="6762750" y="2838450"/>
          <p14:tracePt t="53756" x="6750050" y="2838450"/>
          <p14:tracePt t="53788" x="6680200" y="2832100"/>
          <p14:tracePt t="53821" x="6610350" y="2819400"/>
          <p14:tracePt t="53856" x="6584950" y="2813050"/>
          <p14:tracePt t="53872" x="6572250" y="2813050"/>
          <p14:tracePt t="53888" x="6553200" y="2819400"/>
          <p14:tracePt t="53905" x="6534150" y="2851150"/>
          <p14:tracePt t="53921" x="6508750" y="2876550"/>
          <p14:tracePt t="53938" x="6496050" y="2895600"/>
          <p14:tracePt t="53956" x="6457950" y="2971800"/>
          <p14:tracePt t="53971" x="6451600" y="3009900"/>
          <p14:tracePt t="53988" x="6451600" y="3035300"/>
          <p14:tracePt t="54005" x="6451600" y="3060700"/>
          <p14:tracePt t="54021" x="6470650" y="3092450"/>
          <p14:tracePt t="54038" x="6483350" y="3111500"/>
          <p14:tracePt t="54055" x="6534150" y="3162300"/>
          <p14:tracePt t="54071" x="6572250" y="3187700"/>
          <p14:tracePt t="54088" x="6604000" y="3194050"/>
          <p14:tracePt t="54107" x="6629400" y="3206750"/>
          <p14:tracePt t="54122" x="6661150" y="3206750"/>
          <p14:tracePt t="54140" x="6692900" y="3206750"/>
          <p14:tracePt t="54155" x="6705600" y="3206750"/>
          <p14:tracePt t="54173" x="6731000" y="3187700"/>
          <p14:tracePt t="54188" x="6731000" y="3175000"/>
          <p14:tracePt t="54205" x="6737350" y="3168650"/>
          <p14:tracePt t="54222" x="6737350" y="3162300"/>
          <p14:tracePt t="54238" x="6737350" y="3155950"/>
          <p14:tracePt t="54328" x="6731000" y="3162300"/>
          <p14:tracePt t="54334" x="6724650" y="3181350"/>
          <p14:tracePt t="54342" x="6718300" y="3194050"/>
          <p14:tracePt t="54355" x="6705600" y="3213100"/>
          <p14:tracePt t="54372" x="6673850" y="3308350"/>
          <p14:tracePt t="54389" x="6654800" y="3397250"/>
          <p14:tracePt t="54405" x="6648450" y="3473450"/>
          <p14:tracePt t="54422" x="6635750" y="3543300"/>
          <p14:tracePt t="54439" x="6629400" y="3594100"/>
          <p14:tracePt t="54457" x="6629400" y="3638550"/>
          <p14:tracePt t="54473" x="6635750" y="3771900"/>
          <p14:tracePt t="54490" x="6648450" y="3822700"/>
          <p14:tracePt t="54506" x="6648450" y="3860800"/>
          <p14:tracePt t="54524" x="6654800" y="3898900"/>
          <p14:tracePt t="54538" x="6654800" y="3937000"/>
          <p14:tracePt t="54557" x="6661150" y="3962400"/>
          <p14:tracePt t="54572" x="6661150" y="3968750"/>
          <p14:tracePt t="54589" x="6661150" y="3975100"/>
          <p14:tracePt t="54660" x="6661150" y="3968750"/>
          <p14:tracePt t="54669" x="6667500" y="3956050"/>
          <p14:tracePt t="54676" x="6667500" y="3937000"/>
          <p14:tracePt t="54689" x="6667500" y="3898900"/>
          <p14:tracePt t="54707" x="6654800" y="3860800"/>
          <p14:tracePt t="54722" x="6642100" y="3797300"/>
          <p14:tracePt t="54741" x="6604000" y="3689350"/>
          <p14:tracePt t="54757" x="6572250" y="3556000"/>
          <p14:tracePt t="54775" x="6553200" y="3441700"/>
          <p14:tracePt t="54789" x="6534150" y="3365500"/>
          <p14:tracePt t="54805" x="6521450" y="3295650"/>
          <p14:tracePt t="54822" x="6508750" y="3219450"/>
          <p14:tracePt t="54839" x="6502400" y="3168650"/>
          <p14:tracePt t="54846" x="6502400" y="3143250"/>
          <p14:tracePt t="54858" x="6502400" y="3092450"/>
          <p14:tracePt t="54875" x="6502400" y="3060700"/>
          <p14:tracePt t="54890" x="6502400" y="3054350"/>
          <p14:tracePt t="54967" x="6502400" y="3067050"/>
          <p14:tracePt t="54975" x="6502400" y="3092450"/>
          <p14:tracePt t="54986" x="6502400" y="3130550"/>
          <p14:tracePt t="54992" x="6502400" y="3181350"/>
          <p14:tracePt t="55006" x="6489700" y="3257550"/>
          <p14:tracePt t="55023" x="6477000" y="3346450"/>
          <p14:tracePt t="55039" x="6464300" y="3460750"/>
          <p14:tracePt t="55056" x="6451600" y="3556000"/>
          <p14:tracePt t="55073" x="6445250" y="3625850"/>
          <p14:tracePt t="55091" x="6432550" y="3663950"/>
          <p14:tracePt t="55108" x="6419850" y="3689350"/>
          <p14:tracePt t="55123" x="6400800" y="3714750"/>
          <p14:tracePt t="55141" x="6394450" y="3721100"/>
          <p14:tracePt t="55176" x="6388100" y="3727450"/>
          <p14:tracePt t="55189" x="6381750" y="3727450"/>
          <p14:tracePt t="55207" x="6356350" y="3727450"/>
          <p14:tracePt t="55223" x="6305550" y="3727450"/>
          <p14:tracePt t="55240" x="6273800" y="3733800"/>
          <p14:tracePt t="55258" x="6248400" y="3740150"/>
          <p14:tracePt t="55273" x="6235700" y="3752850"/>
          <p14:tracePt t="55326" x="6242050" y="3752850"/>
          <p14:tracePt t="55335" x="6324600" y="3752850"/>
          <p14:tracePt t="55343" x="6369050" y="3752850"/>
          <p14:tracePt t="55356" x="6413500" y="3752850"/>
          <p14:tracePt t="55373" x="6489700" y="3752850"/>
          <p14:tracePt t="55390" x="6610350" y="3746500"/>
          <p14:tracePt t="55406" x="6654800" y="3740150"/>
          <p14:tracePt t="55423" x="6661150" y="3740150"/>
          <p14:tracePt t="55478" x="6661150" y="3746500"/>
          <p14:tracePt t="55487" x="6642100" y="3752850"/>
          <p14:tracePt t="55492" x="6623050" y="3765550"/>
          <p14:tracePt t="55506" x="6591300" y="3778250"/>
          <p14:tracePt t="55523" x="6565900" y="3784600"/>
          <p14:tracePt t="55540" x="6565900" y="3790950"/>
          <p14:tracePt t="55586" x="6565900" y="3784600"/>
          <p14:tracePt t="55595" x="6584950" y="3771900"/>
          <p14:tracePt t="55607" x="6610350" y="3752850"/>
          <p14:tracePt t="55623" x="6642100" y="3740150"/>
          <p14:tracePt t="55640" x="6654800" y="3733800"/>
          <p14:tracePt t="55725" x="6661150" y="3733800"/>
          <p14:tracePt t="55733" x="6661150" y="3727450"/>
          <p14:tracePt t="55749" x="6667500" y="3721100"/>
          <p14:tracePt t="55757" x="6673850" y="3714750"/>
          <p14:tracePt t="55774" x="6692900" y="3702050"/>
          <p14:tracePt t="55790" x="6699250" y="3695700"/>
          <p14:tracePt t="55807" x="6705600" y="3689350"/>
          <p14:tracePt t="55825" x="6711950" y="3689350"/>
          <p14:tracePt t="55869" x="6711950" y="3683000"/>
          <p14:tracePt t="55877" x="6718300" y="3683000"/>
          <p14:tracePt t="55893" x="6724650" y="3670300"/>
          <p14:tracePt t="55907" x="6731000" y="3663950"/>
          <p14:tracePt t="55925" x="6743700" y="3651250"/>
          <p14:tracePt t="55940" x="6743700" y="3644900"/>
          <p14:tracePt t="55957" x="6743700" y="3625850"/>
          <p14:tracePt t="55975" x="6724650" y="3581400"/>
          <p14:tracePt t="55993" x="6705600" y="3562350"/>
          <p14:tracePt t="56007" x="6654800" y="3511550"/>
          <p14:tracePt t="56023" x="6604000" y="3486150"/>
          <p14:tracePt t="56040" x="6553200" y="3460750"/>
          <p14:tracePt t="56057" x="6521450" y="3454400"/>
          <p14:tracePt t="56076" x="6489700" y="3454400"/>
          <p14:tracePt t="56092" x="6470650" y="3454400"/>
          <p14:tracePt t="56107" x="6451600" y="3460750"/>
          <p14:tracePt t="56124" x="6432550" y="3479800"/>
          <p14:tracePt t="56142" x="6426200" y="3492500"/>
          <p14:tracePt t="56157" x="6407150" y="3511550"/>
          <p14:tracePt t="56176" x="6400800" y="3530600"/>
          <p14:tracePt t="56192" x="6388100" y="3556000"/>
          <p14:tracePt t="56208" x="6388100" y="3568700"/>
          <p14:tracePt t="56224" x="6400800" y="3594100"/>
          <p14:tracePt t="56242" x="6432550" y="3625850"/>
          <p14:tracePt t="56257" x="6470650" y="3651250"/>
          <p14:tracePt t="56274" x="6540500" y="3689350"/>
          <p14:tracePt t="56291" x="6680200" y="3714750"/>
          <p14:tracePt t="56307" x="6750050" y="3714750"/>
          <p14:tracePt t="56327" x="6858000" y="3708400"/>
          <p14:tracePt t="56335" x="6902450" y="3695700"/>
          <p14:tracePt t="56343" x="6921500" y="3689350"/>
          <p14:tracePt t="56360" x="6946900" y="3683000"/>
          <p14:tracePt t="56374" x="6953250" y="3683000"/>
          <p14:tracePt t="56392" x="6953250" y="3676650"/>
          <p14:tracePt t="56410" x="6953250" y="3670300"/>
          <p14:tracePt t="56426" x="6953250" y="3651250"/>
          <p14:tracePt t="56441" x="6934200" y="3619500"/>
          <p14:tracePt t="56457" x="6896100" y="3581400"/>
          <p14:tracePt t="56474" x="6851650" y="3562350"/>
          <p14:tracePt t="56491" x="6813550" y="3549650"/>
          <p14:tracePt t="56508" x="6737350" y="3549650"/>
          <p14:tracePt t="56524" x="6673850" y="3549650"/>
          <p14:tracePt t="56541" x="6629400" y="3543300"/>
          <p14:tracePt t="56557" x="6591300" y="3543300"/>
          <p14:tracePt t="56574" x="6572250" y="3543300"/>
          <p14:tracePt t="56591" x="6565900" y="3543300"/>
          <p14:tracePt t="56609" x="6559550" y="3556000"/>
          <p14:tracePt t="56624" x="6553200" y="3568700"/>
          <p14:tracePt t="56641" x="6540500" y="3581400"/>
          <p14:tracePt t="56657" x="6540500" y="3606800"/>
          <p14:tracePt t="56677" x="6540500" y="3625850"/>
          <p14:tracePt t="56691" x="6546850" y="3657600"/>
          <p14:tracePt t="56710" x="6578600" y="3683000"/>
          <p14:tracePt t="56724" x="6604000" y="3702050"/>
          <p14:tracePt t="56742" x="6686550" y="3714750"/>
          <p14:tracePt t="56757" x="6743700" y="3714750"/>
          <p14:tracePt t="56775" x="6845300" y="3702050"/>
          <p14:tracePt t="56792" x="6889750" y="3689350"/>
          <p14:tracePt t="56807" x="6908800" y="3683000"/>
          <p14:tracePt t="56844" x="6908800" y="3676650"/>
          <p14:tracePt t="57005" x="6908800" y="3683000"/>
          <p14:tracePt t="57021" x="6902450" y="3683000"/>
          <p14:tracePt t="57422" x="6902450" y="3689350"/>
          <p14:tracePt t="57444" x="6896100" y="3689350"/>
          <p14:tracePt t="57475" x="6889750" y="3689350"/>
          <p14:tracePt t="57519" x="6889750" y="3695700"/>
          <p14:tracePt t="61432" x="6902450" y="3689350"/>
          <p14:tracePt t="61440" x="6934200" y="3657600"/>
          <p14:tracePt t="61445" x="6940550" y="3644900"/>
          <p14:tracePt t="61463" x="7023100" y="3575050"/>
          <p14:tracePt t="61479" x="7112000" y="3524250"/>
          <p14:tracePt t="61498" x="7308850" y="3397250"/>
          <p14:tracePt t="61515" x="7404100" y="3327400"/>
          <p14:tracePt t="61548" x="7518400" y="3213100"/>
          <p14:tracePt t="61579" x="7550150" y="3149600"/>
          <p14:tracePt t="62890" x="7550150" y="3162300"/>
          <p14:tracePt t="62895" x="7550150" y="3206750"/>
          <p14:tracePt t="62905" x="7550150" y="3251200"/>
          <p14:tracePt t="62914" x="7550150" y="3321050"/>
          <p14:tracePt t="62931" x="7550150" y="3435350"/>
          <p14:tracePt t="62947" x="7543800" y="3568700"/>
          <p14:tracePt t="62982" x="7543800" y="3708400"/>
          <p14:tracePt t="63014" x="7543800" y="3810000"/>
          <p14:tracePt t="63049" x="7537450" y="3879850"/>
          <p14:tracePt t="63064" x="7531100" y="3905250"/>
          <p14:tracePt t="63080" x="7524750" y="3917950"/>
          <p14:tracePt t="63097" x="7524750" y="3930650"/>
          <p14:tracePt t="63153" x="7524750" y="3937000"/>
          <p14:tracePt t="63158" x="7518400" y="3943350"/>
          <p14:tracePt t="63176" x="7518400" y="3949700"/>
          <p14:tracePt t="63182" x="7512050" y="3962400"/>
          <p14:tracePt t="63197" x="7512050" y="3987800"/>
          <p14:tracePt t="63217" x="7512050" y="4006850"/>
          <p14:tracePt t="63231" x="7512050" y="4013200"/>
          <p14:tracePt t="63250" x="7505700" y="4019550"/>
          <p14:tracePt t="63329" x="7512050" y="4013200"/>
          <p14:tracePt t="63336" x="7512050" y="4006850"/>
          <p14:tracePt t="63349" x="7524750" y="3994150"/>
          <p14:tracePt t="63368" x="7543800" y="3962400"/>
          <p14:tracePt t="63375" x="7550150" y="3943350"/>
          <p14:tracePt t="63382" x="7550150" y="3924300"/>
          <p14:tracePt t="63398" x="7556500" y="3892550"/>
          <p14:tracePt t="63414" x="7556500" y="3867150"/>
          <p14:tracePt t="63431" x="7556500" y="3848100"/>
          <p14:tracePt t="63449" x="7550150" y="3822700"/>
          <p14:tracePt t="63468" x="7550150" y="3810000"/>
          <p14:tracePt t="63483" x="7543800" y="3797300"/>
          <p14:tracePt t="63499" x="7531100" y="3790950"/>
          <p14:tracePt t="63514" x="7524750" y="3778250"/>
          <p14:tracePt t="63533" x="7493000" y="3765550"/>
          <p14:tracePt t="63550" x="7480300" y="3759200"/>
          <p14:tracePt t="63566" x="7442200" y="3746500"/>
          <p14:tracePt t="63583" x="7429500" y="3740150"/>
          <p14:tracePt t="63600" x="7404100" y="3733800"/>
          <p14:tracePt t="63615" x="7391400" y="3733800"/>
          <p14:tracePt t="63632" x="7372350" y="3733800"/>
          <p14:tracePt t="63650" x="7334250" y="3733800"/>
          <p14:tracePt t="63665" x="7283450" y="3746500"/>
          <p14:tracePt t="63685" x="7251700" y="3759200"/>
          <p14:tracePt t="63698" x="7226300" y="3771900"/>
          <p14:tracePt t="63717" x="7207250" y="3790950"/>
          <p14:tracePt t="63731" x="7188200" y="3822700"/>
          <p14:tracePt t="63750" x="7175500" y="3867150"/>
          <p14:tracePt t="63765" x="7175500" y="3892550"/>
          <p14:tracePt t="63783" x="7175500" y="3911600"/>
          <p14:tracePt t="63800" x="7175500" y="3924300"/>
          <p14:tracePt t="63815" x="7194550" y="3949700"/>
          <p14:tracePt t="63834" x="7213600" y="3962400"/>
          <p14:tracePt t="63850" x="7219950" y="3968750"/>
          <p14:tracePt t="63866" x="7226300" y="3968750"/>
          <p14:tracePt t="63882" x="7232650" y="3968750"/>
          <p14:tracePt t="64580" x="7232650" y="3975100"/>
          <p14:tracePt t="64586" x="7219950" y="3987800"/>
          <p14:tracePt t="64600" x="7200900" y="3987800"/>
          <p14:tracePt t="64616" x="7181850" y="3994150"/>
          <p14:tracePt t="64634" x="7156450" y="4000500"/>
          <p14:tracePt t="64649" x="7124700" y="4000500"/>
          <p14:tracePt t="64667" x="7048500" y="4006850"/>
          <p14:tracePt t="64701" x="6921500" y="4006850"/>
          <p14:tracePt t="64732" x="6851650" y="4006850"/>
          <p14:tracePt t="64766" x="6794500" y="3994150"/>
          <p14:tracePt t="64799" x="6788150" y="3994150"/>
          <p14:tracePt t="64877" x="6781800" y="3975100"/>
          <p14:tracePt t="64888" x="6781800" y="3962400"/>
          <p14:tracePt t="64893" x="6775450" y="3956050"/>
          <p14:tracePt t="64902" x="6769100" y="3937000"/>
          <p14:tracePt t="64916" x="6762750" y="3898900"/>
          <p14:tracePt t="64933" x="6750050" y="3860800"/>
          <p14:tracePt t="64949" x="6743700" y="3822700"/>
          <p14:tracePt t="64966" x="6724650" y="3771900"/>
          <p14:tracePt t="64984" x="6724650" y="3752850"/>
          <p14:tracePt t="65001" x="6718300" y="3714750"/>
          <p14:tracePt t="65016" x="6711950" y="3676650"/>
          <p14:tracePt t="65033" x="6699250" y="3663950"/>
          <p14:tracePt t="65051" x="6699250" y="3651250"/>
          <p14:tracePt t="65083" x="6680200" y="3651250"/>
          <p14:tracePt t="65099" x="6642100" y="3651250"/>
          <p14:tracePt t="65116" x="6584950" y="3683000"/>
          <p14:tracePt t="65132" x="6496050" y="3778250"/>
          <p14:tracePt t="65151" x="6407150" y="3867150"/>
          <p14:tracePt t="65166" x="6286500" y="4013200"/>
          <p14:tracePt t="65183" x="6096000" y="4229100"/>
          <p14:tracePt t="65202" x="5873750" y="4438650"/>
          <p14:tracePt t="65216" x="5683250" y="4597400"/>
          <p14:tracePt t="65233" x="5537200" y="4679950"/>
          <p14:tracePt t="65250" x="5435600" y="4724400"/>
          <p14:tracePt t="65266" x="5321300" y="4756150"/>
          <p14:tracePt t="65283" x="5156200" y="4800600"/>
          <p14:tracePt t="65299" x="4908550" y="4819650"/>
          <p14:tracePt t="65316" x="4775200" y="4819650"/>
          <p14:tracePt t="65333" x="4527550" y="4800600"/>
          <p14:tracePt t="65349" x="4292600" y="4775200"/>
          <p14:tracePt t="65366" x="3911600" y="4711700"/>
          <p14:tracePt t="65372" x="3778250" y="4686300"/>
          <p14:tracePt t="65383" x="3676650" y="4660900"/>
          <p14:tracePt t="65401" x="3397250" y="4603750"/>
          <p14:tracePt t="65416" x="3302000" y="4603750"/>
          <p14:tracePt t="65435" x="3251200" y="4603750"/>
          <p14:tracePt t="65452" x="3213100" y="4603750"/>
          <p14:tracePt t="65466" x="3175000" y="4610100"/>
          <p14:tracePt t="65484" x="3136900" y="4616450"/>
          <p14:tracePt t="65503" x="3086100" y="4629150"/>
          <p14:tracePt t="65517" x="3054350" y="4641850"/>
          <p14:tracePt t="65533" x="3022600" y="4654550"/>
          <p14:tracePt t="65550" x="2990850" y="4660900"/>
          <p14:tracePt t="65566" x="2965450" y="4679950"/>
          <p14:tracePt t="65587" x="2901950" y="4724400"/>
          <p14:tracePt t="65601" x="2863850" y="4762500"/>
          <p14:tracePt t="65616" x="2832100" y="4800600"/>
          <p14:tracePt t="65633" x="2813050" y="4845050"/>
          <p14:tracePt t="65650" x="2794000" y="4895850"/>
          <p14:tracePt t="65666" x="2794000" y="5003800"/>
          <p14:tracePt t="65685" x="2794000" y="5130800"/>
          <p14:tracePt t="65703" x="2806700" y="5207000"/>
          <p14:tracePt t="65717" x="2832100" y="5314950"/>
          <p14:tracePt t="65734" x="2863850" y="5422900"/>
          <p14:tracePt t="65750" x="2914650" y="5518150"/>
          <p14:tracePt t="65766" x="2940050" y="5588000"/>
          <p14:tracePt t="65786" x="2978150" y="5651500"/>
          <p14:tracePt t="65803" x="2990850" y="5689600"/>
          <p14:tracePt t="65818" x="3003550" y="5715000"/>
          <p14:tracePt t="65833" x="3022600" y="5746750"/>
          <p14:tracePt t="65851" x="3079750" y="5822950"/>
          <p14:tracePt t="65866" x="3149600" y="5911850"/>
          <p14:tracePt t="65872" x="3187700" y="5975350"/>
          <p14:tracePt t="65885" x="3282950" y="6108700"/>
          <p14:tracePt t="65901" x="3397250" y="6299200"/>
          <p14:tracePt t="65917" x="3530600" y="6489700"/>
          <p14:tracePt t="65935" x="3651250" y="6642100"/>
          <p14:tracePt t="65950" x="3778250" y="6769100"/>
          <p14:tracePt t="65967" x="3835400" y="6813550"/>
          <p14:tracePt t="65984" x="3879850" y="6819900"/>
          <p14:tracePt t="66003" x="3956050" y="6819900"/>
          <p14:tracePt t="66018" x="4038600" y="6819900"/>
          <p14:tracePt t="66033" x="4152900" y="6819900"/>
          <p14:tracePt t="66052" x="4356100" y="6813550"/>
          <p14:tracePt t="66069" x="4603750" y="6794500"/>
          <p14:tracePt t="66085" x="5041900" y="6762750"/>
          <p14:tracePt t="66102" x="5759450" y="6743700"/>
          <p14:tracePt t="66118" x="6235700" y="6711950"/>
          <p14:tracePt t="66133" x="6623050" y="6635750"/>
          <p14:tracePt t="66150" x="6858000" y="6565900"/>
          <p14:tracePt t="66167" x="7143750" y="6445250"/>
          <p14:tracePt t="66184" x="7493000" y="6292850"/>
          <p14:tracePt t="66201" x="7753350" y="6197600"/>
          <p14:tracePt t="66217" x="7874000" y="6165850"/>
          <p14:tracePt t="66235" x="7988300" y="6146800"/>
          <p14:tracePt t="66253" x="8089900" y="6121400"/>
          <p14:tracePt t="66269" x="8166100" y="6096000"/>
          <p14:tracePt t="66284" x="8204200" y="6070600"/>
          <p14:tracePt t="66303" x="8229600" y="6057900"/>
          <p14:tracePt t="66319" x="8261350" y="6038850"/>
          <p14:tracePt t="66390" x="8261350" y="6032500"/>
          <p14:tracePt t="66397" x="8267700" y="6007100"/>
          <p14:tracePt t="66405" x="8274050" y="5962650"/>
          <p14:tracePt t="66417" x="8312150" y="5835650"/>
          <p14:tracePt t="66434" x="8356600" y="5638800"/>
          <p14:tracePt t="66451" x="8394700" y="5378450"/>
          <p14:tracePt t="66467" x="8470900" y="5035550"/>
          <p14:tracePt t="66484" x="8528050" y="4876800"/>
          <p14:tracePt t="66501" x="8566150" y="4756150"/>
          <p14:tracePt t="66517" x="8572500" y="4692650"/>
          <p14:tracePt t="66534" x="8566150" y="4603750"/>
          <p14:tracePt t="66551" x="8553450" y="4540250"/>
          <p14:tracePt t="66567" x="8534400" y="4502150"/>
          <p14:tracePt t="66585" x="8534400" y="4489450"/>
          <p14:tracePt t="66645" x="8528050" y="4489450"/>
          <p14:tracePt t="66659" x="8515350" y="4489450"/>
          <p14:tracePt t="66668" x="8496300" y="4489450"/>
          <p14:tracePt t="66675" x="8477250" y="4489450"/>
          <p14:tracePt t="66687" x="8451850" y="4495800"/>
          <p14:tracePt t="66701" x="8388350" y="4508500"/>
          <p14:tracePt t="66719" x="8159750" y="4514850"/>
          <p14:tracePt t="66734" x="7950200" y="4514850"/>
          <p14:tracePt t="66751" x="7804150" y="4514850"/>
          <p14:tracePt t="66768" x="7562850" y="4514850"/>
          <p14:tracePt t="66784" x="7277100" y="4540250"/>
          <p14:tracePt t="66804" x="7016750" y="4591050"/>
          <p14:tracePt t="66820" x="6648450" y="4654550"/>
          <p14:tracePt t="66835" x="6121400" y="4730750"/>
          <p14:tracePt t="66851" x="5632450" y="4749800"/>
          <p14:tracePt t="66868" x="5213350" y="4762500"/>
          <p14:tracePt t="66873" x="5022850" y="4768850"/>
          <p14:tracePt t="66884" x="4845050" y="4781550"/>
          <p14:tracePt t="66903" x="4394200" y="4781550"/>
          <p14:tracePt t="66920" x="4279900" y="4787900"/>
          <p14:tracePt t="66936" x="4229100" y="4787900"/>
          <p14:tracePt t="66953" x="4222750" y="4794250"/>
          <p14:tracePt t="68757" x="4216400" y="4806950"/>
          <p14:tracePt t="68767" x="4197350" y="4826000"/>
          <p14:tracePt t="68773" x="4178300" y="4870450"/>
          <p14:tracePt t="68786" x="4114800" y="4978400"/>
          <p14:tracePt t="69122" x="4114800" y="4972050"/>
          <p14:tracePt t="69135" x="4114800" y="4959350"/>
          <p14:tracePt t="69143" x="4108450" y="4953000"/>
          <p14:tracePt t="69154" x="4102100" y="4927600"/>
          <p14:tracePt t="69173" x="4102100" y="4914900"/>
          <p14:tracePt t="69187" x="4089400" y="4914900"/>
          <p14:tracePt t="69223" x="4070350" y="4914900"/>
          <p14:tracePt t="69256" x="4032250" y="4946650"/>
          <p14:tracePt t="69287" x="3962400" y="4984750"/>
          <p14:tracePt t="69306" x="3930650" y="4991100"/>
          <p14:tracePt t="69320" x="3898900" y="4991100"/>
          <p14:tracePt t="69337" x="3867150" y="4991100"/>
          <p14:tracePt t="69355" x="3822700" y="4978400"/>
          <p14:tracePt t="69371" x="3816350" y="4978400"/>
          <p14:tracePt t="69389" x="3803650" y="4972050"/>
          <p14:tracePt t="69407" x="3803650" y="4965700"/>
          <p14:tracePt t="69420" x="3797300" y="4959350"/>
          <p14:tracePt t="69453" x="3790950" y="4959350"/>
          <p14:tracePt t="69460" x="3790950" y="4953000"/>
          <p14:tracePt t="69488" x="3790950" y="4946650"/>
          <p14:tracePt t="69515" x="3790950" y="4940300"/>
          <p14:tracePt t="69521" x="3790950" y="4933950"/>
          <p14:tracePt t="69537" x="3790950" y="4927600"/>
          <p14:tracePt t="69554" x="3790950" y="4914900"/>
          <p14:tracePt t="69571" x="3790950" y="4902200"/>
          <p14:tracePt t="69587" x="3816350" y="4895850"/>
          <p14:tracePt t="69604" x="3848100" y="4876800"/>
          <p14:tracePt t="69622" x="3930650" y="4870450"/>
          <p14:tracePt t="69637" x="3994150" y="4870450"/>
          <p14:tracePt t="69654" x="4121150" y="4870450"/>
          <p14:tracePt t="69671" x="4222750" y="4870450"/>
          <p14:tracePt t="69688" x="4337050" y="4870450"/>
          <p14:tracePt t="69705" x="4445000" y="4889500"/>
          <p14:tracePt t="69720" x="4540250" y="4908550"/>
          <p14:tracePt t="69737" x="4597400" y="4921250"/>
          <p14:tracePt t="69754" x="4641850" y="4940300"/>
          <p14:tracePt t="69772" x="4686300" y="4946650"/>
          <p14:tracePt t="69787" x="4775200" y="4946650"/>
          <p14:tracePt t="69804" x="4819650" y="4946650"/>
          <p14:tracePt t="69820" x="4908550" y="4946650"/>
          <p14:tracePt t="69837" x="4972050" y="4940300"/>
          <p14:tracePt t="69857" x="5067300" y="4927600"/>
          <p14:tracePt t="69871" x="5168900" y="4914900"/>
          <p14:tracePt t="69889" x="5308600" y="4908550"/>
          <p14:tracePt t="69897" x="5422900" y="4908550"/>
          <p14:tracePt t="69907" x="5499100" y="4908550"/>
          <p14:tracePt t="69921" x="5594350" y="4908550"/>
          <p14:tracePt t="69937" x="5657850" y="4908550"/>
          <p14:tracePt t="69954" x="5689600" y="4902200"/>
          <p14:tracePt t="69971" x="5740400" y="4895850"/>
          <p14:tracePt t="69987" x="5803900" y="4889500"/>
          <p14:tracePt t="70004" x="5873750" y="4889500"/>
          <p14:tracePt t="70021" x="5899150" y="4889500"/>
          <p14:tracePt t="70192" x="5905500" y="4889500"/>
          <p14:tracePt t="70231" x="5911850" y="4883150"/>
          <p14:tracePt t="70247" x="5918200" y="4876800"/>
          <p14:tracePt t="70277" x="5924550" y="4870450"/>
          <p14:tracePt t="70301" x="5924550" y="4864100"/>
          <p14:tracePt t="70309" x="5924550" y="4857750"/>
          <p14:tracePt t="70321" x="5924550" y="4845050"/>
          <p14:tracePt t="70338" x="5930900" y="4838700"/>
          <p14:tracePt t="70356" x="5930900" y="4832350"/>
          <p14:tracePt t="70471" x="5918200" y="4832350"/>
          <p14:tracePt t="70477" x="5905500" y="4832350"/>
          <p14:tracePt t="70488" x="5892800" y="4832350"/>
          <p14:tracePt t="70506" x="5886450" y="4832350"/>
          <p14:tracePt t="70521" x="5873750" y="4832350"/>
          <p14:tracePt t="70538" x="5854700" y="4832350"/>
          <p14:tracePt t="70558" x="5835650" y="4832350"/>
          <p14:tracePt t="70572" x="5803900" y="4832350"/>
          <p14:tracePt t="70589" x="5740400" y="4832350"/>
          <p14:tracePt t="70606" x="5702300" y="4832350"/>
          <p14:tracePt t="70622" x="5670550" y="4832350"/>
          <p14:tracePt t="70639" x="5638800" y="4832350"/>
          <p14:tracePt t="70655" x="5619750" y="4832350"/>
          <p14:tracePt t="70673" x="5607050" y="4832350"/>
          <p14:tracePt t="70689" x="5594350" y="4832350"/>
          <p14:tracePt t="70705" x="5568950" y="4832350"/>
          <p14:tracePt t="70722" x="5537200" y="4832350"/>
          <p14:tracePt t="70738" x="5505450" y="4832350"/>
          <p14:tracePt t="70755" x="5480050" y="4832350"/>
          <p14:tracePt t="70772" x="5467350" y="4832350"/>
          <p14:tracePt t="70816" x="5461000" y="4832350"/>
          <p14:tracePt t="70842" x="5454650" y="4832350"/>
          <p14:tracePt t="70878" x="5454650" y="4826000"/>
          <p14:tracePt t="70885" x="5461000" y="4806950"/>
          <p14:tracePt t="70893" x="5480050" y="4781550"/>
          <p14:tracePt t="70908" x="5530850" y="4730750"/>
          <p14:tracePt t="70913" x="5556250" y="4692650"/>
          <p14:tracePt t="70922" x="5588000" y="4654550"/>
          <p14:tracePt t="70938" x="5689600" y="4495800"/>
          <p14:tracePt t="70955" x="5784850" y="4375150"/>
          <p14:tracePt t="70974" x="5905500" y="4241800"/>
          <p14:tracePt t="70992" x="6096000" y="4044950"/>
          <p14:tracePt t="71009" x="6146800" y="3987800"/>
          <p14:tracePt t="71022" x="6165850" y="3962400"/>
          <p14:tracePt t="71038" x="6191250" y="3924300"/>
          <p14:tracePt t="71055" x="6210300" y="3898900"/>
          <p14:tracePt t="71073" x="6235700" y="3873500"/>
          <p14:tracePt t="71091" x="6261100" y="3835400"/>
          <p14:tracePt t="71108" x="6280150" y="3810000"/>
          <p14:tracePt t="71122" x="6286500" y="3803650"/>
          <p14:tracePt t="71139" x="6292850" y="3797300"/>
          <p14:tracePt t="71156" x="6299200" y="3778250"/>
          <p14:tracePt t="71172" x="6318250" y="3759200"/>
          <p14:tracePt t="71189" x="6337300" y="3733800"/>
          <p14:tracePt t="71208" x="6369050" y="3708400"/>
          <p14:tracePt t="71223" x="6394450" y="3695700"/>
          <p14:tracePt t="71239" x="6432550" y="3676650"/>
          <p14:tracePt t="71256" x="6502400" y="3651250"/>
          <p14:tracePt t="71272" x="6540500" y="3632200"/>
          <p14:tracePt t="71289" x="6553200" y="3632200"/>
          <p14:tracePt t="71305" x="6559550" y="3632200"/>
          <p14:tracePt t="71340" x="6565900" y="3625850"/>
          <p14:tracePt t="71357" x="6578600" y="3619500"/>
          <p14:tracePt t="71374" x="6584950" y="3619500"/>
          <p14:tracePt t="71389" x="6591300" y="3613150"/>
          <p14:tracePt t="71409" x="6604000" y="3606800"/>
          <p14:tracePt t="71489" x="6610350" y="3606800"/>
          <p14:tracePt t="71556" x="6616700" y="3606800"/>
          <p14:tracePt t="71594" x="6623050" y="3606800"/>
          <p14:tracePt t="71600" x="6623050" y="3613150"/>
          <p14:tracePt t="71608" x="6629400" y="3619500"/>
          <p14:tracePt t="71623" x="6629400" y="3644900"/>
          <p14:tracePt t="71640" x="6616700" y="3695700"/>
          <p14:tracePt t="71656" x="6591300" y="3752850"/>
          <p14:tracePt t="71673" x="6546850" y="3848100"/>
          <p14:tracePt t="71689" x="6496050" y="3943350"/>
          <p14:tracePt t="71707" x="6432550" y="4038600"/>
          <p14:tracePt t="71723" x="6400800" y="4089400"/>
          <p14:tracePt t="71739" x="6330950" y="4171950"/>
          <p14:tracePt t="71756" x="6248400" y="4254500"/>
          <p14:tracePt t="71773" x="6146800" y="4356100"/>
          <p14:tracePt t="71789" x="6019800" y="4470400"/>
          <p14:tracePt t="71806" x="5899150" y="4584700"/>
          <p14:tracePt t="71823" x="5803900" y="4660900"/>
          <p14:tracePt t="71839" x="5759450" y="4711700"/>
          <p14:tracePt t="71858" x="5734050" y="4737100"/>
          <p14:tracePt t="71873" x="5721350" y="4749800"/>
          <p14:tracePt t="71890" x="5721350" y="4756150"/>
          <p14:tracePt t="72514" x="5708650" y="4768850"/>
          <p14:tracePt t="72519" x="5695950" y="4781550"/>
          <p14:tracePt t="72530" x="5683250" y="4806950"/>
          <p14:tracePt t="72541" x="5632450" y="4857750"/>
          <p14:tracePt t="72576" x="5410200" y="4991100"/>
          <p14:tracePt t="72607" x="5105400" y="5118100"/>
          <p14:tracePt t="72643" x="4673600" y="5181600"/>
          <p14:tracePt t="72659" x="4457700" y="5187950"/>
          <p14:tracePt t="72675" x="4235450" y="5187950"/>
          <p14:tracePt t="72690" x="3981450" y="5187950"/>
          <p14:tracePt t="72708" x="3752850" y="5181600"/>
          <p14:tracePt t="72728" x="3568700" y="5181600"/>
          <p14:tracePt t="72741" x="3467100" y="5194300"/>
          <p14:tracePt t="72759" x="3403600" y="5207000"/>
          <p14:tracePt t="72774" x="3346450" y="5219700"/>
          <p14:tracePt t="72790" x="3308350" y="5232400"/>
          <p14:tracePt t="72807" x="3270250" y="5245100"/>
          <p14:tracePt t="72826" x="3194050" y="5270500"/>
          <p14:tracePt t="72843" x="3168650" y="5276850"/>
          <p14:tracePt t="72858" x="3155950" y="5276850"/>
          <p14:tracePt t="72970" x="3168650" y="5276850"/>
          <p14:tracePt t="72976" x="3187700" y="5270500"/>
          <p14:tracePt t="72991" x="3282950" y="5257800"/>
          <p14:tracePt t="73007" x="3403600" y="5251450"/>
          <p14:tracePt t="73025" x="3632200" y="5245100"/>
          <p14:tracePt t="73041" x="4083050" y="5226050"/>
          <p14:tracePt t="73057" x="4470400" y="5207000"/>
          <p14:tracePt t="73076" x="4959350" y="5168900"/>
          <p14:tracePt t="73092" x="5435600" y="5137150"/>
          <p14:tracePt t="73108" x="5956300" y="5124450"/>
          <p14:tracePt t="73125" x="6318250" y="5124450"/>
          <p14:tracePt t="73143" x="6496050" y="5124450"/>
          <p14:tracePt t="73159" x="6762750" y="5124450"/>
          <p14:tracePt t="73174" x="6908800" y="5124450"/>
          <p14:tracePt t="73191" x="7105650" y="5124450"/>
          <p14:tracePt t="73207" x="7258050" y="5130800"/>
          <p14:tracePt t="73224" x="7359650" y="5143500"/>
          <p14:tracePt t="73243" x="7467600" y="5149850"/>
          <p14:tracePt t="73258" x="7588250" y="5149850"/>
          <p14:tracePt t="73275" x="7677150" y="5149850"/>
          <p14:tracePt t="73291" x="7772400" y="5149850"/>
          <p14:tracePt t="73307" x="7829550" y="5149850"/>
          <p14:tracePt t="73325" x="7854950" y="5149850"/>
          <p14:tracePt t="73399" x="7861300" y="5149850"/>
          <p14:tracePt t="73412" x="7874000" y="5194300"/>
          <p14:tracePt t="73427" x="7886700" y="5226050"/>
          <p14:tracePt t="73441" x="7899400" y="5270500"/>
          <p14:tracePt t="73460" x="7924800" y="5378450"/>
          <p14:tracePt t="73475" x="7924800" y="5448300"/>
          <p14:tracePt t="73491" x="7931150" y="5505450"/>
          <p14:tracePt t="73508" x="7937500" y="5524500"/>
          <p14:tracePt t="73525" x="7943850" y="5543550"/>
          <p14:tracePt t="73541" x="7943850" y="5549900"/>
          <p14:tracePt t="73608" x="7943850" y="5543550"/>
          <p14:tracePt t="73615" x="7943850" y="5524500"/>
          <p14:tracePt t="73626" x="7943850" y="5467350"/>
          <p14:tracePt t="73642" x="7943850" y="5441950"/>
          <p14:tracePt t="73660" x="7962900" y="5359400"/>
          <p14:tracePt t="73676" x="7975600" y="5334000"/>
          <p14:tracePt t="73692" x="7988300" y="5327650"/>
          <p14:tracePt t="73727" x="7988300" y="5321300"/>
          <p14:tracePt t="73741" x="7994650" y="5321300"/>
          <p14:tracePt t="73760" x="8020050" y="5321300"/>
          <p14:tracePt t="73775" x="8026400" y="5321300"/>
          <p14:tracePt t="73791" x="8032750" y="5327650"/>
          <p14:tracePt t="73808" x="8039100" y="5340350"/>
          <p14:tracePt t="73825" x="8051800" y="5359400"/>
          <p14:tracePt t="73845" x="8058150" y="5391150"/>
          <p14:tracePt t="73859" x="8064500" y="5403850"/>
          <p14:tracePt t="73875" x="8070850" y="5416550"/>
          <p14:tracePt t="73910" x="8083550" y="5422900"/>
          <p14:tracePt t="73931" x="8083550" y="5429250"/>
          <p14:tracePt t="73963" x="8089900" y="5429250"/>
          <p14:tracePt t="73977" x="8096250" y="5429250"/>
          <p14:tracePt t="74002" x="8102600" y="5429250"/>
          <p14:tracePt t="74017" x="8108950" y="5429250"/>
          <p14:tracePt t="74049" x="8115300" y="5429250"/>
          <p14:tracePt t="74062" x="8121650" y="5429250"/>
          <p14:tracePt t="74068" x="8121650" y="5416550"/>
          <p14:tracePt t="74079" x="8128000" y="5416550"/>
          <p14:tracePt t="74096" x="8134350" y="5410200"/>
          <p14:tracePt t="74115" x="8140700" y="5403850"/>
          <p14:tracePt t="74141" x="8147050" y="5403850"/>
          <p14:tracePt t="74157" x="8153400" y="5403850"/>
          <p14:tracePt t="74171" x="8159750" y="5403850"/>
          <p14:tracePt t="74194" x="8166100" y="5403850"/>
          <p14:tracePt t="74394" x="8178800" y="5416550"/>
          <p14:tracePt t="74401" x="8178800" y="5422900"/>
          <p14:tracePt t="74411" x="8185150" y="5435600"/>
          <p14:tracePt t="74426" x="8191500" y="5448300"/>
          <p14:tracePt t="74443" x="8191500" y="5454650"/>
          <p14:tracePt t="74534" x="8191500" y="5461000"/>
          <p14:tracePt t="74540" x="8191500" y="5467350"/>
          <p14:tracePt t="74549" x="8191500" y="5480050"/>
          <p14:tracePt t="74578" x="8197850" y="5530850"/>
          <p14:tracePt t="74592" x="8204200" y="5600700"/>
          <p14:tracePt t="74610" x="8191500" y="5645150"/>
          <p14:tracePt t="74627" x="8140700" y="5778500"/>
          <p14:tracePt t="74644" x="8102600" y="5943600"/>
          <p14:tracePt t="74659" x="8083550" y="6096000"/>
          <p14:tracePt t="74678" x="8070850" y="6223000"/>
          <p14:tracePt t="74692" x="8045450" y="6280150"/>
          <p14:tracePt t="74710" x="8032750" y="6318250"/>
          <p14:tracePt t="74728" x="8020050" y="6343650"/>
          <p14:tracePt t="74742" x="7994650" y="6381750"/>
          <p14:tracePt t="74759" x="7975600" y="6400800"/>
          <p14:tracePt t="74776" x="7962900" y="6413500"/>
          <p14:tracePt t="74795" x="7937500" y="6413500"/>
          <p14:tracePt t="74809" x="7905750" y="6413500"/>
          <p14:tracePt t="74826" x="7867650" y="6413500"/>
          <p14:tracePt t="74843" x="7791450" y="6388100"/>
          <p14:tracePt t="74859" x="7740650" y="6388100"/>
          <p14:tracePt t="74877" x="7651750" y="6388100"/>
          <p14:tracePt t="74894" x="7556500" y="6388100"/>
          <p14:tracePt t="74909" x="7467600" y="6388100"/>
          <p14:tracePt t="74928" x="7283450" y="6388100"/>
          <p14:tracePt t="74942" x="7023100" y="6381750"/>
          <p14:tracePt t="74959" x="6794500" y="6356350"/>
          <p14:tracePt t="74978" x="6108700" y="6318250"/>
          <p14:tracePt t="74993" x="5689600" y="6305550"/>
          <p14:tracePt t="75009" x="5308600" y="6305550"/>
          <p14:tracePt t="75026" x="4959350" y="6305550"/>
          <p14:tracePt t="75045" x="4705350" y="6330950"/>
          <p14:tracePt t="75060" x="4565650" y="6343650"/>
          <p14:tracePt t="75079" x="4330700" y="6375400"/>
          <p14:tracePt t="75094" x="4203700" y="6388100"/>
          <p14:tracePt t="75110" x="4038600" y="6388100"/>
          <p14:tracePt t="75126" x="3854450" y="6388100"/>
          <p14:tracePt t="75142" x="3651250" y="6375400"/>
          <p14:tracePt t="75159" x="3479800" y="6350000"/>
          <p14:tracePt t="75177" x="3308350" y="6305550"/>
          <p14:tracePt t="75193" x="3251200" y="6286500"/>
          <p14:tracePt t="75209" x="3219450" y="6280150"/>
          <p14:tracePt t="75226" x="3194050" y="6273800"/>
          <p14:tracePt t="75243" x="3168650" y="6273800"/>
          <p14:tracePt t="75260" x="3162300" y="6273800"/>
          <p14:tracePt t="75383" x="3162300" y="6267450"/>
          <p14:tracePt t="75390" x="3162300" y="6229350"/>
          <p14:tracePt t="75395" x="3168650" y="6191250"/>
          <p14:tracePt t="75412" x="3168650" y="6159500"/>
          <p14:tracePt t="75418" x="3168650" y="6127750"/>
          <p14:tracePt t="75426" x="3168650" y="6089650"/>
          <p14:tracePt t="75444" x="3149600" y="5981700"/>
          <p14:tracePt t="75461" x="3124200" y="5861050"/>
          <p14:tracePt t="75476" x="3092450" y="5702300"/>
          <p14:tracePt t="75493" x="3073400" y="5537200"/>
          <p14:tracePt t="75509" x="3073400" y="5454650"/>
          <p14:tracePt t="75527" x="3073400" y="5384800"/>
          <p14:tracePt t="75544" x="3073400" y="5334000"/>
          <p14:tracePt t="75560" x="3073400" y="5276850"/>
          <p14:tracePt t="75577" x="3079750" y="5264150"/>
          <p14:tracePt t="75594" x="3086100" y="5264150"/>
          <p14:tracePt t="75619" x="3098800" y="5264150"/>
          <p14:tracePt t="75630" x="3111500" y="5289550"/>
          <p14:tracePt t="75643" x="3213100" y="5454650"/>
          <p14:tracePt t="75661" x="3365500" y="5721350"/>
          <p14:tracePt t="75679" x="3416300" y="5854700"/>
          <p14:tracePt t="75695" x="3435350" y="5899150"/>
          <p14:tracePt t="75745" x="3435350" y="5842000"/>
          <p14:tracePt t="75751" x="3435350" y="5810250"/>
          <p14:tracePt t="75760" x="3435350" y="5765800"/>
          <p14:tracePt t="75778" x="3435350" y="5683250"/>
          <p14:tracePt t="75797" x="3435350" y="5600700"/>
          <p14:tracePt t="75812" x="3435350" y="5575300"/>
          <p14:tracePt t="75829" x="3435350" y="5556250"/>
          <p14:tracePt t="75843" x="3435350" y="5549900"/>
          <p14:tracePt t="75860" x="3435350" y="5543550"/>
          <p14:tracePt t="75895" x="3454400" y="5543550"/>
          <p14:tracePt t="75912" x="3479800" y="5549900"/>
          <p14:tracePt t="75926" x="3536950" y="5549900"/>
          <p14:tracePt t="75943" x="3606800" y="5556250"/>
          <p14:tracePt t="75960" x="3689350" y="5556250"/>
          <p14:tracePt t="75977" x="3759200" y="5556250"/>
          <p14:tracePt t="75994" x="3917950" y="5537200"/>
          <p14:tracePt t="76011" x="3949700" y="5530850"/>
          <p14:tracePt t="76030" x="3968750" y="5524500"/>
          <p14:tracePt t="76044" x="3981450" y="5518150"/>
          <p14:tracePt t="76060" x="3994150" y="5518150"/>
          <p14:tracePt t="76077" x="4057650" y="5511800"/>
          <p14:tracePt t="76095" x="4210050" y="5511800"/>
          <p14:tracePt t="76112" x="4337050" y="5511800"/>
          <p14:tracePt t="76130" x="4400550" y="5511800"/>
          <p14:tracePt t="76207" x="4406900" y="5511800"/>
          <p14:tracePt t="76215" x="4413250" y="5511800"/>
          <p14:tracePt t="76227" x="4527550" y="5505450"/>
          <p14:tracePt t="76244" x="4660900" y="5499100"/>
          <p14:tracePt t="76261" x="4914900" y="5499100"/>
          <p14:tracePt t="76277" x="5162550" y="5499100"/>
          <p14:tracePt t="76298" x="5486400" y="5524500"/>
          <p14:tracePt t="76312" x="5581650" y="5537200"/>
          <p14:tracePt t="76329" x="5676900" y="5543550"/>
          <p14:tracePt t="76346" x="5740400" y="5549900"/>
          <p14:tracePt t="76362" x="5810250" y="5549900"/>
          <p14:tracePt t="76379" x="5930900" y="5549900"/>
          <p14:tracePt t="76394" x="6076950" y="5549900"/>
          <p14:tracePt t="76414" x="6305550" y="5556250"/>
          <p14:tracePt t="76421" x="6343650" y="5556250"/>
          <p14:tracePt t="76431" x="6375400" y="5562600"/>
          <p14:tracePt t="76444" x="6400800" y="5562600"/>
          <p14:tracePt t="76461" x="6407150" y="5562600"/>
          <p14:tracePt t="76478" x="6419850" y="5562600"/>
          <p14:tracePt t="76494" x="6496050" y="5562600"/>
          <p14:tracePt t="76511" x="6731000" y="5575300"/>
          <p14:tracePt t="76529" x="6870700" y="5588000"/>
          <p14:tracePt t="76546" x="6959600" y="5600700"/>
          <p14:tracePt t="76562" x="6972300" y="5600700"/>
          <p14:tracePt t="76596" x="6985000" y="5600700"/>
          <p14:tracePt t="76613" x="7035800" y="5600700"/>
          <p14:tracePt t="76628" x="7219950" y="5607050"/>
          <p14:tracePt t="76644" x="7321550" y="5607050"/>
          <p14:tracePt t="76661" x="7378700" y="5607050"/>
          <p14:tracePt t="76769" x="7366000" y="5607050"/>
          <p14:tracePt t="76775" x="7353300" y="5607050"/>
          <p14:tracePt t="76783" x="7334250" y="5607050"/>
          <p14:tracePt t="76798" x="7245350" y="5613400"/>
          <p14:tracePt t="76811" x="7188200" y="5613400"/>
          <p14:tracePt t="76828" x="6819900" y="5626100"/>
          <p14:tracePt t="76844" x="6388100" y="5626100"/>
          <p14:tracePt t="76861" x="5988050" y="5626100"/>
          <p14:tracePt t="76878" x="5607050" y="5626100"/>
          <p14:tracePt t="76895" x="5359400" y="5632450"/>
          <p14:tracePt t="76914" x="5143500" y="5670550"/>
          <p14:tracePt t="76921" x="4946650" y="5695950"/>
          <p14:tracePt t="76930" x="4857750" y="5702300"/>
          <p14:tracePt t="76945" x="4629150" y="5715000"/>
          <p14:tracePt t="76961" x="4476750" y="5721350"/>
          <p14:tracePt t="76978" x="4254500" y="5721350"/>
          <p14:tracePt t="76997" x="4121150" y="5715000"/>
          <p14:tracePt t="77011" x="4025900" y="5702300"/>
          <p14:tracePt t="77029" x="3892550" y="5689600"/>
          <p14:tracePt t="77047" x="3822700" y="5689600"/>
          <p14:tracePt t="77062" x="3752850" y="5689600"/>
          <p14:tracePt t="77078" x="3702050" y="5689600"/>
          <p14:tracePt t="77097" x="3670300" y="5689600"/>
          <p14:tracePt t="77114" x="3663950" y="5683250"/>
          <p14:tracePt t="77215" x="3663950" y="5676900"/>
          <p14:tracePt t="77242" x="3663950" y="5670550"/>
          <p14:tracePt t="77264" x="3670300" y="5670550"/>
          <p14:tracePt t="77421" x="3663950" y="5670550"/>
          <p14:tracePt t="77457" x="3657600" y="5670550"/>
          <p14:tracePt t="77531" x="3663950" y="5670550"/>
          <p14:tracePt t="77539" x="3676650" y="5670550"/>
          <p14:tracePt t="77548" x="3708400" y="5670550"/>
          <p14:tracePt t="77562" x="3771900" y="5664200"/>
          <p14:tracePt t="77578" x="3860800" y="5664200"/>
          <p14:tracePt t="77595" x="3911600" y="5664200"/>
          <p14:tracePt t="77612" x="3930650" y="5664200"/>
          <p14:tracePt t="77629" x="3943350" y="5664200"/>
          <p14:tracePt t="77647" x="3956050" y="5657850"/>
          <p14:tracePt t="77662" x="4000500" y="5645150"/>
          <p14:tracePt t="77678" x="4044950" y="5638800"/>
          <p14:tracePt t="77695" x="4083050" y="5619750"/>
          <p14:tracePt t="77712" x="4114800" y="5613400"/>
          <p14:tracePt t="77728" x="4165600" y="5600700"/>
          <p14:tracePt t="77748" x="4197350" y="5594350"/>
          <p14:tracePt t="77762" x="4222750" y="5588000"/>
          <p14:tracePt t="77778" x="4292600" y="5575300"/>
          <p14:tracePt t="77796" x="4362450" y="5568950"/>
          <p14:tracePt t="77814" x="4476750" y="5562600"/>
          <p14:tracePt t="77831" x="4654550" y="5549900"/>
          <p14:tracePt t="77845" x="4927600" y="5543550"/>
          <p14:tracePt t="77862" x="5060950" y="5543550"/>
          <p14:tracePt t="77879" x="5137150" y="5537200"/>
          <p14:tracePt t="77895" x="5187950" y="5530850"/>
          <p14:tracePt t="77912" x="5213350" y="5530850"/>
          <p14:tracePt t="77919" x="5245100" y="5524500"/>
          <p14:tracePt t="77929" x="5289550" y="5518150"/>
          <p14:tracePt t="77945" x="5543550" y="5473700"/>
          <p14:tracePt t="77962" x="5670550" y="5461000"/>
          <p14:tracePt t="77979" x="5822950" y="5448300"/>
          <p14:tracePt t="77998" x="5943600" y="5435600"/>
          <p14:tracePt t="78012" x="5994400" y="5435600"/>
          <p14:tracePt t="78031" x="6115050" y="5422900"/>
          <p14:tracePt t="78047" x="6254750" y="5422900"/>
          <p14:tracePt t="78062" x="6369050" y="5422900"/>
          <p14:tracePt t="78079" x="6483350" y="5422900"/>
          <p14:tracePt t="78096" x="6521450" y="5422900"/>
          <p14:tracePt t="78113" x="6527800" y="5422900"/>
          <p14:tracePt t="79392" x="6527800" y="5416550"/>
          <p14:tracePt t="79413" x="6527800" y="5410200"/>
          <p14:tracePt t="79429" x="6521450" y="5410200"/>
          <p14:tracePt t="79485" x="6515100" y="5410200"/>
          <p14:tracePt t="79499" x="6515100" y="5403850"/>
          <p14:tracePt t="79522" x="6508750" y="5403850"/>
          <p14:tracePt t="79537" x="6502400" y="5403850"/>
          <p14:tracePt t="79559" x="6496050" y="5403850"/>
          <p14:tracePt t="79585" x="6496050" y="5397500"/>
          <p14:tracePt t="79591" x="6489700" y="5397500"/>
          <p14:tracePt t="79822" x="6483350" y="5397500"/>
          <p14:tracePt t="79847" x="6477000" y="5397500"/>
          <p14:tracePt t="80171" x="6470650" y="5397500"/>
          <p14:tracePt t="80331" x="6457950" y="5397500"/>
          <p14:tracePt t="80340" x="6451600" y="5397500"/>
          <p14:tracePt t="80357" x="6445250" y="5397500"/>
          <p14:tracePt t="80382" x="6432550" y="5397500"/>
          <p14:tracePt t="80761" x="6419850" y="5397500"/>
          <p14:tracePt t="80783" x="6413500" y="5391150"/>
          <p14:tracePt t="80804" x="6407150" y="5384800"/>
          <p14:tracePt t="81069" x="6407150" y="5365750"/>
          <p14:tracePt t="81205" x="6407150" y="5359400"/>
          <p14:tracePt t="81487" x="6407150" y="5353050"/>
          <p14:tracePt t="81495" x="6413500" y="5353050"/>
          <p14:tracePt t="81929" x="6413500" y="5346700"/>
          <p14:tracePt t="81937" x="6419850" y="5334000"/>
          <p14:tracePt t="81951" x="6445250" y="5289550"/>
          <p14:tracePt t="81966" x="6489700" y="5187950"/>
          <p14:tracePt t="81983" x="6527800" y="5105400"/>
          <p14:tracePt t="82001" x="6559550" y="5022850"/>
          <p14:tracePt t="82018" x="6635750" y="4864100"/>
          <p14:tracePt t="82050" x="6781800" y="4622800"/>
          <p14:tracePt t="82083" x="6953250" y="4432300"/>
          <p14:tracePt t="82117" x="7461250" y="4178300"/>
          <p14:tracePt t="82135" x="7575550" y="4133850"/>
          <p14:tracePt t="82149" x="7626350" y="4108450"/>
          <p14:tracePt t="82166" x="7651750" y="4095750"/>
          <p14:tracePt t="82183" x="7658100" y="4095750"/>
          <p14:tracePt t="82200" x="7664450" y="4089400"/>
          <p14:tracePt t="82217" x="7677150" y="4083050"/>
          <p14:tracePt t="82233" x="7702550" y="4070350"/>
          <p14:tracePt t="82251" x="7708900" y="4064000"/>
          <p14:tracePt t="82266" x="7721600" y="4051300"/>
          <p14:tracePt t="82284" x="7727950" y="4044950"/>
          <p14:tracePt t="82300" x="7734300" y="4032250"/>
          <p14:tracePt t="82427" x="7721600" y="4032250"/>
          <p14:tracePt t="82438" x="7715250" y="4032250"/>
          <p14:tracePt t="82453" x="7708900" y="4032250"/>
          <p14:tracePt t="82537" x="7702550" y="4032250"/>
          <p14:tracePt t="82545" x="7702550" y="4038600"/>
          <p14:tracePt t="83395" x="7702550" y="403225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‘s Rubric Score?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27" t="21469" r="16831" b="14724"/>
          <a:stretch/>
        </p:blipFill>
        <p:spPr>
          <a:xfrm>
            <a:off x="1537855" y="1537854"/>
            <a:ext cx="9459884" cy="5188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2698" y="5336771"/>
            <a:ext cx="6301047" cy="706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93"/>
    </mc:Choice>
    <mc:Fallback xmlns="">
      <p:transition spd="slow" advTm="77393"/>
    </mc:Fallback>
  </mc:AlternateContent>
  <p:extLst>
    <p:ext uri="{3A86A75C-4F4B-4683-9AE1-C65F6400EC91}">
      <p14:laserTraceLst xmlns:p14="http://schemas.microsoft.com/office/powerpoint/2010/main">
        <p14:tracePtLst>
          <p14:tracePt t="580" x="7702550" y="4038600"/>
          <p14:tracePt t="596" x="7696200" y="4038600"/>
          <p14:tracePt t="602" x="7696200" y="4044950"/>
          <p14:tracePt t="609" x="7689850" y="4044950"/>
          <p14:tracePt t="642" x="7689850" y="4051300"/>
          <p14:tracePt t="658" x="7683500" y="4051300"/>
          <p14:tracePt t="672" x="7683500" y="4057650"/>
          <p14:tracePt t="687" x="7677150" y="4057650"/>
          <p14:tracePt t="720" x="7670800" y="4070350"/>
          <p14:tracePt t="728" x="7664450" y="4070350"/>
          <p14:tracePt t="740" x="7664450" y="4076700"/>
          <p14:tracePt t="752" x="7658100" y="4076700"/>
          <p14:tracePt t="772" x="7651750" y="4083050"/>
          <p14:tracePt t="796" x="7645400" y="4083050"/>
          <p14:tracePt t="802" x="7639050" y="4089400"/>
          <p14:tracePt t="819" x="7632700" y="4089400"/>
          <p14:tracePt t="834" x="7626350" y="4089400"/>
          <p14:tracePt t="851" x="7613650" y="4095750"/>
          <p14:tracePt t="868" x="7600950" y="4095750"/>
          <p14:tracePt t="885" x="7594600" y="4102100"/>
          <p14:tracePt t="1128" x="7594600" y="4089400"/>
          <p14:tracePt t="1134" x="7581900" y="4076700"/>
          <p14:tracePt t="1142" x="7575550" y="4070350"/>
          <p14:tracePt t="1151" x="7575550" y="4064000"/>
          <p14:tracePt t="1168" x="7562850" y="4051300"/>
          <p14:tracePt t="1235" x="7537450" y="4051300"/>
          <p14:tracePt t="1268" x="7473950" y="4051300"/>
          <p14:tracePt t="1288" x="7410450" y="4044950"/>
          <p14:tracePt t="1303" x="7308850" y="3994150"/>
          <p14:tracePt t="1318" x="7219950" y="3962400"/>
          <p14:tracePt t="1335" x="7143750" y="3930650"/>
          <p14:tracePt t="1351" x="7080250" y="3917950"/>
          <p14:tracePt t="1369" x="7029450" y="3892550"/>
          <p14:tracePt t="1386" x="6997700" y="3886200"/>
          <p14:tracePt t="1403" x="6985000" y="3873500"/>
          <p14:tracePt t="1418" x="6965950" y="3867150"/>
          <p14:tracePt t="1436" x="6934200" y="3841750"/>
          <p14:tracePt t="1452" x="6902450" y="3822700"/>
          <p14:tracePt t="1471" x="6838950" y="3771900"/>
          <p14:tracePt t="1485" x="6756400" y="3695700"/>
          <p14:tracePt t="1504" x="6724650" y="3670300"/>
          <p14:tracePt t="1518" x="6692900" y="3638550"/>
          <p14:tracePt t="1537" x="6680200" y="3613150"/>
          <p14:tracePt t="1553" x="6661150" y="3594100"/>
          <p14:tracePt t="1571" x="6648450" y="3549650"/>
          <p14:tracePt t="1586" x="6629400" y="3524250"/>
          <p14:tracePt t="1602" x="6629400" y="3505200"/>
          <p14:tracePt t="1618" x="6616700" y="3498850"/>
          <p14:tracePt t="1912" x="6616700" y="3505200"/>
          <p14:tracePt t="1922" x="6616700" y="3511550"/>
          <p14:tracePt t="1928" x="6616700" y="3517900"/>
          <p14:tracePt t="1938" x="6616700" y="3524250"/>
          <p14:tracePt t="1952" x="6616700" y="3530600"/>
          <p14:tracePt t="1985" x="6616700" y="3536950"/>
          <p14:tracePt t="2005" x="6616700" y="3543300"/>
          <p14:tracePt t="2036" x="6616700" y="3549650"/>
          <p14:tracePt t="2069" x="6616700" y="3568700"/>
          <p14:tracePt t="4127" x="6616700" y="3556000"/>
          <p14:tracePt t="4133" x="6616700" y="3536950"/>
          <p14:tracePt t="4143" x="6616700" y="3511550"/>
          <p14:tracePt t="4154" x="6604000" y="3454400"/>
          <p14:tracePt t="4172" x="6578600" y="3390900"/>
          <p14:tracePt t="4189" x="6546850" y="3327400"/>
          <p14:tracePt t="4207" x="6508750" y="3257550"/>
          <p14:tracePt t="4238" x="6375400" y="3060700"/>
          <p14:tracePt t="4274" x="6254750" y="2927350"/>
          <p14:tracePt t="4306" x="6159500" y="2857500"/>
          <p14:tracePt t="4321" x="6121400" y="2832100"/>
          <p14:tracePt t="4338" x="6089650" y="2813050"/>
          <p14:tracePt t="4354" x="6045200" y="2794000"/>
          <p14:tracePt t="4371" x="6019800" y="2794000"/>
          <p14:tracePt t="4390" x="6013450" y="2794000"/>
          <p14:tracePt t="6807" x="6013450" y="2774950"/>
          <p14:tracePt t="6825" x="6013450" y="2762250"/>
          <p14:tracePt t="6840" x="6007100" y="2755900"/>
          <p14:tracePt t="6859" x="6007100" y="2749550"/>
          <p14:tracePt t="6892" x="6007100" y="2743200"/>
          <p14:tracePt t="9554" x="6007100" y="2736850"/>
          <p14:tracePt t="9570" x="6013450" y="2736850"/>
          <p14:tracePt t="9580" x="6013450" y="2730500"/>
          <p14:tracePt t="9592" x="6019800" y="2730500"/>
          <p14:tracePt t="9625" x="6026150" y="2730500"/>
          <p14:tracePt t="9686" x="6032500" y="2730500"/>
          <p14:tracePt t="9719" x="6032500" y="2724150"/>
          <p14:tracePt t="9734" x="6038850" y="2724150"/>
          <p14:tracePt t="12593" x="6038850" y="2743200"/>
          <p14:tracePt t="12599" x="6032500" y="2755900"/>
          <p14:tracePt t="12615" x="6019800" y="2781300"/>
          <p14:tracePt t="12631" x="6019800" y="2819400"/>
          <p14:tracePt t="12648" x="6013450" y="2933700"/>
          <p14:tracePt t="12663" x="6013450" y="3194050"/>
          <p14:tracePt t="12683" x="6019800" y="3549650"/>
          <p14:tracePt t="12717" x="6064250" y="4076700"/>
          <p14:tracePt t="12747" x="6178550" y="4711700"/>
          <p14:tracePt t="12783" x="6280150" y="5181600"/>
          <p14:tracePt t="12800" x="6305550" y="5378450"/>
          <p14:tracePt t="12806" x="6311900" y="5454650"/>
          <p14:tracePt t="12813" x="6311900" y="5505450"/>
          <p14:tracePt t="12830" x="6311900" y="5676900"/>
          <p14:tracePt t="12849" x="6299200" y="5797550"/>
          <p14:tracePt t="12864" x="6280150" y="5918200"/>
          <p14:tracePt t="12884" x="6254750" y="6083300"/>
          <p14:tracePt t="12896" x="6248400" y="6121400"/>
          <p14:tracePt t="12916" x="6242050" y="6197600"/>
          <p14:tracePt t="12931" x="6235700" y="6223000"/>
          <p14:tracePt t="12946" x="6235700" y="6235700"/>
          <p14:tracePt t="13010" x="6229350" y="6235700"/>
          <p14:tracePt t="13286" x="6223000" y="6235700"/>
          <p14:tracePt t="13295" x="6203950" y="6235700"/>
          <p14:tracePt t="13303" x="6184900" y="6235700"/>
          <p14:tracePt t="13316" x="6115050" y="6235700"/>
          <p14:tracePt t="13330" x="6007100" y="6254750"/>
          <p14:tracePt t="13347" x="5930900" y="6273800"/>
          <p14:tracePt t="13364" x="5797550" y="6311900"/>
          <p14:tracePt t="13399" x="5562600" y="6369050"/>
          <p14:tracePt t="13430" x="5308600" y="6381750"/>
          <p14:tracePt t="13463" x="5048250" y="6324600"/>
          <p14:tracePt t="13480" x="4933950" y="6261100"/>
          <p14:tracePt t="13497" x="4876800" y="6197600"/>
          <p14:tracePt t="13513" x="4813300" y="6102350"/>
          <p14:tracePt t="13531" x="4762500" y="5994400"/>
          <p14:tracePt t="13547" x="4756150" y="5943600"/>
          <p14:tracePt t="13564" x="4743450" y="5905500"/>
          <p14:tracePt t="13581" x="4737100" y="5861050"/>
          <p14:tracePt t="13597" x="4724400" y="5810250"/>
          <p14:tracePt t="13614" x="4711700" y="5765800"/>
          <p14:tracePt t="13631" x="4711700" y="5702300"/>
          <p14:tracePt t="13647" x="4711700" y="5632450"/>
          <p14:tracePt t="13664" x="4711700" y="5568950"/>
          <p14:tracePt t="13680" x="4737100" y="5511800"/>
          <p14:tracePt t="13697" x="4762500" y="5486400"/>
          <p14:tracePt t="13714" x="4794250" y="5454650"/>
          <p14:tracePt t="13731" x="4857750" y="5422900"/>
          <p14:tracePt t="13749" x="4927600" y="5403850"/>
          <p14:tracePt t="13764" x="5035550" y="5391150"/>
          <p14:tracePt t="13781" x="5149850" y="5391150"/>
          <p14:tracePt t="13797" x="5264150" y="5384800"/>
          <p14:tracePt t="13817" x="5416550" y="5384800"/>
          <p14:tracePt t="13824" x="5638800" y="5429250"/>
          <p14:tracePt t="13832" x="5702300" y="5448300"/>
          <p14:tracePt t="13848" x="5911850" y="5499100"/>
          <p14:tracePt t="13864" x="6134100" y="5549900"/>
          <p14:tracePt t="13883" x="6508750" y="5607050"/>
          <p14:tracePt t="13899" x="6883400" y="5632450"/>
          <p14:tracePt t="13916" x="7219950" y="5651500"/>
          <p14:tracePt t="13933" x="7416800" y="5651500"/>
          <p14:tracePt t="13947" x="7575550" y="5638800"/>
          <p14:tracePt t="13964" x="7683500" y="5607050"/>
          <p14:tracePt t="13981" x="7759700" y="5588000"/>
          <p14:tracePt t="14000" x="7912100" y="5543550"/>
          <p14:tracePt t="14014" x="8051800" y="5524500"/>
          <p14:tracePt t="14032" x="8324850" y="5537200"/>
          <p14:tracePt t="14049" x="8413750" y="5556250"/>
          <p14:tracePt t="14089" x="8426450" y="5562600"/>
          <p14:tracePt t="14098" x="8439150" y="5562600"/>
          <p14:tracePt t="14116" x="8483600" y="5543550"/>
          <p14:tracePt t="14134" x="8521700" y="5524500"/>
          <p14:tracePt t="14148" x="8566150" y="5499100"/>
          <p14:tracePt t="14165" x="8578850" y="5492750"/>
          <p14:tracePt t="14182" x="8578850" y="5486400"/>
          <p14:tracePt t="14218" x="8540750" y="5486400"/>
          <p14:tracePt t="14231" x="8362950" y="5556250"/>
          <p14:tracePt t="14250" x="8197850" y="5588000"/>
          <p14:tracePt t="14264" x="8007350" y="5607050"/>
          <p14:tracePt t="14281" x="7816850" y="5626100"/>
          <p14:tracePt t="14504" x="7797800" y="5626100"/>
          <p14:tracePt t="14513" x="7778750" y="5619750"/>
          <p14:tracePt t="14520" x="7778750" y="5600700"/>
          <p14:tracePt t="14532" x="7791450" y="5581650"/>
          <p14:tracePt t="14549" x="7810500" y="5575300"/>
          <p14:tracePt t="14565" x="7816850" y="5562600"/>
          <p14:tracePt t="14581" x="7823200" y="5537200"/>
          <p14:tracePt t="14598" x="7823200" y="5524500"/>
          <p14:tracePt t="14688" x="7829550" y="5524500"/>
          <p14:tracePt t="14696" x="7835900" y="5524500"/>
          <p14:tracePt t="14706" x="7861300" y="5518150"/>
          <p14:tracePt t="14719" x="7899400" y="5511800"/>
          <p14:tracePt t="14731" x="8102600" y="5486400"/>
          <p14:tracePt t="14749" x="8223250" y="5473700"/>
          <p14:tracePt t="14766" x="8401050" y="5461000"/>
          <p14:tracePt t="14781" x="8521700" y="5461000"/>
          <p14:tracePt t="14798" x="8655050" y="5461000"/>
          <p14:tracePt t="14805" x="8699500" y="5461000"/>
          <p14:tracePt t="14815" x="8737600" y="5461000"/>
          <p14:tracePt t="14831" x="8864600" y="5467350"/>
          <p14:tracePt t="14848" x="9080500" y="5492750"/>
          <p14:tracePt t="14865" x="9296400" y="5524500"/>
          <p14:tracePt t="14881" x="9442450" y="5543550"/>
          <p14:tracePt t="14898" x="9563100" y="5562600"/>
          <p14:tracePt t="14915" x="9613900" y="5568950"/>
          <p14:tracePt t="14932" x="9626600" y="5581650"/>
          <p14:tracePt t="14949" x="9645650" y="5581650"/>
          <p14:tracePt t="14965" x="9683750" y="5594350"/>
          <p14:tracePt t="14982" x="9734550" y="5607050"/>
          <p14:tracePt t="15000" x="9817100" y="5613400"/>
          <p14:tracePt t="15018" x="9886950" y="5632450"/>
          <p14:tracePt t="15032" x="9969500" y="5664200"/>
          <p14:tracePt t="15052" x="10052050" y="5695950"/>
          <p14:tracePt t="15065" x="10134600" y="5727700"/>
          <p14:tracePt t="15083" x="10204450" y="5753100"/>
          <p14:tracePt t="15099" x="10248900" y="5765800"/>
          <p14:tracePt t="15116" x="10255250" y="5772150"/>
          <p14:tracePt t="15134" x="10261600" y="5784850"/>
          <p14:tracePt t="15152" x="10261600" y="5829300"/>
          <p14:tracePt t="15165" x="10242550" y="5854700"/>
          <p14:tracePt t="15182" x="10229850" y="5880100"/>
          <p14:tracePt t="15199" x="10210800" y="5930900"/>
          <p14:tracePt t="15216" x="10179050" y="5981700"/>
          <p14:tracePt t="15234" x="10121900" y="6064250"/>
          <p14:tracePt t="15251" x="10071100" y="6121400"/>
          <p14:tracePt t="15268" x="10001250" y="6159500"/>
          <p14:tracePt t="15282" x="9893300" y="6197600"/>
          <p14:tracePt t="15299" x="9715500" y="6216650"/>
          <p14:tracePt t="15304" x="9632950" y="6216650"/>
          <p14:tracePt t="15316" x="9556750" y="6216650"/>
          <p14:tracePt t="15332" x="9359900" y="6216650"/>
          <p14:tracePt t="15350" x="9118600" y="6216650"/>
          <p14:tracePt t="15366" x="8997950" y="6210300"/>
          <p14:tracePt t="15382" x="8832850" y="6203950"/>
          <p14:tracePt t="15399" x="8680450" y="6184900"/>
          <p14:tracePt t="15415" x="8616950" y="6178550"/>
          <p14:tracePt t="15434" x="8572500" y="6165850"/>
          <p14:tracePt t="15450" x="8566150" y="6146800"/>
          <p14:tracePt t="15465" x="8566150" y="6140450"/>
          <p14:tracePt t="15484" x="8566150" y="6127750"/>
          <p14:tracePt t="15500" x="8597900" y="6127750"/>
          <p14:tracePt t="15516" x="8629650" y="6134100"/>
          <p14:tracePt t="15647" x="8642350" y="6134100"/>
          <p14:tracePt t="15653" x="8693150" y="6102350"/>
          <p14:tracePt t="15666" x="8743950" y="6070600"/>
          <p14:tracePt t="15683" x="8782050" y="6032500"/>
          <p14:tracePt t="15700" x="8782050" y="6000750"/>
          <p14:tracePt t="15716" x="8775700" y="5956300"/>
          <p14:tracePt t="15732" x="8712200" y="5918200"/>
          <p14:tracePt t="15751" x="8591550" y="5899150"/>
          <p14:tracePt t="15767" x="8477250" y="5899150"/>
          <p14:tracePt t="15783" x="8388350" y="5899150"/>
          <p14:tracePt t="15800" x="8280400" y="5911850"/>
          <p14:tracePt t="15807" x="8210550" y="5924550"/>
          <p14:tracePt t="15816" x="8166100" y="5930900"/>
          <p14:tracePt t="15836" x="8096250" y="5949950"/>
          <p14:tracePt t="15850" x="8058150" y="5962650"/>
          <p14:tracePt t="15867" x="8051800" y="5962650"/>
          <p14:tracePt t="15901" x="8045450" y="5962650"/>
          <p14:tracePt t="15916" x="8039100" y="5962650"/>
          <p14:tracePt t="15933" x="8026400" y="5962650"/>
          <p14:tracePt t="15951" x="7994650" y="5962650"/>
          <p14:tracePt t="15968" x="7981950" y="5962650"/>
          <p14:tracePt t="15983" x="7969250" y="5962650"/>
          <p14:tracePt t="15999" x="7937500" y="5969000"/>
          <p14:tracePt t="16016" x="7905750" y="5969000"/>
          <p14:tracePt t="16033" x="7854950" y="5975350"/>
          <p14:tracePt t="16052" x="7810500" y="5988050"/>
          <p14:tracePt t="16066" x="7753350" y="6000750"/>
          <p14:tracePt t="16085" x="7708900" y="6007100"/>
          <p14:tracePt t="16100" x="7645400" y="6019800"/>
          <p14:tracePt t="16117" x="7562850" y="6026150"/>
          <p14:tracePt t="16134" x="7493000" y="6026150"/>
          <p14:tracePt t="16150" x="7391400" y="6026150"/>
          <p14:tracePt t="16166" x="7283450" y="6026150"/>
          <p14:tracePt t="16183" x="7226300" y="6026150"/>
          <p14:tracePt t="16199" x="7169150" y="6019800"/>
          <p14:tracePt t="16219" x="7118350" y="6019800"/>
          <p14:tracePt t="16233" x="7067550" y="6019800"/>
          <p14:tracePt t="16252" x="7023100" y="6019800"/>
          <p14:tracePt t="16270" x="6965950" y="6019800"/>
          <p14:tracePt t="16283" x="6940550" y="6007100"/>
          <p14:tracePt t="16300" x="6934200" y="6000750"/>
          <p14:tracePt t="16324" x="6934200" y="5988050"/>
          <p14:tracePt t="16333" x="6934200" y="5962650"/>
          <p14:tracePt t="16350" x="6953250" y="5899150"/>
          <p14:tracePt t="16369" x="6991350" y="5803900"/>
          <p14:tracePt t="16383" x="7080250" y="5683250"/>
          <p14:tracePt t="16400" x="7143750" y="5607050"/>
          <p14:tracePt t="16416" x="7226300" y="5543550"/>
          <p14:tracePt t="16433" x="7302500" y="5518150"/>
          <p14:tracePt t="16452" x="7442200" y="5486400"/>
          <p14:tracePt t="16470" x="7715250" y="5480050"/>
          <p14:tracePt t="16483" x="7943850" y="5492750"/>
          <p14:tracePt t="16500" x="8121650" y="5543550"/>
          <p14:tracePt t="16517" x="8255000" y="5607050"/>
          <p14:tracePt t="16533" x="8343900" y="5657850"/>
          <p14:tracePt t="16552" x="8420100" y="5708650"/>
          <p14:tracePt t="16567" x="8458200" y="5734050"/>
          <p14:tracePt t="16584" x="8464550" y="5746750"/>
          <p14:tracePt t="16600" x="8483600" y="5759450"/>
          <p14:tracePt t="16617" x="8483600" y="5765800"/>
          <p14:tracePt t="16663" x="8483600" y="5772150"/>
          <p14:tracePt t="16671" x="8483600" y="5778500"/>
          <p14:tracePt t="16696" x="8483600" y="5784850"/>
          <p14:tracePt t="16711" x="8477250" y="5784850"/>
          <p14:tracePt t="16751" x="8470900" y="5791200"/>
          <p14:tracePt t="17042" x="8464550" y="5791200"/>
          <p14:tracePt t="17176" x="8528050" y="5797550"/>
          <p14:tracePt t="17187" x="8559800" y="5797550"/>
          <p14:tracePt t="17203" x="8648700" y="5797550"/>
          <p14:tracePt t="17217" x="8661400" y="5797550"/>
          <p14:tracePt t="17251" x="8667750" y="5797550"/>
          <p14:tracePt t="17284" x="8680450" y="5797550"/>
          <p14:tracePt t="17317" x="8693150" y="5816600"/>
          <p14:tracePt t="17335" x="8699500" y="5822950"/>
          <p14:tracePt t="17352" x="8705850" y="5822950"/>
          <p14:tracePt t="17370" x="8705850" y="5829300"/>
          <p14:tracePt t="17526" x="8705850" y="5835650"/>
          <p14:tracePt t="17542" x="8712200" y="5835650"/>
          <p14:tracePt t="17589" x="8718550" y="5835650"/>
          <p14:tracePt t="17619" x="8724900" y="5835650"/>
          <p14:tracePt t="17643" x="8731250" y="5835650"/>
          <p14:tracePt t="17907" x="8737600" y="5835650"/>
          <p14:tracePt t="17926" x="8743950" y="5835650"/>
          <p14:tracePt t="18601" x="8743950" y="5829300"/>
          <p14:tracePt t="18611" x="8743950" y="5822950"/>
          <p14:tracePt t="18631" x="8743950" y="5816600"/>
          <p14:tracePt t="18644" x="8743950" y="5810250"/>
          <p14:tracePt t="18660" x="8737600" y="5803900"/>
          <p14:tracePt t="18674" x="8737600" y="5797550"/>
          <p14:tracePt t="18693" x="8737600" y="5791200"/>
          <p14:tracePt t="18720" x="8737600" y="5778500"/>
          <p14:tracePt t="18752" x="8737600" y="5772150"/>
          <p14:tracePt t="18787" x="8737600" y="5765800"/>
          <p14:tracePt t="18804" x="8737600" y="5759450"/>
          <p14:tracePt t="18819" x="8737600" y="5753100"/>
          <p14:tracePt t="18846" x="8737600" y="5746750"/>
          <p14:tracePt t="18869" x="8743950" y="5746750"/>
          <p14:tracePt t="20162" x="8737600" y="5746750"/>
          <p14:tracePt t="20189" x="8737600" y="5753100"/>
          <p14:tracePt t="20195" x="8731250" y="5753100"/>
          <p14:tracePt t="20211" x="8731250" y="5759450"/>
          <p14:tracePt t="20240" x="8724900" y="5759450"/>
          <p14:tracePt t="47050" x="8674100" y="5734050"/>
          <p14:tracePt t="47057" x="8604250" y="5689600"/>
          <p14:tracePt t="47064" x="8496300" y="5645150"/>
          <p14:tracePt t="47082" x="8375650" y="5600700"/>
          <p14:tracePt t="47098" x="8356600" y="5588000"/>
          <p14:tracePt t="47116" x="8350250" y="5581650"/>
          <p14:tracePt t="47132" x="8343900" y="5562600"/>
          <p14:tracePt t="47164" x="8337550" y="5480050"/>
          <p14:tracePt t="47197" x="8337550" y="5435600"/>
          <p14:tracePt t="47233" x="8337550" y="5403850"/>
          <p14:tracePt t="47249" x="8337550" y="5340350"/>
          <p14:tracePt t="47267" x="8337550" y="5213350"/>
          <p14:tracePt t="47281" x="8337550" y="5029200"/>
          <p14:tracePt t="47301" x="8343900" y="4762500"/>
          <p14:tracePt t="47317" x="8356600" y="4425950"/>
          <p14:tracePt t="47333" x="8362950" y="4241800"/>
          <p14:tracePt t="47349" x="8369300" y="4133850"/>
          <p14:tracePt t="47364" x="8388350" y="4013200"/>
          <p14:tracePt t="47381" x="8426450" y="3898900"/>
          <p14:tracePt t="47397" x="8477250" y="3803650"/>
          <p14:tracePt t="47416" x="8591550" y="3663950"/>
          <p14:tracePt t="47431" x="8674100" y="3594100"/>
          <p14:tracePt t="47450" x="8750300" y="3562350"/>
          <p14:tracePt t="47465" x="8864600" y="3556000"/>
          <p14:tracePt t="47481" x="9023350" y="3556000"/>
          <p14:tracePt t="47501" x="9512300" y="3663950"/>
          <p14:tracePt t="47518" x="9899650" y="3816350"/>
          <p14:tracePt t="47532" x="10255250" y="4006850"/>
          <p14:tracePt t="47550" x="10420350" y="4152900"/>
          <p14:tracePt t="47566" x="10477500" y="4254500"/>
          <p14:tracePt t="47582" x="10483850" y="4330700"/>
          <p14:tracePt t="47599" x="10483850" y="4425950"/>
          <p14:tracePt t="47616" x="10407650" y="4635500"/>
          <p14:tracePt t="47633" x="10350500" y="4749800"/>
          <p14:tracePt t="47650" x="10274300" y="4851400"/>
          <p14:tracePt t="47665" x="10153650" y="4997450"/>
          <p14:tracePt t="47681" x="10033000" y="5111750"/>
          <p14:tracePt t="47698" x="9848850" y="5232400"/>
          <p14:tracePt t="47715" x="9664700" y="5289550"/>
          <p14:tracePt t="47733" x="9569450" y="5308600"/>
          <p14:tracePt t="47748" x="9531350" y="5314950"/>
          <p14:tracePt t="47767" x="9505950" y="5314950"/>
          <p14:tracePt t="47782" x="9499600" y="5314950"/>
          <p14:tracePt t="47828" x="9493250" y="5314950"/>
          <p14:tracePt t="47834" x="9486900" y="5308600"/>
          <p14:tracePt t="47849" x="9455150" y="5283200"/>
          <p14:tracePt t="47864" x="9410700" y="5238750"/>
          <p14:tracePt t="47881" x="9378950" y="5200650"/>
          <p14:tracePt t="47898" x="9328150" y="5137150"/>
          <p14:tracePt t="47915" x="9296400" y="5073650"/>
          <p14:tracePt t="47921" x="9283700" y="5060950"/>
          <p14:tracePt t="47931" x="9239250" y="4991100"/>
          <p14:tracePt t="47948" x="9188450" y="4921250"/>
          <p14:tracePt t="47964" x="9131300" y="4864100"/>
          <p14:tracePt t="47981" x="9086850" y="4819650"/>
          <p14:tracePt t="48001" x="9061450" y="4794250"/>
          <p14:tracePt t="48016" x="9029700" y="4762500"/>
          <p14:tracePt t="48031" x="8966200" y="4718050"/>
          <p14:tracePt t="48050" x="8921750" y="4692650"/>
          <p14:tracePt t="48065" x="8864600" y="4660900"/>
          <p14:tracePt t="48081" x="8820150" y="4635500"/>
          <p14:tracePt t="48098" x="8788400" y="4622800"/>
          <p14:tracePt t="48115" x="8750300" y="4603750"/>
          <p14:tracePt t="48131" x="8712200" y="4584700"/>
          <p14:tracePt t="48151" x="8655050" y="4546600"/>
          <p14:tracePt t="48165" x="8623300" y="4527550"/>
          <p14:tracePt t="48181" x="8591550" y="4514850"/>
          <p14:tracePt t="48198" x="8559800" y="4502150"/>
          <p14:tracePt t="48215" x="8521700" y="4495800"/>
          <p14:tracePt t="48234" x="8470900" y="4483100"/>
          <p14:tracePt t="48250" x="8432800" y="4476750"/>
          <p14:tracePt t="48267" x="8413750" y="4476750"/>
          <p14:tracePt t="48281" x="8401050" y="4476750"/>
          <p14:tracePt t="48298" x="8394700" y="4476750"/>
          <p14:tracePt t="48332" x="8388350" y="4476750"/>
          <p14:tracePt t="52995" x="8388350" y="4483100"/>
          <p14:tracePt t="53002" x="8388350" y="4514850"/>
          <p14:tracePt t="53010" x="8394700" y="4610100"/>
          <p14:tracePt t="53020" x="8401050" y="4660900"/>
          <p14:tracePt t="53039" x="8451850" y="5022850"/>
          <p14:tracePt t="53055" x="8458200" y="5156200"/>
          <p14:tracePt t="53070" x="8470900" y="5327650"/>
          <p14:tracePt t="53103" x="8509000" y="5632450"/>
          <p14:tracePt t="53139" x="8553450" y="5911850"/>
          <p14:tracePt t="53174" x="8559800" y="6013450"/>
          <p14:tracePt t="53187" x="8559800" y="6045200"/>
          <p14:tracePt t="53203" x="8547100" y="6070600"/>
          <p14:tracePt t="53220" x="8540750" y="6083300"/>
          <p14:tracePt t="53238" x="8528050" y="6102350"/>
          <p14:tracePt t="53255" x="8521700" y="6108700"/>
          <p14:tracePt t="53274" x="8509000" y="6115050"/>
          <p14:tracePt t="53286" x="8496300" y="6127750"/>
          <p14:tracePt t="53303" x="8489950" y="6134100"/>
          <p14:tracePt t="53320" x="8483600" y="6140450"/>
          <p14:tracePt t="53338" x="8458200" y="6153150"/>
          <p14:tracePt t="53355" x="8439150" y="6165850"/>
          <p14:tracePt t="53370" x="8426450" y="6172200"/>
          <p14:tracePt t="53387" x="8388350" y="6184900"/>
          <p14:tracePt t="53404" x="8362950" y="6197600"/>
          <p14:tracePt t="53422" x="8343900" y="6203950"/>
          <p14:tracePt t="53429" x="8337550" y="6210300"/>
          <p14:tracePt t="53442" x="8331200" y="6210300"/>
          <p14:tracePt t="53705" x="8331200" y="6203950"/>
          <p14:tracePt t="53710" x="8331200" y="6178550"/>
          <p14:tracePt t="53720" x="8331200" y="6159500"/>
          <p14:tracePt t="53740" x="8337550" y="6108700"/>
          <p14:tracePt t="53773" x="8369300" y="5911850"/>
          <p14:tracePt t="53804" x="8394700" y="5784850"/>
          <p14:tracePt t="53838" x="8401050" y="5759450"/>
          <p14:tracePt t="53854" x="8401050" y="5753100"/>
          <p14:tracePt t="53978" x="8401050" y="5765800"/>
          <p14:tracePt t="53989" x="8394700" y="5772150"/>
          <p14:tracePt t="54004" x="8394700" y="5778500"/>
          <p14:tracePt t="54021" x="8388350" y="5791200"/>
          <p14:tracePt t="54037" x="8388350" y="5797550"/>
          <p14:tracePt t="55109" x="8388350" y="5791200"/>
          <p14:tracePt t="55129" x="8388350" y="5784850"/>
          <p14:tracePt t="58156" x="8388350" y="5791200"/>
          <p14:tracePt t="58161" x="8375650" y="5803900"/>
          <p14:tracePt t="58175" x="8337550" y="5842000"/>
          <p14:tracePt t="58192" x="8293100" y="5861050"/>
          <p14:tracePt t="58208" x="8185150" y="5918200"/>
          <p14:tracePt t="58228" x="8045450" y="5956300"/>
          <p14:tracePt t="58261" x="7835900" y="5988050"/>
          <p14:tracePt t="58292" x="7797800" y="5988050"/>
          <p14:tracePt t="58328" x="7772400" y="5988050"/>
          <p14:tracePt t="58345" x="7747000" y="5981700"/>
          <p14:tracePt t="58361" x="7721600" y="5962650"/>
          <p14:tracePt t="58377" x="7696200" y="5943600"/>
          <p14:tracePt t="58392" x="7677150" y="5930900"/>
          <p14:tracePt t="58409" x="7664450" y="5918200"/>
          <p14:tracePt t="58428" x="7664450" y="5911850"/>
          <p14:tracePt t="58445" x="7632700" y="5873750"/>
          <p14:tracePt t="58462" x="7613650" y="5842000"/>
          <p14:tracePt t="58470" x="7613650" y="5829300"/>
          <p14:tracePt t="58477" x="7607300" y="5816600"/>
          <p14:tracePt t="58492" x="7600950" y="5810250"/>
          <p14:tracePt t="58509" x="7594600" y="5803900"/>
          <p14:tracePt t="58525" x="7588250" y="5791200"/>
          <p14:tracePt t="58543" x="7581900" y="5784850"/>
          <p14:tracePt t="58880" x="7581900" y="5772150"/>
          <p14:tracePt t="58886" x="7594600" y="5765800"/>
          <p14:tracePt t="58895" x="7600950" y="5759450"/>
          <p14:tracePt t="58909" x="7626350" y="5753100"/>
          <p14:tracePt t="58926" x="7677150" y="5734050"/>
          <p14:tracePt t="58960" x="7727950" y="5734050"/>
          <p14:tracePt t="58995" x="7747000" y="5734050"/>
          <p14:tracePt t="59027" x="7753350" y="5740400"/>
          <p14:tracePt t="59043" x="7753350" y="5759450"/>
          <p14:tracePt t="59060" x="7747000" y="5765800"/>
          <p14:tracePt t="59076" x="7747000" y="5772150"/>
          <p14:tracePt t="59093" x="7740650" y="5772150"/>
          <p14:tracePt t="65818" x="7734300" y="5778500"/>
          <p14:tracePt t="65827" x="7734300" y="5784850"/>
          <p14:tracePt t="68752" x="7721600" y="5791200"/>
          <p14:tracePt t="68773" x="7715250" y="5797550"/>
          <p14:tracePt t="68790" x="7715250" y="5803900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ภาพรวม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การบันทึกข้อมูล </a:t>
            </a:r>
            <a:r>
              <a:rPr lang="en-US" dirty="0"/>
              <a:t>CLOs, Teaching and Assessment methods </a:t>
            </a:r>
            <a:r>
              <a:rPr lang="th-TH" dirty="0"/>
              <a:t>ลงในไฟล์ </a:t>
            </a:r>
            <a:r>
              <a:rPr lang="en-US" dirty="0"/>
              <a:t>excel </a:t>
            </a:r>
            <a:r>
              <a:rPr lang="th-TH" dirty="0"/>
              <a:t>ชื่อ “ตารางรวม มคอง 3 4 แบบฟอร์ม” (อจ. </a:t>
            </a:r>
            <a:r>
              <a:rPr lang="en-US" dirty="0"/>
              <a:t>download </a:t>
            </a:r>
            <a:r>
              <a:rPr lang="th-TH" dirty="0"/>
              <a:t>ได้ที่ </a:t>
            </a:r>
            <a:r>
              <a:rPr lang="en-US" u="sng" dirty="0">
                <a:hlinkClick r:id="rId2"/>
              </a:rPr>
              <a:t>https</a:t>
            </a:r>
            <a:r>
              <a:rPr lang="th-TH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drive</a:t>
            </a:r>
            <a:r>
              <a:rPr lang="th-TH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google</a:t>
            </a:r>
            <a:r>
              <a:rPr lang="th-TH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com</a:t>
            </a:r>
            <a:r>
              <a:rPr lang="th-TH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file</a:t>
            </a:r>
            <a:r>
              <a:rPr lang="th-TH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d</a:t>
            </a:r>
            <a:r>
              <a:rPr lang="th-TH" u="sng" dirty="0">
                <a:hlinkClick r:id="rId2"/>
              </a:rPr>
              <a:t>/1</a:t>
            </a:r>
            <a:r>
              <a:rPr lang="en-US" u="sng" dirty="0">
                <a:hlinkClick r:id="rId2"/>
              </a:rPr>
              <a:t>BC</a:t>
            </a:r>
            <a:r>
              <a:rPr lang="th-TH" u="sng" dirty="0">
                <a:hlinkClick r:id="rId2"/>
              </a:rPr>
              <a:t>0</a:t>
            </a:r>
            <a:r>
              <a:rPr lang="en-US" u="sng" dirty="0" err="1">
                <a:hlinkClick r:id="rId2"/>
              </a:rPr>
              <a:t>jG</a:t>
            </a:r>
            <a:r>
              <a:rPr lang="th-TH" u="sng" dirty="0">
                <a:hlinkClick r:id="rId2"/>
              </a:rPr>
              <a:t>7</a:t>
            </a:r>
            <a:r>
              <a:rPr lang="en-US" u="sng" dirty="0" err="1">
                <a:hlinkClick r:id="rId2"/>
              </a:rPr>
              <a:t>nTfW</a:t>
            </a:r>
            <a:r>
              <a:rPr lang="th-TH" u="sng" dirty="0">
                <a:hlinkClick r:id="rId2"/>
              </a:rPr>
              <a:t>5</a:t>
            </a:r>
            <a:r>
              <a:rPr lang="en-US" u="sng" dirty="0" err="1">
                <a:hlinkClick r:id="rId2"/>
              </a:rPr>
              <a:t>gQamvZ</a:t>
            </a:r>
            <a:r>
              <a:rPr lang="th-TH" u="sng" dirty="0">
                <a:hlinkClick r:id="rId2"/>
              </a:rPr>
              <a:t>3</a:t>
            </a:r>
            <a:r>
              <a:rPr lang="en-US" u="sng" dirty="0" err="1">
                <a:hlinkClick r:id="rId2"/>
              </a:rPr>
              <a:t>orxo</a:t>
            </a:r>
            <a:r>
              <a:rPr lang="th-TH" u="sng" dirty="0">
                <a:hlinkClick r:id="rId2"/>
              </a:rPr>
              <a:t>5</a:t>
            </a:r>
            <a:r>
              <a:rPr lang="en-US" u="sng" dirty="0" err="1">
                <a:hlinkClick r:id="rId2"/>
              </a:rPr>
              <a:t>KqfO</a:t>
            </a:r>
            <a:r>
              <a:rPr lang="th-TH" u="sng" dirty="0">
                <a:hlinkClick r:id="rId2"/>
              </a:rPr>
              <a:t>3</a:t>
            </a:r>
            <a:r>
              <a:rPr lang="en-US" u="sng" dirty="0" err="1">
                <a:hlinkClick r:id="rId2"/>
              </a:rPr>
              <a:t>nDf</a:t>
            </a:r>
            <a:r>
              <a:rPr lang="th-TH" u="sng" dirty="0">
                <a:hlinkClick r:id="rId2"/>
              </a:rPr>
              <a:t>3/</a:t>
            </a:r>
            <a:r>
              <a:rPr lang="en-US" u="sng" dirty="0" err="1">
                <a:hlinkClick r:id="rId2"/>
              </a:rPr>
              <a:t>view?usp</a:t>
            </a:r>
            <a:r>
              <a:rPr lang="th-TH" u="sng" dirty="0">
                <a:hlinkClick r:id="rId2"/>
              </a:rPr>
              <a:t>=</a:t>
            </a:r>
            <a:r>
              <a:rPr lang="en-US" u="sng" dirty="0">
                <a:hlinkClick r:id="rId2"/>
              </a:rPr>
              <a:t>sharing</a:t>
            </a:r>
            <a:r>
              <a:rPr lang="th-TH" dirty="0"/>
              <a:t>) 	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/>
          <a:srcRect l="1178" t="20132" r="1357" b="15489"/>
          <a:stretch/>
        </p:blipFill>
        <p:spPr>
          <a:xfrm>
            <a:off x="290251" y="3424844"/>
            <a:ext cx="11611498" cy="34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288"/>
    </mc:Choice>
    <mc:Fallback xmlns="">
      <p:transition spd="slow" advTm="300288"/>
    </mc:Fallback>
  </mc:AlternateContent>
  <p:extLst>
    <p:ext uri="{3A86A75C-4F4B-4683-9AE1-C65F6400EC91}">
      <p14:laserTraceLst xmlns:p14="http://schemas.microsoft.com/office/powerpoint/2010/main">
        <p14:tracePtLst>
          <p14:tracePt t="2206" x="7715250" y="5797550"/>
          <p14:tracePt t="2211" x="7715250" y="5791200"/>
          <p14:tracePt t="2221" x="7727950" y="5778500"/>
          <p14:tracePt t="2237" x="7753350" y="5715000"/>
          <p14:tracePt t="2256" x="7753350" y="5657850"/>
          <p14:tracePt t="2272" x="7734300" y="5581650"/>
          <p14:tracePt t="2304" x="7626350" y="5257800"/>
          <p14:tracePt t="2337" x="7454900" y="4876800"/>
          <p14:tracePt t="2372" x="7334250" y="4572000"/>
          <p14:tracePt t="2388" x="7308850" y="4470400"/>
          <p14:tracePt t="2403" x="7296150" y="4406900"/>
          <p14:tracePt t="2420" x="7289800" y="4343400"/>
          <p14:tracePt t="2437" x="7277100" y="4286250"/>
          <p14:tracePt t="2453" x="7264400" y="4248150"/>
          <p14:tracePt t="2471" x="7251700" y="4203700"/>
          <p14:tracePt t="2487" x="7245350" y="4171950"/>
          <p14:tracePt t="2503" x="7226300" y="4146550"/>
          <p14:tracePt t="2520" x="7213600" y="4121150"/>
          <p14:tracePt t="2537" x="7181850" y="4089400"/>
          <p14:tracePt t="2554" x="7162800" y="4076700"/>
          <p14:tracePt t="2571" x="7143750" y="4064000"/>
          <p14:tracePt t="2587" x="7137400" y="4057650"/>
          <p14:tracePt t="2985" x="7150100" y="4051300"/>
          <p14:tracePt t="2991" x="7156450" y="4044950"/>
          <p14:tracePt t="3004" x="7169150" y="4032250"/>
          <p14:tracePt t="3021" x="7181850" y="4025900"/>
          <p14:tracePt t="3038" x="7181850" y="4019550"/>
          <p14:tracePt t="3600" x="7181850" y="4013200"/>
          <p14:tracePt t="3607" x="7169150" y="4000500"/>
          <p14:tracePt t="3615" x="7124700" y="3981450"/>
          <p14:tracePt t="3626" x="7086600" y="3968750"/>
          <p14:tracePt t="3638" x="6972300" y="3937000"/>
          <p14:tracePt t="3655" x="6819900" y="3892550"/>
          <p14:tracePt t="3662" x="6731000" y="3873500"/>
          <p14:tracePt t="3671" x="6673850" y="3860800"/>
          <p14:tracePt t="3705" x="6337300" y="3778250"/>
          <p14:tracePt t="3738" x="6318250" y="3765550"/>
          <p14:tracePt t="3772" x="6311900" y="3765550"/>
          <p14:tracePt t="3789" x="6280150" y="3765550"/>
          <p14:tracePt t="3806" x="6254750" y="3765550"/>
          <p14:tracePt t="3821" x="6229350" y="3759200"/>
          <p14:tracePt t="3838" x="6184900" y="3746500"/>
          <p14:tracePt t="3857" x="6140450" y="3733800"/>
          <p14:tracePt t="3872" x="6089650" y="3714750"/>
          <p14:tracePt t="3888" x="6076950" y="3714750"/>
          <p14:tracePt t="3939" x="6076950" y="3721100"/>
          <p14:tracePt t="3947" x="6089650" y="3733800"/>
          <p14:tracePt t="3955" x="6127750" y="3759200"/>
          <p14:tracePt t="3974" x="6299200" y="3822700"/>
          <p14:tracePt t="3990" x="6629400" y="3937000"/>
          <p14:tracePt t="4009" x="6864350" y="4013200"/>
          <p14:tracePt t="4217" x="6858000" y="3987800"/>
          <p14:tracePt t="4225" x="6826250" y="3943350"/>
          <p14:tracePt t="4240" x="6756400" y="3905250"/>
          <p14:tracePt t="4257" x="6718300" y="3898900"/>
          <p14:tracePt t="4272" x="6629400" y="3879850"/>
          <p14:tracePt t="4289" x="6553200" y="3860800"/>
          <p14:tracePt t="4307" x="6407150" y="3835400"/>
          <p14:tracePt t="4323" x="6242050" y="3810000"/>
          <p14:tracePt t="4340" x="5994400" y="3759200"/>
          <p14:tracePt t="4359" x="5816600" y="3746500"/>
          <p14:tracePt t="4372" x="5467350" y="3714750"/>
          <p14:tracePt t="4389" x="5149850" y="3695700"/>
          <p14:tracePt t="4409" x="4914900" y="3695700"/>
          <p14:tracePt t="4426" x="4171950" y="3695700"/>
          <p14:tracePt t="4439" x="3790950" y="3695700"/>
          <p14:tracePt t="4455" x="3429000" y="3695700"/>
          <p14:tracePt t="4472" x="3136900" y="3695700"/>
          <p14:tracePt t="4489" x="2921000" y="3695700"/>
          <p14:tracePt t="4507" x="2622550" y="3714750"/>
          <p14:tracePt t="4522" x="2349500" y="3746500"/>
          <p14:tracePt t="4539" x="2152650" y="3784600"/>
          <p14:tracePt t="4556" x="1905000" y="3816350"/>
          <p14:tracePt t="4573" x="1695450" y="3860800"/>
          <p14:tracePt t="4589" x="1574800" y="3873500"/>
          <p14:tracePt t="4609" x="1466850" y="3886200"/>
          <p14:tracePt t="4622" x="1460500" y="3886200"/>
          <p14:tracePt t="4675" x="1454150" y="3886200"/>
          <p14:tracePt t="4680" x="1441450" y="3892550"/>
          <p14:tracePt t="4689" x="1422400" y="3892550"/>
          <p14:tracePt t="4706" x="1377950" y="3898900"/>
          <p14:tracePt t="4723" x="1339850" y="3898900"/>
          <p14:tracePt t="4740" x="1320800" y="3898900"/>
          <p14:tracePt t="4756" x="1301750" y="3898900"/>
          <p14:tracePt t="4772" x="1289050" y="3898900"/>
          <p14:tracePt t="4789" x="1257300" y="3898900"/>
          <p14:tracePt t="4807" x="1200150" y="3898900"/>
          <p14:tracePt t="4822" x="1162050" y="3886200"/>
          <p14:tracePt t="4839" x="1123950" y="3886200"/>
          <p14:tracePt t="4859" x="1073150" y="3873500"/>
          <p14:tracePt t="4873" x="1060450" y="3867150"/>
          <p14:tracePt t="4890" x="1035050" y="3860800"/>
          <p14:tracePt t="4909" x="1028700" y="3860800"/>
          <p14:tracePt t="4925" x="1016000" y="3860800"/>
          <p14:tracePt t="4939" x="996950" y="3860800"/>
          <p14:tracePt t="4958" x="977900" y="3860800"/>
          <p14:tracePt t="4973" x="965200" y="3854450"/>
          <p14:tracePt t="4994" x="952500" y="3854450"/>
          <p14:tracePt t="5006" x="939800" y="3841750"/>
          <p14:tracePt t="5023" x="895350" y="3829050"/>
          <p14:tracePt t="5039" x="876300" y="3829050"/>
          <p14:tracePt t="5056" x="863600" y="3816350"/>
          <p14:tracePt t="5075" x="838200" y="3797300"/>
          <p14:tracePt t="5090" x="806450" y="3759200"/>
          <p14:tracePt t="5109" x="781050" y="3733800"/>
          <p14:tracePt t="5126" x="755650" y="3708400"/>
          <p14:tracePt t="5140" x="723900" y="3670300"/>
          <p14:tracePt t="5157" x="704850" y="3644900"/>
          <p14:tracePt t="5175" x="679450" y="3625850"/>
          <p14:tracePt t="5183" x="666750" y="3613150"/>
          <p14:tracePt t="5189" x="647700" y="3606800"/>
          <p14:tracePt t="5208" x="641350" y="3600450"/>
          <p14:tracePt t="5225" x="635000" y="3600450"/>
          <p14:tracePt t="5242" x="622300" y="3594100"/>
          <p14:tracePt t="5256" x="615950" y="3594100"/>
          <p14:tracePt t="5290" x="609600" y="3587750"/>
          <p14:tracePt t="5307" x="603250" y="3587750"/>
          <p14:tracePt t="5327" x="577850" y="3575050"/>
          <p14:tracePt t="5340" x="558800" y="3568700"/>
          <p14:tracePt t="5357" x="552450" y="3568700"/>
          <p14:tracePt t="5373" x="546100" y="3562350"/>
          <p14:tracePt t="5519" x="546100" y="3568700"/>
          <p14:tracePt t="5528" x="546100" y="3575050"/>
          <p14:tracePt t="5541" x="546100" y="3600450"/>
          <p14:tracePt t="5561" x="546100" y="3619500"/>
          <p14:tracePt t="5574" x="552450" y="3657600"/>
          <p14:tracePt t="5592" x="558800" y="3702050"/>
          <p14:tracePt t="5607" x="565150" y="3759200"/>
          <p14:tracePt t="5627" x="565150" y="3879850"/>
          <p14:tracePt t="5641" x="571500" y="3943350"/>
          <p14:tracePt t="5657" x="571500" y="4013200"/>
          <p14:tracePt t="5673" x="584200" y="4076700"/>
          <p14:tracePt t="5679" x="596900" y="4127500"/>
          <p14:tracePt t="5690" x="596900" y="4140200"/>
          <p14:tracePt t="5707" x="615950" y="4191000"/>
          <p14:tracePt t="5725" x="635000" y="4254500"/>
          <p14:tracePt t="5741" x="666750" y="4318000"/>
          <p14:tracePt t="5757" x="692150" y="4375150"/>
          <p14:tracePt t="5773" x="717550" y="4470400"/>
          <p14:tracePt t="5790" x="736600" y="4514850"/>
          <p14:tracePt t="5807" x="742950" y="4552950"/>
          <p14:tracePt t="5826" x="755650" y="4584700"/>
          <p14:tracePt t="5843" x="781050" y="4635500"/>
          <p14:tracePt t="5857" x="793750" y="4660900"/>
          <p14:tracePt t="5874" x="806450" y="4686300"/>
          <p14:tracePt t="5891" x="819150" y="4711700"/>
          <p14:tracePt t="5909" x="838200" y="4737100"/>
          <p14:tracePt t="5927" x="850900" y="4756150"/>
          <p14:tracePt t="6085" x="857250" y="4756150"/>
          <p14:tracePt t="6091" x="857250" y="4749800"/>
          <p14:tracePt t="6109" x="863600" y="4743450"/>
          <p14:tracePt t="6124" x="869950" y="4730750"/>
          <p14:tracePt t="6141" x="889000" y="4711700"/>
          <p14:tracePt t="6159" x="889000" y="4705350"/>
          <p14:tracePt t="6174" x="895350" y="4699000"/>
          <p14:tracePt t="6192" x="908050" y="4679950"/>
          <p14:tracePt t="6199" x="914400" y="4673600"/>
          <p14:tracePt t="6207" x="920750" y="4660900"/>
          <p14:tracePt t="6227" x="946150" y="4629150"/>
          <p14:tracePt t="6240" x="958850" y="4597400"/>
          <p14:tracePt t="6257" x="971550" y="4572000"/>
          <p14:tracePt t="6274" x="990600" y="4533900"/>
          <p14:tracePt t="6291" x="1009650" y="4495800"/>
          <p14:tracePt t="6307" x="1028700" y="4457700"/>
          <p14:tracePt t="6324" x="1041400" y="4432300"/>
          <p14:tracePt t="6343" x="1054100" y="4419600"/>
          <p14:tracePt t="6358" x="1066800" y="4406900"/>
          <p14:tracePt t="6375" x="1079500" y="4394200"/>
          <p14:tracePt t="6391" x="1098550" y="4394200"/>
          <p14:tracePt t="6409" x="1111250" y="4387850"/>
          <p14:tracePt t="6424" x="1117600" y="4381500"/>
          <p14:tracePt t="6444" x="1143000" y="4375150"/>
          <p14:tracePt t="6457" x="1162050" y="4362450"/>
          <p14:tracePt t="6474" x="1174750" y="4362450"/>
          <p14:tracePt t="6491" x="1187450" y="4349750"/>
          <p14:tracePt t="6507" x="1219200" y="4330700"/>
          <p14:tracePt t="6525" x="1244600" y="4311650"/>
          <p14:tracePt t="6541" x="1270000" y="4298950"/>
          <p14:tracePt t="6560" x="1282700" y="4286250"/>
          <p14:tracePt t="6574" x="1289050" y="4286250"/>
          <p14:tracePt t="6591" x="1289050" y="4273550"/>
          <p14:tracePt t="6608" x="1295400" y="4267200"/>
          <p14:tracePt t="6625" x="1301750" y="4267200"/>
          <p14:tracePt t="6641" x="1308100" y="4260850"/>
          <p14:tracePt t="6685" x="1314450" y="4254500"/>
          <p14:tracePt t="6715" x="1320800" y="4248150"/>
          <p14:tracePt t="6893" x="1320800" y="4241800"/>
          <p14:tracePt t="6900" x="1327150" y="4241800"/>
          <p14:tracePt t="6909" x="1327150" y="4235450"/>
          <p14:tracePt t="6926" x="1327150" y="4222750"/>
          <p14:tracePt t="6945" x="1327150" y="4216400"/>
          <p14:tracePt t="6958" x="1327150" y="4210050"/>
          <p14:tracePt t="7054" x="1327150" y="4203700"/>
          <p14:tracePt t="7063" x="1327150" y="4197350"/>
          <p14:tracePt t="7078" x="1320800" y="4184650"/>
          <p14:tracePt t="7093" x="1308100" y="4178300"/>
          <p14:tracePt t="7110" x="1295400" y="4165600"/>
          <p14:tracePt t="7128" x="1289050" y="4152900"/>
          <p14:tracePt t="7142" x="1282700" y="4152900"/>
          <p14:tracePt t="7160" x="1270000" y="4140200"/>
          <p14:tracePt t="7175" x="1263650" y="4133850"/>
          <p14:tracePt t="7194" x="1244600" y="4121150"/>
          <p14:tracePt t="7200" x="1238250" y="4114800"/>
          <p14:tracePt t="7209" x="1219200" y="4108450"/>
          <p14:tracePt t="7226" x="1193800" y="4095750"/>
          <p14:tracePt t="7242" x="1168400" y="4083050"/>
          <p14:tracePt t="7259" x="1149350" y="4064000"/>
          <p14:tracePt t="7275" x="1130300" y="4051300"/>
          <p14:tracePt t="7292" x="1123950" y="4044950"/>
          <p14:tracePt t="7327" x="1123950" y="4038600"/>
          <p14:tracePt t="7362" x="1117600" y="4038600"/>
          <p14:tracePt t="7369" x="1104900" y="4044950"/>
          <p14:tracePt t="7378" x="1098550" y="4051300"/>
          <p14:tracePt t="7392" x="1079500" y="4064000"/>
          <p14:tracePt t="7408" x="1073150" y="4070350"/>
          <p14:tracePt t="7425" x="1066800" y="4076700"/>
          <p14:tracePt t="7571" x="1054100" y="4083050"/>
          <p14:tracePt t="7579" x="1047750" y="4089400"/>
          <p14:tracePt t="7592" x="1041400" y="4102100"/>
          <p14:tracePt t="7609" x="1028700" y="4108450"/>
          <p14:tracePt t="7642" x="1022350" y="4108450"/>
          <p14:tracePt t="7788" x="1022350" y="4114800"/>
          <p14:tracePt t="7795" x="1028700" y="4127500"/>
          <p14:tracePt t="7809" x="1079500" y="4191000"/>
          <p14:tracePt t="7829" x="1111250" y="4222750"/>
          <p14:tracePt t="7843" x="1123950" y="4229100"/>
          <p14:tracePt t="7862" x="1143000" y="4229100"/>
          <p14:tracePt t="7879" x="1149350" y="4229100"/>
          <p14:tracePt t="7894" x="1155700" y="4229100"/>
          <p14:tracePt t="7910" x="1168400" y="4216400"/>
          <p14:tracePt t="7929" x="1181100" y="4203700"/>
          <p14:tracePt t="7942" x="1206500" y="4184650"/>
          <p14:tracePt t="7962" x="1219200" y="4165600"/>
          <p14:tracePt t="7977" x="1225550" y="4146550"/>
          <p14:tracePt t="7993" x="1231900" y="4127500"/>
          <p14:tracePt t="8010" x="1244600" y="4089400"/>
          <p14:tracePt t="8028" x="1250950" y="4070350"/>
          <p14:tracePt t="8043" x="1250950" y="4051300"/>
          <p14:tracePt t="8062" x="1250950" y="4025900"/>
          <p14:tracePt t="8078" x="1250950" y="4019550"/>
          <p14:tracePt t="8093" x="1250950" y="4013200"/>
          <p14:tracePt t="8110" x="1250950" y="4000500"/>
          <p14:tracePt t="8126" x="1250950" y="3994150"/>
          <p14:tracePt t="8145" x="1250950" y="3987800"/>
          <p14:tracePt t="8163" x="1250950" y="3975100"/>
          <p14:tracePt t="8178" x="1244600" y="3968750"/>
          <p14:tracePt t="8193" x="1238250" y="3956050"/>
          <p14:tracePt t="8211" x="1219200" y="3956050"/>
          <p14:tracePt t="8226" x="1200150" y="3949700"/>
          <p14:tracePt t="8244" x="1187450" y="3949700"/>
          <p14:tracePt t="8260" x="1162050" y="3949700"/>
          <p14:tracePt t="8278" x="1130300" y="3949700"/>
          <p14:tracePt t="8294" x="1111250" y="3949700"/>
          <p14:tracePt t="8309" x="1098550" y="3956050"/>
          <p14:tracePt t="8326" x="1085850" y="3962400"/>
          <p14:tracePt t="8343" x="1073150" y="3968750"/>
          <p14:tracePt t="8360" x="1054100" y="3987800"/>
          <p14:tracePt t="8377" x="1028700" y="4013200"/>
          <p14:tracePt t="8393" x="1016000" y="4025900"/>
          <p14:tracePt t="8409" x="1003300" y="4038600"/>
          <p14:tracePt t="8426" x="996950" y="4044950"/>
          <p14:tracePt t="8443" x="996950" y="4070350"/>
          <p14:tracePt t="8460" x="990600" y="4083050"/>
          <p14:tracePt t="8477" x="990600" y="4121150"/>
          <p14:tracePt t="8494" x="990600" y="4146550"/>
          <p14:tracePt t="8510" x="996950" y="4171950"/>
          <p14:tracePt t="8526" x="1016000" y="4203700"/>
          <p14:tracePt t="8546" x="1041400" y="4241800"/>
          <p14:tracePt t="8560" x="1060450" y="4260850"/>
          <p14:tracePt t="8576" x="1104900" y="4273550"/>
          <p14:tracePt t="8593" x="1187450" y="4279900"/>
          <p14:tracePt t="8610" x="1225550" y="4279900"/>
          <p14:tracePt t="8626" x="1250950" y="4279900"/>
          <p14:tracePt t="8643" x="1270000" y="4260850"/>
          <p14:tracePt t="8660" x="1308100" y="4222750"/>
          <p14:tracePt t="8676" x="1333500" y="4171950"/>
          <p14:tracePt t="8683" x="1352550" y="4121150"/>
          <p14:tracePt t="8693" x="1365250" y="4032250"/>
          <p14:tracePt t="8710" x="1371600" y="3943350"/>
          <p14:tracePt t="8726" x="1371600" y="3886200"/>
          <p14:tracePt t="8743" x="1371600" y="3848100"/>
          <p14:tracePt t="8760" x="1371600" y="3816350"/>
          <p14:tracePt t="8779" x="1365250" y="3803650"/>
          <p14:tracePt t="8795" x="1346200" y="3803650"/>
          <p14:tracePt t="8810" x="1327150" y="3803650"/>
          <p14:tracePt t="8827" x="1301750" y="3810000"/>
          <p14:tracePt t="8844" x="1276350" y="3829050"/>
          <p14:tracePt t="8860" x="1244600" y="3854450"/>
          <p14:tracePt t="8876" x="1225550" y="3886200"/>
          <p14:tracePt t="8895" x="1212850" y="3911600"/>
          <p14:tracePt t="8910" x="1212850" y="3917950"/>
          <p14:tracePt t="8926" x="1206500" y="3930650"/>
          <p14:tracePt t="8960" x="1206500" y="3937000"/>
          <p14:tracePt t="9173" x="1219200" y="3937000"/>
          <p14:tracePt t="9181" x="1231900" y="3937000"/>
          <p14:tracePt t="9195" x="1250950" y="3937000"/>
          <p14:tracePt t="9212" x="1295400" y="3943350"/>
          <p14:tracePt t="9227" x="1358900" y="3943350"/>
          <p14:tracePt t="9262" x="1562100" y="3987800"/>
          <p14:tracePt t="9296" x="1778000" y="4076700"/>
          <p14:tracePt t="9328" x="1841500" y="4108450"/>
          <p14:tracePt t="9344" x="1873250" y="4114800"/>
          <p14:tracePt t="9361" x="1911350" y="4133850"/>
          <p14:tracePt t="9377" x="1974850" y="4146550"/>
          <p14:tracePt t="9395" x="2063750" y="4178300"/>
          <p14:tracePt t="9413" x="2120900" y="4203700"/>
          <p14:tracePt t="9427" x="2190750" y="4216400"/>
          <p14:tracePt t="9445" x="2254250" y="4235450"/>
          <p14:tracePt t="9460" x="2298700" y="4241800"/>
          <p14:tracePt t="9478" x="2330450" y="4241800"/>
          <p14:tracePt t="9496" x="2393950" y="4241800"/>
          <p14:tracePt t="9513" x="2438400" y="4241800"/>
          <p14:tracePt t="9528" x="2470150" y="4241800"/>
          <p14:tracePt t="9544" x="2501900" y="4241800"/>
          <p14:tracePt t="9561" x="2533650" y="4235450"/>
          <p14:tracePt t="9579" x="2552700" y="4222750"/>
          <p14:tracePt t="9595" x="2616200" y="4171950"/>
          <p14:tracePt t="9612" x="2635250" y="4146550"/>
          <p14:tracePt t="9627" x="2673350" y="4108450"/>
          <p14:tracePt t="9644" x="2686050" y="4095750"/>
          <p14:tracePt t="9662" x="2698750" y="4076700"/>
          <p14:tracePt t="9677" x="2705100" y="4051300"/>
          <p14:tracePt t="9696" x="2705100" y="4019550"/>
          <p14:tracePt t="9701" x="2705100" y="4006850"/>
          <p14:tracePt t="9710" x="2673350" y="3943350"/>
          <p14:tracePt t="9727" x="2628900" y="3892550"/>
          <p14:tracePt t="9744" x="2571750" y="3848100"/>
          <p14:tracePt t="9762" x="2476500" y="3803650"/>
          <p14:tracePt t="9777" x="2406650" y="3771900"/>
          <p14:tracePt t="9795" x="2349500" y="3759200"/>
          <p14:tracePt t="9811" x="2260600" y="3740150"/>
          <p14:tracePt t="9828" x="2235200" y="3740150"/>
          <p14:tracePt t="9844" x="2190750" y="3740150"/>
          <p14:tracePt t="9861" x="2152650" y="3759200"/>
          <p14:tracePt t="9877" x="2114550" y="3784600"/>
          <p14:tracePt t="9895" x="2051050" y="3841750"/>
          <p14:tracePt t="9911" x="1962150" y="3937000"/>
          <p14:tracePt t="9928" x="1866900" y="4064000"/>
          <p14:tracePt t="9944" x="1816100" y="4152900"/>
          <p14:tracePt t="9961" x="1816100" y="4184650"/>
          <p14:tracePt t="9978" x="1816100" y="4203700"/>
          <p14:tracePt t="9995" x="1854200" y="4260850"/>
          <p14:tracePt t="10014" x="1987550" y="4343400"/>
          <p14:tracePt t="10030" x="2063750" y="4362450"/>
          <p14:tracePt t="10045" x="2133600" y="4362450"/>
          <p14:tracePt t="10062" x="2165350" y="4362450"/>
          <p14:tracePt t="10082" x="2190750" y="4343400"/>
          <p14:tracePt t="10097" x="2197100" y="4337050"/>
          <p14:tracePt t="10113" x="2203450" y="4311650"/>
          <p14:tracePt t="10131" x="2203450" y="4279900"/>
          <p14:tracePt t="10145" x="2203450" y="4248150"/>
          <p14:tracePt t="10162" x="2203450" y="4241800"/>
          <p14:tracePt t="10594" x="2209800" y="4241800"/>
          <p14:tracePt t="10602" x="2216150" y="4241800"/>
          <p14:tracePt t="10612" x="2222500" y="4241800"/>
          <p14:tracePt t="10630" x="2254250" y="4241800"/>
          <p14:tracePt t="10647" x="2279650" y="4248150"/>
          <p14:tracePt t="10662" x="2311400" y="4260850"/>
          <p14:tracePt t="10679" x="2330450" y="4267200"/>
          <p14:tracePt t="10714" x="2336800" y="4273550"/>
          <p14:tracePt t="10721" x="2362200" y="4273550"/>
          <p14:tracePt t="10747" x="2413000" y="4273550"/>
          <p14:tracePt t="10779" x="2482850" y="4267200"/>
          <p14:tracePt t="10796" x="2546350" y="4267200"/>
          <p14:tracePt t="10812" x="2590800" y="4273550"/>
          <p14:tracePt t="10829" x="2673350" y="4279900"/>
          <p14:tracePt t="10846" x="2724150" y="4292600"/>
          <p14:tracePt t="10862" x="2730500" y="4298950"/>
          <p14:tracePt t="10880" x="2736850" y="4298950"/>
          <p14:tracePt t="10925" x="2743200" y="4311650"/>
          <p14:tracePt t="10937" x="2755900" y="4330700"/>
          <p14:tracePt t="10945" x="2768600" y="4343400"/>
          <p14:tracePt t="10962" x="2794000" y="4368800"/>
          <p14:tracePt t="10979" x="2813050" y="4387850"/>
          <p14:tracePt t="10997" x="2825750" y="4394200"/>
          <p14:tracePt t="11087" x="2832100" y="4394200"/>
          <p14:tracePt t="11094" x="2832100" y="4381500"/>
          <p14:tracePt t="11101" x="2832100" y="4368800"/>
          <p14:tracePt t="11112" x="2838450" y="4349750"/>
          <p14:tracePt t="11129" x="2838450" y="4330700"/>
          <p14:tracePt t="11147" x="2844800" y="4279900"/>
          <p14:tracePt t="11162" x="2851150" y="4241800"/>
          <p14:tracePt t="11179" x="2851150" y="4216400"/>
          <p14:tracePt t="11196" x="2857500" y="4165600"/>
          <p14:tracePt t="11202" x="2857500" y="4146550"/>
          <p14:tracePt t="11212" x="2857500" y="4121150"/>
          <p14:tracePt t="11231" x="2857500" y="4076700"/>
          <p14:tracePt t="11248" x="2857500" y="4051300"/>
          <p14:tracePt t="11262" x="2863850" y="4038600"/>
          <p14:tracePt t="11279" x="2863850" y="4032250"/>
          <p14:tracePt t="11296" x="2863850" y="4025900"/>
          <p14:tracePt t="11315" x="2863850" y="4000500"/>
          <p14:tracePt t="11332" x="2870200" y="3943350"/>
          <p14:tracePt t="11348" x="2870200" y="3924300"/>
          <p14:tracePt t="11363" x="2876550" y="3905250"/>
          <p14:tracePt t="11381" x="2882900" y="3886200"/>
          <p14:tracePt t="11397" x="2889250" y="3873500"/>
          <p14:tracePt t="11412" x="2895600" y="3867150"/>
          <p14:tracePt t="11432" x="2901950" y="3841750"/>
          <p14:tracePt t="11447" x="2914650" y="3816350"/>
          <p14:tracePt t="11462" x="2927350" y="3797300"/>
          <p14:tracePt t="11482" x="2940050" y="3784600"/>
          <p14:tracePt t="11496" x="2959100" y="3771900"/>
          <p14:tracePt t="11513" x="2978150" y="3759200"/>
          <p14:tracePt t="11532" x="2990850" y="3746500"/>
          <p14:tracePt t="11550" x="2997200" y="3746500"/>
          <p14:tracePt t="11563" x="3003550" y="3746500"/>
          <p14:tracePt t="11598" x="3028950" y="3746500"/>
          <p14:tracePt t="11613" x="3105150" y="3765550"/>
          <p14:tracePt t="11633" x="3308350" y="3810000"/>
          <p14:tracePt t="11649" x="3479800" y="3848100"/>
          <p14:tracePt t="11663" x="3619500" y="3879850"/>
          <p14:tracePt t="11681" x="3721100" y="3898900"/>
          <p14:tracePt t="11696" x="3746500" y="3898900"/>
          <p14:tracePt t="11703" x="3759200" y="3898900"/>
          <p14:tracePt t="11741" x="3771900" y="3898900"/>
          <p14:tracePt t="11750" x="3784600" y="3898900"/>
          <p14:tracePt t="11756" x="3803650" y="3898900"/>
          <p14:tracePt t="11766" x="3822700" y="3898900"/>
          <p14:tracePt t="11779" x="3879850" y="3892550"/>
          <p14:tracePt t="11796" x="3917950" y="3892550"/>
          <p14:tracePt t="11813" x="3949700" y="3892550"/>
          <p14:tracePt t="11830" x="3962400" y="3892550"/>
          <p14:tracePt t="11846" x="3981450" y="3892550"/>
          <p14:tracePt t="11864" x="3994150" y="3892550"/>
          <p14:tracePt t="11880" x="4000500" y="3892550"/>
          <p14:tracePt t="11899" x="4006850" y="3892550"/>
          <p14:tracePt t="11982" x="4013200" y="3892550"/>
          <p14:tracePt t="11989" x="4019550" y="3892550"/>
          <p14:tracePt t="11998" x="4025900" y="3892550"/>
          <p14:tracePt t="12013" x="4038600" y="3892550"/>
          <p14:tracePt t="12033" x="4076700" y="3905250"/>
          <p14:tracePt t="12047" x="4095750" y="3917950"/>
          <p14:tracePt t="12112" x="4102100" y="3924300"/>
          <p14:tracePt t="12129" x="4102100" y="3930650"/>
          <p14:tracePt t="12135" x="4102100" y="3937000"/>
          <p14:tracePt t="12146" x="4102100" y="3943350"/>
          <p14:tracePt t="12163" x="4108450" y="3994150"/>
          <p14:tracePt t="12180" x="4114800" y="4038600"/>
          <p14:tracePt t="12197" x="4114800" y="4108450"/>
          <p14:tracePt t="12203" x="4114800" y="4133850"/>
          <p14:tracePt t="12213" x="4114800" y="4152900"/>
          <p14:tracePt t="12230" x="4114800" y="4235450"/>
          <p14:tracePt t="12247" x="4114800" y="4311650"/>
          <p14:tracePt t="12264" x="4108450" y="4546600"/>
          <p14:tracePt t="12280" x="4095750" y="4686300"/>
          <p14:tracePt t="12297" x="4076700" y="4889500"/>
          <p14:tracePt t="12313" x="4064000" y="5003800"/>
          <p14:tracePt t="12330" x="4051300" y="5118100"/>
          <p14:tracePt t="12347" x="4032250" y="5207000"/>
          <p14:tracePt t="12365" x="4019550" y="5314950"/>
          <p14:tracePt t="12380" x="4019550" y="5346700"/>
          <p14:tracePt t="12397" x="4013200" y="5416550"/>
          <p14:tracePt t="12413" x="4000500" y="5492750"/>
          <p14:tracePt t="12430" x="3987800" y="5575300"/>
          <p14:tracePt t="12446" x="3975100" y="5651500"/>
          <p14:tracePt t="12463" x="3968750" y="5727700"/>
          <p14:tracePt t="12482" x="3962400" y="5848350"/>
          <p14:tracePt t="12498" x="3962400" y="5937250"/>
          <p14:tracePt t="12513" x="3956050" y="6013450"/>
          <p14:tracePt t="12533" x="3956050" y="6102350"/>
          <p14:tracePt t="12547" x="3956050" y="6178550"/>
          <p14:tracePt t="12565" x="3956050" y="6248400"/>
          <p14:tracePt t="12581" x="3956050" y="6280150"/>
          <p14:tracePt t="12597" x="3956050" y="6318250"/>
          <p14:tracePt t="12613" x="3956050" y="6356350"/>
          <p14:tracePt t="12630" x="3956050" y="6394450"/>
          <p14:tracePt t="12649" x="3956050" y="6438900"/>
          <p14:tracePt t="12665" x="3949700" y="6470650"/>
          <p14:tracePt t="12681" x="3949700" y="6502400"/>
          <p14:tracePt t="12697" x="3937000" y="6521450"/>
          <p14:tracePt t="12702" x="3937000" y="6534150"/>
          <p14:tracePt t="12716" x="3930650" y="6546850"/>
          <p14:tracePt t="12732" x="3924300" y="6565900"/>
          <p14:tracePt t="12749" x="3911600" y="6591300"/>
          <p14:tracePt t="12765" x="3886200" y="6610350"/>
          <p14:tracePt t="12782" x="3854450" y="6629400"/>
          <p14:tracePt t="12797" x="3803650" y="6648450"/>
          <p14:tracePt t="12814" x="3733800" y="6654800"/>
          <p14:tracePt t="12831" x="3657600" y="6654800"/>
          <p14:tracePt t="12849" x="3498850" y="6648450"/>
          <p14:tracePt t="12864" x="3390900" y="6642100"/>
          <p14:tracePt t="12881" x="3314700" y="6635750"/>
          <p14:tracePt t="12897" x="3200400" y="6623050"/>
          <p14:tracePt t="12915" x="3117850" y="6610350"/>
          <p14:tracePt t="12930" x="3035300" y="6604000"/>
          <p14:tracePt t="12947" x="2978150" y="6597650"/>
          <p14:tracePt t="12967" x="2921000" y="6591300"/>
          <p14:tracePt t="12981" x="2914650" y="6591300"/>
          <p14:tracePt t="12998" x="2908300" y="6591300"/>
          <p14:tracePt t="13014" x="2901950" y="6591300"/>
          <p14:tracePt t="13085" x="2895600" y="6584950"/>
          <p14:tracePt t="13093" x="2882900" y="6578600"/>
          <p14:tracePt t="13099" x="2876550" y="6559550"/>
          <p14:tracePt t="13114" x="2857500" y="6496050"/>
          <p14:tracePt t="13133" x="2819400" y="6375400"/>
          <p14:tracePt t="13149" x="2768600" y="6191250"/>
          <p14:tracePt t="13165" x="2717800" y="5975350"/>
          <p14:tracePt t="13181" x="2711450" y="5829300"/>
          <p14:tracePt t="13199" x="2705100" y="5651500"/>
          <p14:tracePt t="13205" x="2705100" y="5575300"/>
          <p14:tracePt t="13216" x="2705100" y="5518150"/>
          <p14:tracePt t="13233" x="2717800" y="5372100"/>
          <p14:tracePt t="13250" x="2730500" y="5276850"/>
          <p14:tracePt t="13264" x="2749550" y="5213350"/>
          <p14:tracePt t="13284" x="2768600" y="5149850"/>
          <p14:tracePt t="13299" x="2781300" y="5073650"/>
          <p14:tracePt t="13314" x="2800350" y="5003800"/>
          <p14:tracePt t="13331" x="2819400" y="4914900"/>
          <p14:tracePt t="13348" x="2844800" y="4826000"/>
          <p14:tracePt t="13365" x="2889250" y="4718050"/>
          <p14:tracePt t="13381" x="2933700" y="4603750"/>
          <p14:tracePt t="13398" x="2946400" y="4552950"/>
          <p14:tracePt t="13414" x="2965450" y="4483100"/>
          <p14:tracePt t="13431" x="2978150" y="4425950"/>
          <p14:tracePt t="13448" x="2978150" y="4400550"/>
          <p14:tracePt t="13465" x="2990850" y="4349750"/>
          <p14:tracePt t="13484" x="3003550" y="4311650"/>
          <p14:tracePt t="13498" x="3009900" y="4298950"/>
          <p14:tracePt t="13514" x="3009900" y="4292600"/>
          <p14:tracePt t="13534" x="3009900" y="4286250"/>
          <p14:tracePt t="13566" x="3009900" y="4279900"/>
          <p14:tracePt t="13583" x="3022600" y="4267200"/>
          <p14:tracePt t="13600" x="3022600" y="4254500"/>
          <p14:tracePt t="13615" x="3028950" y="4241800"/>
          <p14:tracePt t="13631" x="3035300" y="4222750"/>
          <p14:tracePt t="13648" x="3041650" y="4210050"/>
          <p14:tracePt t="13665" x="3041650" y="4197350"/>
          <p14:tracePt t="13683" x="3048000" y="4184650"/>
          <p14:tracePt t="13699" x="3054350" y="4165600"/>
          <p14:tracePt t="13705" x="3054350" y="4159250"/>
          <p14:tracePt t="13718" x="3060700" y="4146550"/>
          <p14:tracePt t="13733" x="3067050" y="4140200"/>
          <p14:tracePt t="13750" x="3073400" y="4121150"/>
          <p14:tracePt t="13765" x="3079750" y="4108450"/>
          <p14:tracePt t="13784" x="3079750" y="4095750"/>
          <p14:tracePt t="13798" x="3086100" y="4089400"/>
          <p14:tracePt t="14055" x="3086100" y="4095750"/>
          <p14:tracePt t="14070" x="3079750" y="4108450"/>
          <p14:tracePt t="14076" x="3073400" y="4114800"/>
          <p14:tracePt t="14084" x="3067050" y="4127500"/>
          <p14:tracePt t="14098" x="3054350" y="4146550"/>
          <p14:tracePt t="14115" x="3048000" y="4152900"/>
          <p14:tracePt t="14131" x="3041650" y="4159250"/>
          <p14:tracePt t="14165" x="3035300" y="4165600"/>
          <p14:tracePt t="14198" x="3022600" y="4178300"/>
          <p14:tracePt t="14233" x="3003550" y="4184650"/>
          <p14:tracePt t="14249" x="2990850" y="4184650"/>
          <p14:tracePt t="14265" x="2965450" y="4191000"/>
          <p14:tracePt t="14282" x="2940050" y="4197350"/>
          <p14:tracePt t="14300" x="2901950" y="4197350"/>
          <p14:tracePt t="14318" x="2889250" y="4203700"/>
          <p14:tracePt t="14333" x="2876550" y="4203700"/>
          <p14:tracePt t="14349" x="2870200" y="4203700"/>
          <p14:tracePt t="14781" x="2882900" y="4203700"/>
          <p14:tracePt t="14787" x="2889250" y="4203700"/>
          <p14:tracePt t="14800" x="2908300" y="4203700"/>
          <p14:tracePt t="14817" x="2933700" y="4203700"/>
          <p14:tracePt t="14833" x="2946400" y="4197350"/>
          <p14:tracePt t="14866" x="2978150" y="4197350"/>
          <p14:tracePt t="14903" x="3009900" y="4197350"/>
          <p14:tracePt t="14936" x="3035300" y="4210050"/>
          <p14:tracePt t="14949" x="3048000" y="4222750"/>
          <p14:tracePt t="14966" x="3060700" y="4241800"/>
          <p14:tracePt t="14983" x="3073400" y="4267200"/>
          <p14:tracePt t="15002" x="3079750" y="4305300"/>
          <p14:tracePt t="15019" x="3086100" y="4330700"/>
          <p14:tracePt t="15034" x="3086100" y="4337050"/>
          <p14:tracePt t="15049" x="3086100" y="4356100"/>
          <p14:tracePt t="15066" x="3079750" y="4381500"/>
          <p14:tracePt t="15083" x="3067050" y="4406900"/>
          <p14:tracePt t="15101" x="3022600" y="4451350"/>
          <p14:tracePt t="15119" x="2984500" y="4483100"/>
          <p14:tracePt t="15133" x="2933700" y="4527550"/>
          <p14:tracePt t="15149" x="2908300" y="4546600"/>
          <p14:tracePt t="15166" x="2895600" y="4552950"/>
          <p14:tracePt t="15183" x="2889250" y="4559300"/>
          <p14:tracePt t="15359" x="2901950" y="4565650"/>
          <p14:tracePt t="15366" x="2927350" y="4584700"/>
          <p14:tracePt t="15373" x="2946400" y="4597400"/>
          <p14:tracePt t="15383" x="2978150" y="4610100"/>
          <p14:tracePt t="15400" x="3022600" y="4641850"/>
          <p14:tracePt t="15418" x="3054350" y="4667250"/>
          <p14:tracePt t="15433" x="3060700" y="4679950"/>
          <p14:tracePt t="15450" x="3054350" y="4705350"/>
          <p14:tracePt t="15467" x="3028950" y="4737100"/>
          <p14:tracePt t="15485" x="2997200" y="4775200"/>
          <p14:tracePt t="15501" x="2959100" y="4806950"/>
          <p14:tracePt t="15519" x="2914650" y="4838700"/>
          <p14:tracePt t="15533" x="2914650" y="4845050"/>
          <p14:tracePt t="15550" x="2908300" y="4851400"/>
          <p14:tracePt t="15566" x="2908300" y="4870450"/>
          <p14:tracePt t="15583" x="2933700" y="4895850"/>
          <p14:tracePt t="15600" x="2978150" y="4933950"/>
          <p14:tracePt t="15617" x="3028950" y="5010150"/>
          <p14:tracePt t="15633" x="3054350" y="5060950"/>
          <p14:tracePt t="15650" x="3067050" y="5099050"/>
          <p14:tracePt t="15668" x="3067050" y="5137150"/>
          <p14:tracePt t="15684" x="3067050" y="5213350"/>
          <p14:tracePt t="15703" x="3054350" y="5295900"/>
          <p14:tracePt t="15710" x="3048000" y="5334000"/>
          <p14:tracePt t="15733" x="3041650" y="5378450"/>
          <p14:tracePt t="15750" x="3041650" y="5391150"/>
          <p14:tracePt t="15767" x="3041650" y="5397500"/>
          <p14:tracePt t="15784" x="3041650" y="5403850"/>
          <p14:tracePt t="15802" x="3041650" y="5410200"/>
          <p14:tracePt t="15817" x="3041650" y="5416550"/>
          <p14:tracePt t="16131" x="3035300" y="5403850"/>
          <p14:tracePt t="16139" x="3022600" y="5384800"/>
          <p14:tracePt t="16150" x="3016250" y="5353050"/>
          <p14:tracePt t="16169" x="3016250" y="5264150"/>
          <p14:tracePt t="16184" x="3016250" y="5156200"/>
          <p14:tracePt t="16203" x="3016250" y="5067300"/>
          <p14:tracePt t="16212" x="3028950" y="5003800"/>
          <p14:tracePt t="16221" x="3028950" y="4978400"/>
          <p14:tracePt t="16236" x="3035300" y="4908550"/>
          <p14:tracePt t="16270" x="3041650" y="4819650"/>
          <p14:tracePt t="16302" x="3041650" y="4737100"/>
          <p14:tracePt t="16338" x="3041650" y="4565650"/>
          <p14:tracePt t="16351" x="3041650" y="4502150"/>
          <p14:tracePt t="16371" x="3041650" y="4464050"/>
          <p14:tracePt t="16386" x="3041650" y="4438650"/>
          <p14:tracePt t="16401" x="3041650" y="4413250"/>
          <p14:tracePt t="16420" x="3041650" y="4375150"/>
          <p14:tracePt t="16435" x="3041650" y="4343400"/>
          <p14:tracePt t="16454" x="3035300" y="4318000"/>
          <p14:tracePt t="16576" x="3035300" y="4311650"/>
          <p14:tracePt t="16592" x="3035300" y="4305300"/>
          <p14:tracePt t="16599" x="3035300" y="4298950"/>
          <p14:tracePt t="16616" x="3035300" y="4292600"/>
          <p14:tracePt t="16624" x="3035300" y="4286250"/>
          <p14:tracePt t="16635" x="3028950" y="4279900"/>
          <p14:tracePt t="16654" x="3028950" y="4273550"/>
          <p14:tracePt t="16668" x="3028950" y="4267200"/>
          <p14:tracePt t="16685" x="3022600" y="4260850"/>
          <p14:tracePt t="16703" x="3022600" y="4248150"/>
          <p14:tracePt t="16707" x="3016250" y="4241800"/>
          <p14:tracePt t="16722" x="3016250" y="4235450"/>
          <p14:tracePt t="16736" x="3016250" y="4229100"/>
          <p14:tracePt t="16752" x="3009900" y="4222750"/>
          <p14:tracePt t="16768" x="3009900" y="4216400"/>
          <p14:tracePt t="16826" x="3003550" y="4216400"/>
          <p14:tracePt t="16863" x="3003550" y="4210050"/>
          <p14:tracePt t="16879" x="2997200" y="4210050"/>
          <p14:tracePt t="16885" x="2997200" y="4203700"/>
          <p14:tracePt t="16903" x="2990850" y="4197350"/>
          <p14:tracePt t="16918" x="2984500" y="4197350"/>
          <p14:tracePt t="16935" x="2971800" y="4191000"/>
          <p14:tracePt t="16954" x="2952750" y="4184650"/>
          <p14:tracePt t="16969" x="2940050" y="4184650"/>
          <p14:tracePt t="16985" x="2933700" y="4178300"/>
          <p14:tracePt t="17003" x="2921000" y="4178300"/>
          <p14:tracePt t="17020" x="2901950" y="4178300"/>
          <p14:tracePt t="17037" x="2882900" y="4171950"/>
          <p14:tracePt t="17053" x="2870200" y="4171950"/>
          <p14:tracePt t="17071" x="2863850" y="4171950"/>
          <p14:tracePt t="17334" x="2876550" y="4171950"/>
          <p14:tracePt t="17340" x="2882900" y="4184650"/>
          <p14:tracePt t="17353" x="2895600" y="4184650"/>
          <p14:tracePt t="17370" x="2901950" y="4184650"/>
          <p14:tracePt t="17403" x="2921000" y="4191000"/>
          <p14:tracePt t="19238" x="2914650" y="4191000"/>
          <p14:tracePt t="19321" x="2908300" y="4191000"/>
          <p14:tracePt t="19353" x="2901950" y="4191000"/>
          <p14:tracePt t="19379" x="2895600" y="4191000"/>
          <p14:tracePt t="19392" x="2889250" y="4191000"/>
          <p14:tracePt t="20004" x="2882900" y="4191000"/>
          <p14:tracePt t="20009" x="2876550" y="4191000"/>
          <p14:tracePt t="20024" x="2870200" y="4191000"/>
          <p14:tracePt t="20038" x="2851150" y="4191000"/>
          <p14:tracePt t="20055" x="2844800" y="4191000"/>
          <p14:tracePt t="20071" x="2832100" y="4191000"/>
          <p14:tracePt t="20088" x="2813050" y="4191000"/>
          <p14:tracePt t="20105" x="2800350" y="4191000"/>
          <p14:tracePt t="20138" x="2774950" y="4191000"/>
          <p14:tracePt t="20171" x="2724150" y="4203700"/>
          <p14:tracePt t="20205" x="2584450" y="4229100"/>
          <p14:tracePt t="20211" x="2552700" y="4235450"/>
          <p14:tracePt t="20221" x="2501900" y="4241800"/>
          <p14:tracePt t="20238" x="2444750" y="4241800"/>
          <p14:tracePt t="20255" x="2425700" y="4248150"/>
          <p14:tracePt t="20271" x="2413000" y="4248150"/>
          <p14:tracePt t="20288" x="2393950" y="4254500"/>
          <p14:tracePt t="20305" x="2381250" y="4254500"/>
          <p14:tracePt t="20324" x="2355850" y="4254500"/>
          <p14:tracePt t="20338" x="2324100" y="4260850"/>
          <p14:tracePt t="20358" x="2266950" y="4267200"/>
          <p14:tracePt t="20371" x="2184400" y="4267200"/>
          <p14:tracePt t="20388" x="2139950" y="4267200"/>
          <p14:tracePt t="20407" x="2108200" y="4273550"/>
          <p14:tracePt t="20423" x="2089150" y="4273550"/>
          <p14:tracePt t="20635" x="2089150" y="4267200"/>
          <p14:tracePt t="20648" x="2089150" y="4260850"/>
          <p14:tracePt t="20665" x="2082800" y="4260850"/>
          <p14:tracePt t="20671" x="2082800" y="4254500"/>
          <p14:tracePt t="20695" x="2082800" y="4248150"/>
          <p14:tracePt t="20705" x="2082800" y="4241800"/>
          <p14:tracePt t="20742" x="2076450" y="4235450"/>
          <p14:tracePt t="20780" x="2076450" y="4229100"/>
          <p14:tracePt t="20916" x="2070100" y="4229100"/>
          <p14:tracePt t="21828" x="2082800" y="4216400"/>
          <p14:tracePt t="21835" x="2095500" y="4216400"/>
          <p14:tracePt t="21843" x="2108200" y="4216400"/>
          <p14:tracePt t="21859" x="2152650" y="4216400"/>
          <p14:tracePt t="21890" x="2298700" y="4216400"/>
          <p14:tracePt t="21923" x="2508250" y="4229100"/>
          <p14:tracePt t="21958" x="2660650" y="4235450"/>
          <p14:tracePt t="21974" x="2724150" y="4235450"/>
          <p14:tracePt t="21990" x="2755900" y="4235450"/>
          <p14:tracePt t="22007" x="2794000" y="4235450"/>
          <p14:tracePt t="22023" x="2832100" y="4235450"/>
          <p14:tracePt t="22041" x="2889250" y="4235450"/>
          <p14:tracePt t="22056" x="2914650" y="4235450"/>
          <p14:tracePt t="22075" x="2921000" y="4235450"/>
          <p14:tracePt t="22091" x="2927350" y="4235450"/>
          <p14:tracePt t="22123" x="2933700" y="4241800"/>
          <p14:tracePt t="22141" x="2952750" y="4248150"/>
          <p14:tracePt t="22159" x="2965450" y="4254500"/>
          <p14:tracePt t="22176" x="2971800" y="4254500"/>
          <p14:tracePt t="22240" x="2971800" y="4260850"/>
          <p14:tracePt t="22247" x="2965450" y="4260850"/>
          <p14:tracePt t="22257" x="2946400" y="4267200"/>
          <p14:tracePt t="22273" x="2914650" y="4273550"/>
          <p14:tracePt t="22291" x="2870200" y="4273550"/>
          <p14:tracePt t="22306" x="2819400" y="4273550"/>
          <p14:tracePt t="22325" x="2800350" y="4273550"/>
          <p14:tracePt t="22411" x="2844800" y="4273550"/>
          <p14:tracePt t="22424" x="2857500" y="4273550"/>
          <p14:tracePt t="22440" x="2901950" y="4273550"/>
          <p14:tracePt t="22460" x="2927350" y="4273550"/>
          <p14:tracePt t="22475" x="2952750" y="4273550"/>
          <p14:tracePt t="23342" x="2940050" y="4273550"/>
          <p14:tracePt t="23347" x="2940050" y="4267200"/>
          <p14:tracePt t="23359" x="2933700" y="4267200"/>
          <p14:tracePt t="23378" x="2933700" y="4260850"/>
          <p14:tracePt t="25617" x="2927350" y="4260850"/>
          <p14:tracePt t="25623" x="2914650" y="4260850"/>
          <p14:tracePt t="25632" x="2895600" y="4273550"/>
          <p14:tracePt t="25643" x="2844800" y="4292600"/>
          <p14:tracePt t="25662" x="2781300" y="4330700"/>
          <p14:tracePt t="25677" x="2679700" y="4381500"/>
          <p14:tracePt t="25693" x="2622550" y="4419600"/>
          <p14:tracePt t="25728" x="2482850" y="4502150"/>
          <p14:tracePt t="25732" x="2463800" y="4521200"/>
          <p14:tracePt t="25764" x="2432050" y="4533900"/>
          <p14:tracePt t="25833" x="2425700" y="4533900"/>
          <p14:tracePt t="25839" x="2425700" y="4540250"/>
          <p14:tracePt t="25845" x="2413000" y="4546600"/>
          <p14:tracePt t="25864" x="2406650" y="4552950"/>
          <p14:tracePt t="25878" x="2400300" y="4552950"/>
          <p14:tracePt t="25893" x="2393950" y="4559300"/>
          <p14:tracePt t="25910" x="2381250" y="4572000"/>
          <p14:tracePt t="25927" x="2362200" y="4584700"/>
          <p14:tracePt t="25945" x="2336800" y="4597400"/>
          <p14:tracePt t="25961" x="2311400" y="4616450"/>
          <p14:tracePt t="25977" x="2286000" y="4629150"/>
          <p14:tracePt t="25994" x="2260600" y="4641850"/>
          <p14:tracePt t="26010" x="2247900" y="4648200"/>
          <p14:tracePt t="26027" x="2241550" y="4654550"/>
          <p14:tracePt t="26046" x="2228850" y="4660900"/>
          <p14:tracePt t="26061" x="2222500" y="4667250"/>
          <p14:tracePt t="26079" x="2216150" y="4667250"/>
          <p14:tracePt t="26165" x="2216150" y="4673600"/>
          <p14:tracePt t="26178" x="2209800" y="4673600"/>
          <p14:tracePt t="26186" x="2209800" y="4679950"/>
          <p14:tracePt t="26194" x="2203450" y="4679950"/>
          <p14:tracePt t="26211" x="2203450" y="4686300"/>
          <p14:tracePt t="26228" x="2197100" y="4705350"/>
          <p14:tracePt t="26246" x="2184400" y="4724400"/>
          <p14:tracePt t="26260" x="2184400" y="4730750"/>
          <p14:tracePt t="26278" x="2184400" y="4737100"/>
          <p14:tracePt t="26294" x="2178050" y="4737100"/>
          <p14:tracePt t="26328" x="2178050" y="4743450"/>
          <p14:tracePt t="26386" x="2171700" y="4743450"/>
          <p14:tracePt t="26393" x="2171700" y="4749800"/>
          <p14:tracePt t="26420" x="2171700" y="4756150"/>
          <p14:tracePt t="26426" x="2165350" y="4756150"/>
          <p14:tracePt t="26449" x="2165350" y="4762500"/>
          <p14:tracePt t="26456" x="2165350" y="4768850"/>
          <p14:tracePt t="26463" x="2165350" y="4775200"/>
          <p14:tracePt t="26478" x="2159000" y="4781550"/>
          <p14:tracePt t="26494" x="2159000" y="4806950"/>
          <p14:tracePt t="26511" x="2159000" y="4845050"/>
          <p14:tracePt t="26528" x="2165350" y="4895850"/>
          <p14:tracePt t="26545" x="2209800" y="5010150"/>
          <p14:tracePt t="26562" x="2216150" y="5035550"/>
          <p14:tracePt t="26579" x="2222500" y="5054600"/>
          <p14:tracePt t="26817" x="2222500" y="5041900"/>
          <p14:tracePt t="26826" x="2222500" y="5035550"/>
          <p14:tracePt t="26834" x="2222500" y="5029200"/>
          <p14:tracePt t="26845" x="2222500" y="5022850"/>
          <p14:tracePt t="26878" x="2222500" y="4991100"/>
          <p14:tracePt t="26911" x="2222500" y="4972050"/>
          <p14:tracePt t="26945" x="2209800" y="4953000"/>
          <p14:tracePt t="26978" x="2209800" y="4946650"/>
          <p14:tracePt t="27174" x="2203450" y="4946650"/>
          <p14:tracePt t="27179" x="2197100" y="4946650"/>
          <p14:tracePt t="27201" x="2190750" y="4953000"/>
          <p14:tracePt t="27212" x="2184400" y="4959350"/>
          <p14:tracePt t="27228" x="2178050" y="4965700"/>
          <p14:tracePt t="27246" x="2171700" y="4978400"/>
          <p14:tracePt t="27252" x="2165350" y="4984750"/>
          <p14:tracePt t="27273" x="2159000" y="4991100"/>
          <p14:tracePt t="27468" x="2152650" y="4991100"/>
          <p14:tracePt t="27484" x="2146300" y="4984750"/>
          <p14:tracePt t="27489" x="2146300" y="4978400"/>
          <p14:tracePt t="27498" x="2146300" y="4972050"/>
          <p14:tracePt t="27513" x="2139950" y="4959350"/>
          <p14:tracePt t="27530" x="2133600" y="4933950"/>
          <p14:tracePt t="27565" x="2120900" y="4895850"/>
          <p14:tracePt t="27595" x="2120900" y="4883150"/>
          <p14:tracePt t="27800" x="2127250" y="4876800"/>
          <p14:tracePt t="27813" x="2133600" y="4870450"/>
          <p14:tracePt t="27819" x="2139950" y="4864100"/>
          <p14:tracePt t="27835" x="2146300" y="4864100"/>
          <p14:tracePt t="27851" x="2152650" y="4864100"/>
          <p14:tracePt t="27863" x="2165350" y="4864100"/>
          <p14:tracePt t="27880" x="2197100" y="4864100"/>
          <p14:tracePt t="27912" x="2247900" y="4883150"/>
          <p14:tracePt t="27946" x="2254250" y="4889500"/>
          <p14:tracePt t="28169" x="2266950" y="4889500"/>
          <p14:tracePt t="28175" x="2279650" y="4889500"/>
          <p14:tracePt t="28186" x="2298700" y="4889500"/>
          <p14:tracePt t="28196" x="2368550" y="4876800"/>
          <p14:tracePt t="28213" x="2444750" y="4870450"/>
          <p14:tracePt t="28231" x="2603500" y="4864100"/>
          <p14:tracePt t="28239" x="2673350" y="4864100"/>
          <p14:tracePt t="28248" x="2730500" y="4864100"/>
          <p14:tracePt t="28282" x="2851150" y="4857750"/>
          <p14:tracePt t="28361" x="2857500" y="4857750"/>
          <p14:tracePt t="28377" x="2870200" y="4864100"/>
          <p14:tracePt t="28383" x="2870200" y="4876800"/>
          <p14:tracePt t="28397" x="2882900" y="4883150"/>
          <p14:tracePt t="28475" x="2889250" y="4889500"/>
          <p14:tracePt t="28485" x="2901950" y="4902200"/>
          <p14:tracePt t="28497" x="2927350" y="4933950"/>
          <p14:tracePt t="28529" x="2933700" y="4940300"/>
          <p14:tracePt t="28925" x="2927350" y="4940300"/>
          <p14:tracePt t="29180" x="2927350" y="4933950"/>
          <p14:tracePt t="29185" x="2921000" y="4933950"/>
          <p14:tracePt t="29200" x="2914650" y="4921250"/>
          <p14:tracePt t="29214" x="2882900" y="4908550"/>
          <p14:tracePt t="29233" x="2851150" y="4902200"/>
          <p14:tracePt t="29240" x="2825750" y="4902200"/>
          <p14:tracePt t="29248" x="2806700" y="4902200"/>
          <p14:tracePt t="29264" x="2768600" y="4895850"/>
          <p14:tracePt t="29283" x="2730500" y="4895850"/>
          <p14:tracePt t="29314" x="2667000" y="4908550"/>
          <p14:tracePt t="29387" x="2660650" y="4908550"/>
          <p14:tracePt t="29601" x="2654300" y="4908550"/>
          <p14:tracePt t="29611" x="2654300" y="4902200"/>
          <p14:tracePt t="29627" x="2647950" y="4902200"/>
          <p14:tracePt t="29634" x="2641600" y="4895850"/>
          <p14:tracePt t="29647" x="2641600" y="4889500"/>
          <p14:tracePt t="29681" x="2603500" y="4864100"/>
          <p14:tracePt t="29715" x="2571750" y="4857750"/>
          <p14:tracePt t="29747" x="2501900" y="4857750"/>
          <p14:tracePt t="29753" x="2476500" y="4857750"/>
          <p14:tracePt t="29764" x="2432050" y="4857750"/>
          <p14:tracePt t="29781" x="2355850" y="4857750"/>
          <p14:tracePt t="29799" x="2279650" y="4851400"/>
          <p14:tracePt t="29815" x="2260600" y="4845050"/>
          <p14:tracePt t="29831" x="2254250" y="4845050"/>
          <p14:tracePt t="29943" x="2247900" y="4845050"/>
          <p14:tracePt t="29959" x="2241550" y="4845050"/>
          <p14:tracePt t="29964" x="2235200" y="4845050"/>
          <p14:tracePt t="29984" x="2228850" y="4845050"/>
          <p14:tracePt t="29998" x="2222500" y="4838700"/>
          <p14:tracePt t="30188" x="2235200" y="4845050"/>
          <p14:tracePt t="30195" x="2254250" y="4857750"/>
          <p14:tracePt t="30204" x="2279650" y="4870450"/>
          <p14:tracePt t="30215" x="2292350" y="4883150"/>
          <p14:tracePt t="30232" x="2317750" y="4902200"/>
          <p14:tracePt t="30248" x="2330450" y="4908550"/>
          <p14:tracePt t="30264" x="2336800" y="4908550"/>
          <p14:tracePt t="30298" x="2343150" y="4914900"/>
          <p14:tracePt t="30908" x="2349500" y="4914900"/>
          <p14:tracePt t="30913" x="2355850" y="4914900"/>
          <p14:tracePt t="30919" x="2368550" y="4914900"/>
          <p14:tracePt t="30933" x="2413000" y="4914900"/>
          <p14:tracePt t="30949" x="2444750" y="4914900"/>
          <p14:tracePt t="30968" x="2489200" y="4914900"/>
          <p14:tracePt t="30983" x="2540000" y="4908550"/>
          <p14:tracePt t="31016" x="2616200" y="4902200"/>
          <p14:tracePt t="31050" x="2705100" y="4889500"/>
          <p14:tracePt t="31082" x="2774950" y="4889500"/>
          <p14:tracePt t="31099" x="2787650" y="4889500"/>
          <p14:tracePt t="31118" x="2800350" y="4889500"/>
          <p14:tracePt t="31133" x="2806700" y="4889500"/>
          <p14:tracePt t="31190" x="2813050" y="4889500"/>
          <p14:tracePt t="31205" x="2819400" y="4889500"/>
          <p14:tracePt t="31223" x="2825750" y="4889500"/>
          <p14:tracePt t="31238" x="2832100" y="4895850"/>
          <p14:tracePt t="31251" x="2838450" y="4895850"/>
          <p14:tracePt t="31258" x="2838450" y="4902200"/>
          <p14:tracePt t="31273" x="2844800" y="4902200"/>
          <p14:tracePt t="31397" x="2851150" y="4902200"/>
          <p14:tracePt t="31413" x="2857500" y="4902200"/>
          <p14:tracePt t="31429" x="2863850" y="4895850"/>
          <p14:tracePt t="31469" x="2870200" y="4895850"/>
          <p14:tracePt t="31485" x="2876550" y="4895850"/>
          <p14:tracePt t="31492" x="2876550" y="4889500"/>
          <p14:tracePt t="31499" x="2882900" y="4889500"/>
          <p14:tracePt t="31521" x="2889250" y="4889500"/>
          <p14:tracePt t="31599" x="2895600" y="4889500"/>
          <p14:tracePt t="34893" x="2889250" y="4895850"/>
          <p14:tracePt t="34900" x="2870200" y="4914900"/>
          <p14:tracePt t="34908" x="2857500" y="4921250"/>
          <p14:tracePt t="34922" x="2844800" y="4940300"/>
          <p14:tracePt t="34936" x="2825750" y="4959350"/>
          <p14:tracePt t="34955" x="2813050" y="4972050"/>
          <p14:tracePt t="34970" x="2800350" y="4984750"/>
          <p14:tracePt t="35003" x="2749550" y="5035550"/>
          <p14:tracePt t="35037" x="2667000" y="5130800"/>
          <p14:tracePt t="35070" x="2565400" y="5251450"/>
          <p14:tracePt t="35090" x="2495550" y="5327650"/>
          <p14:tracePt t="35103" x="2482850" y="5334000"/>
          <p14:tracePt t="35120" x="2457450" y="5372100"/>
          <p14:tracePt t="35141" x="2432050" y="5410200"/>
          <p14:tracePt t="35154" x="2413000" y="5435600"/>
          <p14:tracePt t="35169" x="2387600" y="5473700"/>
          <p14:tracePt t="35186" x="2374900" y="5492750"/>
          <p14:tracePt t="35207" x="2362200" y="5524500"/>
          <p14:tracePt t="35220" x="2355850" y="5530850"/>
          <p14:tracePt t="35241" x="2355850" y="5537200"/>
          <p14:tracePt t="35253" x="2355850" y="5549900"/>
          <p14:tracePt t="35272" x="2355850" y="5556250"/>
          <p14:tracePt t="35287" x="2355850" y="5568950"/>
          <p14:tracePt t="35305" x="2374900" y="5594350"/>
          <p14:tracePt t="35321" x="2393950" y="5626100"/>
          <p14:tracePt t="35337" x="2419350" y="5645150"/>
          <p14:tracePt t="35353" x="2425700" y="5664200"/>
          <p14:tracePt t="35570" x="2425700" y="5657850"/>
          <p14:tracePt t="35579" x="2425700" y="5645150"/>
          <p14:tracePt t="35596" x="2425700" y="5632450"/>
          <p14:tracePt t="35603" x="2419350" y="5613400"/>
          <p14:tracePt t="35622" x="2419350" y="5568950"/>
          <p14:tracePt t="35637" x="2413000" y="5562600"/>
          <p14:tracePt t="35656" x="2406650" y="5562600"/>
          <p14:tracePt t="35782" x="2400300" y="5562600"/>
          <p14:tracePt t="35941" x="2393950" y="5562600"/>
          <p14:tracePt t="35972" x="2393950" y="5568950"/>
          <p14:tracePt t="35988" x="2387600" y="5575300"/>
          <p14:tracePt t="36005" x="2381250" y="5588000"/>
          <p14:tracePt t="36011" x="2381250" y="5594350"/>
          <p14:tracePt t="36021" x="2381250" y="5607050"/>
          <p14:tracePt t="36041" x="2368550" y="5619750"/>
          <p14:tracePt t="36071" x="2368550" y="5626100"/>
          <p14:tracePt t="36105" x="2368550" y="5632450"/>
          <p14:tracePt t="36139" x="2362200" y="5632450"/>
          <p14:tracePt t="36156" x="2362200" y="5638800"/>
          <p14:tracePt t="36170" x="2349500" y="5651500"/>
          <p14:tracePt t="36187" x="2343150" y="5664200"/>
          <p14:tracePt t="36204" x="2330450" y="5670550"/>
          <p14:tracePt t="36224" x="2324100" y="5689600"/>
          <p14:tracePt t="36240" x="2317750" y="5695950"/>
          <p14:tracePt t="36254" x="2311400" y="5702300"/>
          <p14:tracePt t="36271" x="2305050" y="5708650"/>
          <p14:tracePt t="36287" x="2298700" y="5721350"/>
          <p14:tracePt t="36304" x="2286000" y="5727700"/>
          <p14:tracePt t="36323" x="2273300" y="5746750"/>
          <p14:tracePt t="36338" x="2247900" y="5772150"/>
          <p14:tracePt t="36356" x="2235200" y="5784850"/>
          <p14:tracePt t="36375" x="2228850" y="5791200"/>
          <p14:tracePt t="36388" x="2222500" y="5797550"/>
          <p14:tracePt t="36405" x="2216150" y="5803900"/>
          <p14:tracePt t="36482" x="2209800" y="5810250"/>
          <p14:tracePt t="36487" x="2209800" y="5822950"/>
          <p14:tracePt t="36498" x="2203450" y="5835650"/>
          <p14:tracePt t="36504" x="2197100" y="5854700"/>
          <p14:tracePt t="36521" x="2184400" y="5880100"/>
          <p14:tracePt t="36540" x="2159000" y="5937250"/>
          <p14:tracePt t="36556" x="2146300" y="5969000"/>
          <p14:tracePt t="36571" x="2139950" y="6000750"/>
          <p14:tracePt t="36588" x="2133600" y="6007100"/>
          <p14:tracePt t="36605" x="2133600" y="6013450"/>
          <p14:tracePt t="36624" x="2133600" y="6026150"/>
          <p14:tracePt t="36639" x="2133600" y="6076950"/>
          <p14:tracePt t="36656" x="2133600" y="6083300"/>
          <p14:tracePt t="36671" x="2133600" y="6089650"/>
          <p14:tracePt t="36690" x="2133600" y="6096000"/>
          <p14:tracePt t="37044" x="2127250" y="6096000"/>
          <p14:tracePt t="37050" x="2120900" y="6089650"/>
          <p14:tracePt t="37065" x="2120900" y="6083300"/>
          <p14:tracePt t="37078" x="2120900" y="6076950"/>
          <p14:tracePt t="37089" x="2120900" y="6070600"/>
          <p14:tracePt t="37122" x="2114550" y="6064250"/>
          <p14:tracePt t="37335" x="2108200" y="6070600"/>
          <p14:tracePt t="37343" x="2108200" y="6089650"/>
          <p14:tracePt t="37358" x="2108200" y="6153150"/>
          <p14:tracePt t="37374" x="2101850" y="6184900"/>
          <p14:tracePt t="37389" x="2095500" y="6216650"/>
          <p14:tracePt t="37405" x="2095500" y="6242050"/>
          <p14:tracePt t="37422" x="2095500" y="6248400"/>
          <p14:tracePt t="37439" x="2089150" y="6254750"/>
          <p14:tracePt t="37458" x="2089150" y="6261100"/>
          <p14:tracePt t="37615" x="2082800" y="6254750"/>
          <p14:tracePt t="37631" x="2082800" y="6248400"/>
          <p14:tracePt t="37638" x="2082800" y="6242050"/>
          <p14:tracePt t="37645" x="2082800" y="6235700"/>
          <p14:tracePt t="37658" x="2082800" y="6216650"/>
          <p14:tracePt t="37673" x="2082800" y="6203950"/>
          <p14:tracePt t="37690" x="2082800" y="6197600"/>
          <p14:tracePt t="37708" x="2082800" y="6184900"/>
          <p14:tracePt t="37723" x="2082800" y="6178550"/>
          <p14:tracePt t="37741" x="2082800" y="6165850"/>
          <p14:tracePt t="37756" x="2082800" y="6159500"/>
          <p14:tracePt t="37773" x="2082800" y="6153150"/>
          <p14:tracePt t="37789" x="2082800" y="6134100"/>
          <p14:tracePt t="37805" x="2082800" y="6121400"/>
          <p14:tracePt t="37822" x="2082800" y="6108700"/>
          <p14:tracePt t="37839" x="2076450" y="6096000"/>
          <p14:tracePt t="37858" x="2076450" y="6076950"/>
          <p14:tracePt t="37873" x="2070100" y="6070600"/>
          <p14:tracePt t="37890" x="2070100" y="6064250"/>
          <p14:tracePt t="37906" x="2070100" y="6057900"/>
          <p14:tracePt t="37922" x="2063750" y="6051550"/>
          <p14:tracePt t="37940" x="2063750" y="6045200"/>
          <p14:tracePt t="38399" x="2070100" y="6038850"/>
          <p14:tracePt t="38407" x="2082800" y="6026150"/>
          <p14:tracePt t="38415" x="2095500" y="6026150"/>
          <p14:tracePt t="38424" x="2114550" y="6013450"/>
          <p14:tracePt t="38439" x="2165350" y="6007100"/>
          <p14:tracePt t="38456" x="2222500" y="5994400"/>
          <p14:tracePt t="38473" x="2298700" y="5981700"/>
          <p14:tracePt t="38507" x="2520950" y="5956300"/>
          <p14:tracePt t="38539" x="2609850" y="5937250"/>
          <p14:tracePt t="38576" x="2686050" y="5937250"/>
          <p14:tracePt t="38593" x="2736850" y="5937250"/>
          <p14:tracePt t="38608" x="2762250" y="5937250"/>
          <p14:tracePt t="38625" x="2774950" y="5937250"/>
          <p14:tracePt t="38640" x="2781300" y="5937250"/>
          <p14:tracePt t="38657" x="2787650" y="5937250"/>
          <p14:tracePt t="38673" x="2794000" y="5937250"/>
          <p14:tracePt t="38690" x="2806700" y="5937250"/>
          <p14:tracePt t="38707" x="2832100" y="5943600"/>
          <p14:tracePt t="38723" x="2851150" y="5949950"/>
          <p14:tracePt t="38740" x="2863850" y="5956300"/>
          <p14:tracePt t="38745" x="2863850" y="5962650"/>
          <p14:tracePt t="38757" x="2870200" y="5962650"/>
          <p14:tracePt t="39451" x="2876550" y="5962650"/>
          <p14:tracePt t="39457" x="2882900" y="5962650"/>
          <p14:tracePt t="39464" x="2895600" y="5962650"/>
          <p14:tracePt t="39474" x="2908300" y="5962650"/>
          <p14:tracePt t="39491" x="2914650" y="5962650"/>
          <p14:tracePt t="39508" x="2933700" y="5969000"/>
          <p14:tracePt t="39524" x="2946400" y="5969000"/>
          <p14:tracePt t="39560" x="2965450" y="5969000"/>
          <p14:tracePt t="41478" x="2971800" y="5969000"/>
          <p14:tracePt t="42128" x="2971800" y="5975350"/>
          <p14:tracePt t="42133" x="2965450" y="5981700"/>
          <p14:tracePt t="42144" x="2959100" y="5988050"/>
          <p14:tracePt t="42160" x="2952750" y="5994400"/>
          <p14:tracePt t="42176" x="2946400" y="6007100"/>
          <p14:tracePt t="42649" x="2946400" y="6013450"/>
          <p14:tracePt t="42668" x="2940050" y="6013450"/>
          <p14:tracePt t="42703" x="2933700" y="6013450"/>
          <p14:tracePt t="42709" x="2933700" y="6019800"/>
          <p14:tracePt t="42819" x="2933700" y="6013450"/>
          <p14:tracePt t="42831" x="2933700" y="5924550"/>
          <p14:tracePt t="42863" x="2927350" y="5753100"/>
          <p14:tracePt t="42895" x="2908300" y="5384800"/>
          <p14:tracePt t="42910" x="2921000" y="5162550"/>
          <p14:tracePt t="42927" x="2933700" y="5060950"/>
          <p14:tracePt t="42944" x="2952750" y="4946650"/>
          <p14:tracePt t="42961" x="2959100" y="4857750"/>
          <p14:tracePt t="42978" x="2965450" y="4730750"/>
          <p14:tracePt t="42994" x="2959100" y="4654550"/>
          <p14:tracePt t="43011" x="2940050" y="4565650"/>
          <p14:tracePt t="43027" x="2901950" y="4419600"/>
          <p14:tracePt t="43044" x="2882900" y="4330700"/>
          <p14:tracePt t="43061" x="2870200" y="4273550"/>
          <p14:tracePt t="43080" x="2857500" y="4222750"/>
          <p14:tracePt t="43095" x="2857500" y="4210050"/>
          <p14:tracePt t="43111" x="2857500" y="4203700"/>
          <p14:tracePt t="43128" x="2857500" y="4191000"/>
          <p14:tracePt t="43145" x="2857500" y="4178300"/>
          <p14:tracePt t="43163" x="2857500" y="4165600"/>
          <p14:tracePt t="43181" x="2857500" y="4159250"/>
          <p14:tracePt t="43195" x="2857500" y="4140200"/>
          <p14:tracePt t="43211" x="2857500" y="4133850"/>
          <p14:tracePt t="43228" x="2857500" y="4127500"/>
          <p14:tracePt t="43244" x="2857500" y="4121150"/>
          <p14:tracePt t="43273" x="2857500" y="4114800"/>
          <p14:tracePt t="43352" x="2863850" y="4114800"/>
          <p14:tracePt t="43364" x="2876550" y="4210050"/>
          <p14:tracePt t="43378" x="2895600" y="4330700"/>
          <p14:tracePt t="43397" x="2901950" y="4521200"/>
          <p14:tracePt t="43411" x="2901950" y="4699000"/>
          <p14:tracePt t="43429" x="2901950" y="4876800"/>
          <p14:tracePt t="43445" x="2901950" y="5022850"/>
          <p14:tracePt t="43462" x="2901950" y="5181600"/>
          <p14:tracePt t="43482" x="2901950" y="5441950"/>
          <p14:tracePt t="43495" x="2901950" y="5670550"/>
          <p14:tracePt t="43511" x="2895600" y="5949950"/>
          <p14:tracePt t="43528" x="2895600" y="6076950"/>
          <p14:tracePt t="43545" x="2895600" y="6242050"/>
          <p14:tracePt t="43561" x="2895600" y="6324600"/>
          <p14:tracePt t="43579" x="2895600" y="6419850"/>
          <p14:tracePt t="43597" x="2895600" y="6451600"/>
          <p14:tracePt t="43612" x="2895600" y="6483350"/>
          <p14:tracePt t="43628" x="2895600" y="6496050"/>
          <p14:tracePt t="43644" x="2895600" y="6502400"/>
          <p14:tracePt t="43661" x="2901950" y="6508750"/>
          <p14:tracePt t="43732" x="2921000" y="6496050"/>
          <p14:tracePt t="43740" x="2946400" y="6426200"/>
          <p14:tracePt t="43762" x="2990850" y="6280150"/>
          <p14:tracePt t="43779" x="3054350" y="5930900"/>
          <p14:tracePt t="43796" x="3143250" y="5283200"/>
          <p14:tracePt t="43811" x="3187700" y="4806950"/>
          <p14:tracePt t="43830" x="3219450" y="4381500"/>
          <p14:tracePt t="43845" x="3251200" y="4025900"/>
          <p14:tracePt t="43865" x="3276600" y="3721100"/>
          <p14:tracePt t="43881" x="3295650" y="3600450"/>
          <p14:tracePt t="43896" x="3302000" y="3543300"/>
          <p14:tracePt t="43968" x="3302000" y="3562350"/>
          <p14:tracePt t="43976" x="3302000" y="3632200"/>
          <p14:tracePt t="43987" x="3295650" y="3708400"/>
          <p14:tracePt t="43997" x="3257550" y="4000500"/>
          <p14:tracePt t="44012" x="3225800" y="4229100"/>
          <p14:tracePt t="44028" x="3213100" y="4406900"/>
          <p14:tracePt t="44045" x="3206750" y="4533900"/>
          <p14:tracePt t="44062" x="3206750" y="4622800"/>
          <p14:tracePt t="44081" x="3206750" y="4711700"/>
          <p14:tracePt t="44097" x="3206750" y="4800600"/>
          <p14:tracePt t="44113" x="3206750" y="4813300"/>
          <p14:tracePt t="44129" x="3206750" y="4826000"/>
          <p14:tracePt t="44591" x="3206750" y="4819650"/>
          <p14:tracePt t="44599" x="3206750" y="4800600"/>
          <p14:tracePt t="44609" x="3213100" y="4781550"/>
          <p14:tracePt t="44616" x="3219450" y="4762500"/>
          <p14:tracePt t="44629" x="3225800" y="4730750"/>
          <p14:tracePt t="44647" x="3232150" y="4660900"/>
          <p14:tracePt t="44665" x="3238500" y="4616450"/>
          <p14:tracePt t="44698" x="3257550" y="4375150"/>
          <p14:tracePt t="44729" x="3257550" y="4260850"/>
          <p14:tracePt t="44763" x="3263900" y="4235450"/>
          <p14:tracePt t="44780" x="3270250" y="4229100"/>
          <p14:tracePt t="44797" x="3276600" y="4229100"/>
          <p14:tracePt t="44813" x="3282950" y="4222750"/>
          <p14:tracePt t="44833" x="3289300" y="4222750"/>
          <p14:tracePt t="44848" x="3302000" y="4229100"/>
          <p14:tracePt t="44862" x="3371850" y="4279900"/>
          <p14:tracePt t="44880" x="3473450" y="4330700"/>
          <p14:tracePt t="44896" x="3594100" y="4368800"/>
          <p14:tracePt t="44913" x="3702050" y="4375150"/>
          <p14:tracePt t="44930" x="3771900" y="4362450"/>
          <p14:tracePt t="44946" x="3841750" y="4311650"/>
          <p14:tracePt t="44963" x="3892550" y="4241800"/>
          <p14:tracePt t="44979" x="3924300" y="4146550"/>
          <p14:tracePt t="44998" x="3930650" y="4025900"/>
          <p14:tracePt t="45013" x="3886200" y="3873500"/>
          <p14:tracePt t="45029" x="3841750" y="3784600"/>
          <p14:tracePt t="45046" x="3810000" y="3708400"/>
          <p14:tracePt t="45063" x="3765550" y="3657600"/>
          <p14:tracePt t="45079" x="3714750" y="3619500"/>
          <p14:tracePt t="45096" x="3651250" y="3600450"/>
          <p14:tracePt t="45113" x="3549650" y="3600450"/>
          <p14:tracePt t="45129" x="3333750" y="3613150"/>
          <p14:tracePt t="45146" x="3232150" y="3638550"/>
          <p14:tracePt t="45163" x="3098800" y="3670300"/>
          <p14:tracePt t="45180" x="2990850" y="3721100"/>
          <p14:tracePt t="45196" x="2927350" y="3771900"/>
          <p14:tracePt t="45213" x="2882900" y="3829050"/>
          <p14:tracePt t="45231" x="2838450" y="3949700"/>
          <p14:tracePt t="45237" x="2838450" y="3981450"/>
          <p14:tracePt t="45249" x="2838450" y="4013200"/>
          <p14:tracePt t="45263" x="2844800" y="4076700"/>
          <p14:tracePt t="45280" x="2857500" y="4121150"/>
          <p14:tracePt t="45300" x="2876550" y="4165600"/>
          <p14:tracePt t="45317" x="2914650" y="4203700"/>
          <p14:tracePt t="45331" x="2927350" y="4210050"/>
          <p14:tracePt t="45346" x="2933700" y="4216400"/>
          <p14:tracePt t="45363" x="2952750" y="4222750"/>
          <p14:tracePt t="45380" x="2965450" y="4222750"/>
          <p14:tracePt t="45399" x="2984500" y="4222750"/>
          <p14:tracePt t="45416" x="2997200" y="4216400"/>
          <p14:tracePt t="45431" x="3009900" y="4210050"/>
          <p14:tracePt t="45463" x="3016250" y="4203700"/>
          <p14:tracePt t="45481" x="3016250" y="4197350"/>
          <p14:tracePt t="45500" x="3016250" y="4191000"/>
          <p14:tracePt t="45515" x="3022600" y="4191000"/>
          <p14:tracePt t="45532" x="3022600" y="4184650"/>
          <p14:tracePt t="45549" x="3022600" y="4178300"/>
          <p14:tracePt t="45565" x="3028950" y="4178300"/>
          <p14:tracePt t="45581" x="3035300" y="4165600"/>
          <p14:tracePt t="45597" x="3041650" y="4159250"/>
          <p14:tracePt t="45616" x="3054350" y="4146550"/>
          <p14:tracePt t="45632" x="3079750" y="4127500"/>
          <p14:tracePt t="45648" x="3105150" y="4108450"/>
          <p14:tracePt t="45664" x="3136900" y="4089400"/>
          <p14:tracePt t="45680" x="3181350" y="4070350"/>
          <p14:tracePt t="45697" x="3200400" y="4051300"/>
          <p14:tracePt t="45715" x="3225800" y="4038600"/>
          <p14:tracePt t="45732" x="3238500" y="4038600"/>
          <p14:tracePt t="45757" x="3244850" y="4038600"/>
          <p14:tracePt t="45858" x="3244850" y="4032250"/>
          <p14:tracePt t="45870" x="3251200" y="4025900"/>
          <p14:tracePt t="45878" x="3251200" y="4019550"/>
          <p14:tracePt t="45898" x="3251200" y="4013200"/>
          <p14:tracePt t="45934" x="3251200" y="4006850"/>
          <p14:tracePt t="45966" x="3251200" y="4000500"/>
          <p14:tracePt t="45980" x="3244850" y="4000500"/>
          <p14:tracePt t="46026" x="3244850" y="4006850"/>
          <p14:tracePt t="46033" x="3244850" y="4025900"/>
          <p14:tracePt t="46041" x="3251200" y="4038600"/>
          <p14:tracePt t="46057" x="3257550" y="4044950"/>
          <p14:tracePt t="46066" x="3270250" y="4044950"/>
          <p14:tracePt t="46080" x="3308350" y="4019550"/>
          <p14:tracePt t="46097" x="3352800" y="3981450"/>
          <p14:tracePt t="46114" x="3384550" y="3956050"/>
          <p14:tracePt t="46131" x="3409950" y="3905250"/>
          <p14:tracePt t="46148" x="3409950" y="3879850"/>
          <p14:tracePt t="46165" x="3409950" y="3854450"/>
          <p14:tracePt t="46180" x="3397250" y="3816350"/>
          <p14:tracePt t="46198" x="3384550" y="3810000"/>
          <p14:tracePt t="46214" x="3378200" y="3810000"/>
          <p14:tracePt t="46234" x="3314700" y="3879850"/>
          <p14:tracePt t="46241" x="3282950" y="3930650"/>
          <p14:tracePt t="46250" x="3270250" y="3975100"/>
          <p14:tracePt t="46264" x="3257550" y="4025900"/>
          <p14:tracePt t="46281" x="3257550" y="4038600"/>
          <p14:tracePt t="46297" x="3257550" y="4051300"/>
          <p14:tracePt t="46314" x="3263900" y="4057650"/>
          <p14:tracePt t="46335" x="3270250" y="4064000"/>
          <p14:tracePt t="46347" x="3289300" y="4064000"/>
          <p14:tracePt t="46364" x="3314700" y="4044950"/>
          <p14:tracePt t="46381" x="3333750" y="4032250"/>
          <p14:tracePt t="46397" x="3340100" y="4019550"/>
          <p14:tracePt t="46414" x="3340100" y="4006850"/>
          <p14:tracePt t="46431" x="3346450" y="4006850"/>
          <p14:tracePt t="46521" x="3352800" y="4006850"/>
          <p14:tracePt t="46536" x="3359150" y="4013200"/>
          <p14:tracePt t="46544" x="3365500" y="4013200"/>
          <p14:tracePt t="46559" x="3365500" y="4019550"/>
          <p14:tracePt t="46566" x="3371850" y="4019550"/>
          <p14:tracePt t="46589" x="3371850" y="4025900"/>
          <p14:tracePt t="46954" x="3378200" y="4051300"/>
          <p14:tracePt t="46960" x="3384550" y="4095750"/>
          <p14:tracePt t="46968" x="3390900" y="4184650"/>
          <p14:tracePt t="46981" x="3390900" y="4438650"/>
          <p14:tracePt t="46998" x="3365500" y="4813300"/>
          <p14:tracePt t="47015" x="3346450" y="5219700"/>
          <p14:tracePt t="47031" x="3314700" y="5473700"/>
          <p14:tracePt t="47065" x="3187700" y="6102350"/>
          <p14:tracePt t="47099" x="3143250" y="6388100"/>
          <p14:tracePt t="47132" x="3130550" y="6426200"/>
          <p14:tracePt t="47148" x="3124200" y="6432550"/>
          <p14:tracePt t="47195" x="3111500" y="6413500"/>
          <p14:tracePt t="47215" x="3086100" y="6350000"/>
          <p14:tracePt t="47232" x="3079750" y="6324600"/>
          <p14:tracePt t="47299" x="3079750" y="6330950"/>
          <p14:tracePt t="47306" x="3079750" y="6356350"/>
          <p14:tracePt t="47316" x="3086100" y="6375400"/>
          <p14:tracePt t="47332" x="3105150" y="6413500"/>
          <p14:tracePt t="47350" x="3162300" y="6457950"/>
          <p14:tracePt t="47367" x="3289300" y="6521450"/>
          <p14:tracePt t="47382" x="3378200" y="6540500"/>
          <p14:tracePt t="47399" x="3435350" y="6540500"/>
          <p14:tracePt t="47415" x="3467100" y="6540500"/>
          <p14:tracePt t="47432" x="3492500" y="6521450"/>
          <p14:tracePt t="47449" x="3505200" y="6515100"/>
          <p14:tracePt t="47466" x="3511550" y="6502400"/>
          <p14:tracePt t="47482" x="3517900" y="6502400"/>
          <p14:tracePt t="47795" x="3517900" y="6496050"/>
          <p14:tracePt t="47978" x="3517900" y="6489700"/>
          <p14:tracePt t="47987" x="3524250" y="6477000"/>
          <p14:tracePt t="47993" x="3524250" y="6445250"/>
          <p14:tracePt t="48001" x="3524250" y="6438900"/>
          <p14:tracePt t="48016" x="3524250" y="6407150"/>
          <p14:tracePt t="48033" x="3524250" y="6381750"/>
          <p14:tracePt t="48049" x="3530600" y="6356350"/>
          <p14:tracePt t="48084" x="3536950" y="6311900"/>
          <p14:tracePt t="48116" x="3536950" y="6280150"/>
          <p14:tracePt t="48149" x="3556000" y="6229350"/>
          <p14:tracePt t="48166" x="3581400" y="6159500"/>
          <p14:tracePt t="48184" x="3613150" y="6070600"/>
          <p14:tracePt t="48199" x="3657600" y="5911850"/>
          <p14:tracePt t="48217" x="3702050" y="5727700"/>
          <p14:tracePt t="48235" x="3771900" y="5454650"/>
          <p14:tracePt t="48242" x="3841750" y="5232400"/>
          <p14:tracePt t="48249" x="3905250" y="5022850"/>
          <p14:tracePt t="48267" x="4102100" y="4400550"/>
          <p14:tracePt t="48285" x="4197350" y="4114800"/>
          <p14:tracePt t="48301" x="4267200" y="3835400"/>
          <p14:tracePt t="48316" x="4305300" y="3695700"/>
          <p14:tracePt t="48333" x="4318000" y="3581400"/>
          <p14:tracePt t="48349" x="4318000" y="3543300"/>
          <p14:tracePt t="48366" x="4318000" y="3517900"/>
          <p14:tracePt t="48385" x="4318000" y="3498850"/>
          <p14:tracePt t="48399" x="4318000" y="3492500"/>
          <p14:tracePt t="48535" x="4311650" y="3492500"/>
          <p14:tracePt t="48540" x="4305300" y="3505200"/>
          <p14:tracePt t="48549" x="4292600" y="3517900"/>
          <p14:tracePt t="48568" x="4267200" y="3536950"/>
          <p14:tracePt t="48586" x="4241800" y="3562350"/>
          <p14:tracePt t="48599" x="4210050" y="3587750"/>
          <p14:tracePt t="48616" x="4191000" y="3594100"/>
          <p14:tracePt t="48633" x="4171950" y="3606800"/>
          <p14:tracePt t="48650" x="4146550" y="3625850"/>
          <p14:tracePt t="48669" x="4114800" y="3644900"/>
          <p14:tracePt t="48685" x="4083050" y="3676650"/>
          <p14:tracePt t="48702" x="4064000" y="3683000"/>
          <p14:tracePt t="48717" x="4057650" y="3689350"/>
          <p14:tracePt t="48736" x="4044950" y="3689350"/>
          <p14:tracePt t="48857" x="4038600" y="3695700"/>
          <p14:tracePt t="48863" x="4032250" y="3702050"/>
          <p14:tracePt t="48881" x="4025900" y="3702050"/>
          <p14:tracePt t="48895" x="4019550" y="3702050"/>
          <p14:tracePt t="48910" x="4013200" y="3702050"/>
          <p14:tracePt t="48918" x="4006850" y="3695700"/>
          <p14:tracePt t="48936" x="3968750" y="3657600"/>
          <p14:tracePt t="48950" x="3905250" y="3625850"/>
          <p14:tracePt t="48969" x="3848100" y="3600450"/>
          <p14:tracePt t="48985" x="3771900" y="3568700"/>
          <p14:tracePt t="49004" x="3752850" y="3562350"/>
          <p14:tracePt t="49017" x="3740150" y="3556000"/>
          <p14:tracePt t="49033" x="3727450" y="3556000"/>
          <p14:tracePt t="49050" x="3714750" y="3556000"/>
          <p14:tracePt t="49067" x="3702050" y="3556000"/>
          <p14:tracePt t="49085" x="3663950" y="3556000"/>
          <p14:tracePt t="49100" x="3638550" y="3556000"/>
          <p14:tracePt t="49117" x="3632200" y="3562350"/>
          <p14:tracePt t="49133" x="3619500" y="3562350"/>
          <p14:tracePt t="49790" x="3613150" y="3562350"/>
          <p14:tracePt t="49829" x="3606800" y="3562350"/>
          <p14:tracePt t="49861" x="3606800" y="3568700"/>
          <p14:tracePt t="49869" x="3600450" y="3568700"/>
          <p14:tracePt t="50457" x="3594100" y="3594100"/>
          <p14:tracePt t="50464" x="3587750" y="3613150"/>
          <p14:tracePt t="50472" x="3587750" y="3625850"/>
          <p14:tracePt t="50488" x="3587750" y="3638550"/>
          <p14:tracePt t="50501" x="3581400" y="3651250"/>
          <p14:tracePt t="50519" x="3581400" y="3657600"/>
          <p14:tracePt t="50538" x="3581400" y="3663950"/>
          <p14:tracePt t="50993" x="3575050" y="3670300"/>
          <p14:tracePt t="51007" x="3575050" y="3676650"/>
          <p14:tracePt t="51015" x="3568700" y="3676650"/>
          <p14:tracePt t="51033" x="3562350" y="3683000"/>
          <p14:tracePt t="51348" x="3562350" y="3695700"/>
          <p14:tracePt t="51356" x="3556000" y="3721100"/>
          <p14:tracePt t="51369" x="3543300" y="3810000"/>
          <p14:tracePt t="51386" x="3543300" y="3924300"/>
          <p14:tracePt t="51407" x="3556000" y="4216400"/>
          <p14:tracePt t="51422" x="3632200" y="4686300"/>
          <p14:tracePt t="51437" x="3676650" y="4965700"/>
          <p14:tracePt t="51472" x="3752850" y="5607050"/>
          <p14:tracePt t="51503" x="3759200" y="5988050"/>
          <p14:tracePt t="51539" x="3746500" y="6216650"/>
          <p14:tracePt t="51553" x="3733800" y="6261100"/>
          <p14:tracePt t="51569" x="3708400" y="6305550"/>
          <p14:tracePt t="51588" x="3695700" y="6330950"/>
          <p14:tracePt t="51603" x="3670300" y="6369050"/>
          <p14:tracePt t="51619" x="3657600" y="6400800"/>
          <p14:tracePt t="51638" x="3632200" y="6445250"/>
          <p14:tracePt t="51654" x="3613150" y="6489700"/>
          <p14:tracePt t="51669" x="3600450" y="6521450"/>
          <p14:tracePt t="51686" x="3600450" y="6546850"/>
          <p14:tracePt t="51705" x="3594100" y="6572250"/>
          <p14:tracePt t="51722" x="3587750" y="6578600"/>
          <p14:tracePt t="51739" x="3587750" y="6597650"/>
          <p14:tracePt t="51753" x="3581400" y="6610350"/>
          <p14:tracePt t="51770" x="3581400" y="6616700"/>
          <p14:tracePt t="51857" x="3581400" y="6610350"/>
          <p14:tracePt t="51863" x="3581400" y="6597650"/>
          <p14:tracePt t="51873" x="3581400" y="6584950"/>
          <p14:tracePt t="51887" x="3581400" y="6572250"/>
          <p14:tracePt t="51906" x="3587750" y="6546850"/>
          <p14:tracePt t="51921" x="3594100" y="6508750"/>
          <p14:tracePt t="51938" x="3600450" y="6464300"/>
          <p14:tracePt t="51954" x="3606800" y="6394450"/>
          <p14:tracePt t="51970" x="3606800" y="6350000"/>
          <p14:tracePt t="51986" x="3613150" y="6311900"/>
          <p14:tracePt t="52005" x="3613150" y="6292850"/>
          <p14:tracePt t="52020" x="3613150" y="6267450"/>
          <p14:tracePt t="52038" x="3613150" y="6261100"/>
          <p14:tracePt t="52054" x="3613150" y="6235700"/>
          <p14:tracePt t="52070" x="3613150" y="6216650"/>
          <p14:tracePt t="52086" x="3613150" y="6210300"/>
          <p14:tracePt t="52103" x="3613150" y="6203950"/>
          <p14:tracePt t="52121" x="3613150" y="6197600"/>
          <p14:tracePt t="52136" x="3613150" y="6184900"/>
          <p14:tracePt t="52157" x="3606800" y="6153150"/>
          <p14:tracePt t="52170" x="3606800" y="6127750"/>
          <p14:tracePt t="52186" x="3594100" y="6115050"/>
          <p14:tracePt t="52451" x="3594100" y="6108700"/>
          <p14:tracePt t="52458" x="3606800" y="6089650"/>
          <p14:tracePt t="52472" x="3670300" y="6019800"/>
          <p14:tracePt t="52488" x="3714750" y="5981700"/>
          <p14:tracePt t="52504" x="3752850" y="5956300"/>
          <p14:tracePt t="52522" x="3784600" y="5943600"/>
          <p14:tracePt t="52537" x="3803650" y="5937250"/>
          <p14:tracePt t="52556" x="3816350" y="5937250"/>
          <p14:tracePt t="52571" x="3829050" y="5937250"/>
          <p14:tracePt t="52587" x="3841750" y="5937250"/>
          <p14:tracePt t="52606" x="3860800" y="5943600"/>
          <p14:tracePt t="52623" x="3879850" y="5956300"/>
          <p14:tracePt t="52640" x="3905250" y="5988050"/>
          <p14:tracePt t="52656" x="3917950" y="6007100"/>
          <p14:tracePt t="52671" x="3930650" y="6019800"/>
          <p14:tracePt t="52687" x="3937000" y="6026150"/>
          <p14:tracePt t="52704" x="3937000" y="6032500"/>
          <p14:tracePt t="52740" x="3937000" y="6038850"/>
          <p14:tracePt t="52857" x="3943350" y="6038850"/>
          <p14:tracePt t="52911" x="3949700" y="6045200"/>
          <p14:tracePt t="52927" x="3956050" y="6051550"/>
          <p14:tracePt t="52943" x="3962400" y="6057900"/>
          <p14:tracePt t="52959" x="3968750" y="6057900"/>
          <p14:tracePt t="53029" x="3975100" y="6057900"/>
          <p14:tracePt t="53206" x="3975100" y="6070600"/>
          <p14:tracePt t="53213" x="3975100" y="6076950"/>
          <p14:tracePt t="53221" x="3975100" y="6089650"/>
          <p14:tracePt t="53238" x="3975100" y="6108700"/>
          <p14:tracePt t="53245" x="3975100" y="6115050"/>
          <p14:tracePt t="53254" x="3975100" y="6121400"/>
          <p14:tracePt t="53271" x="3975100" y="6127750"/>
          <p14:tracePt t="53367" x="3975100" y="6121400"/>
          <p14:tracePt t="53376" x="3975100" y="6115050"/>
          <p14:tracePt t="53397" x="3975100" y="6108700"/>
          <p14:tracePt t="54477" x="3975100" y="6102350"/>
          <p14:tracePt t="54489" x="3975100" y="6057900"/>
          <p14:tracePt t="54494" x="3975100" y="6019800"/>
          <p14:tracePt t="54506" x="3975100" y="5918200"/>
          <p14:tracePt t="54522" x="3968750" y="5842000"/>
          <p14:tracePt t="54539" x="3968750" y="5715000"/>
          <p14:tracePt t="54556" x="3962400" y="5562600"/>
          <p14:tracePt t="54589" x="3911600" y="5187950"/>
          <p14:tracePt t="54622" x="3803650" y="4686300"/>
          <p14:tracePt t="54655" x="3765550" y="4451350"/>
          <p14:tracePt t="54675" x="3752850" y="4387850"/>
          <p14:tracePt t="54689" x="3752850" y="4349750"/>
          <p14:tracePt t="54708" x="3746500" y="4286250"/>
          <p14:tracePt t="54722" x="3740150" y="4260850"/>
          <p14:tracePt t="54740" x="3733800" y="4222750"/>
          <p14:tracePt t="54745" x="3721100" y="4210050"/>
          <p14:tracePt t="54756" x="3721100" y="4203700"/>
          <p14:tracePt t="54773" x="3708400" y="4171950"/>
          <p14:tracePt t="54789" x="3695700" y="4133850"/>
          <p14:tracePt t="54808" x="3670300" y="4064000"/>
          <p14:tracePt t="54823" x="3657600" y="4025900"/>
          <p14:tracePt t="54839" x="3638550" y="3994150"/>
          <p14:tracePt t="54858" x="3613150" y="3962400"/>
          <p14:tracePt t="54873" x="3594100" y="3930650"/>
          <p14:tracePt t="54890" x="3562350" y="3898900"/>
          <p14:tracePt t="54908" x="3543300" y="3879850"/>
          <p14:tracePt t="54926" x="3524250" y="3867150"/>
          <p14:tracePt t="54939" x="3479800" y="3835400"/>
          <p14:tracePt t="54956" x="3435350" y="3803650"/>
          <p14:tracePt t="54972" x="3403600" y="3790950"/>
          <p14:tracePt t="54991" x="3346450" y="3746500"/>
          <p14:tracePt t="55006" x="3314700" y="3733800"/>
          <p14:tracePt t="55023" x="3302000" y="3721100"/>
          <p14:tracePt t="55039" x="3289300" y="3721100"/>
          <p14:tracePt t="55056" x="3282950" y="3714750"/>
          <p14:tracePt t="55073" x="3276600" y="3714750"/>
          <p14:tracePt t="55090" x="3263900" y="3708400"/>
          <p14:tracePt t="55109" x="3251200" y="3708400"/>
          <p14:tracePt t="55123" x="3225800" y="3708400"/>
          <p14:tracePt t="55141" x="3181350" y="3708400"/>
          <p14:tracePt t="55157" x="3143250" y="3714750"/>
          <p14:tracePt t="55175" x="3105150" y="3721100"/>
          <p14:tracePt t="55192" x="3048000" y="3740150"/>
          <p14:tracePt t="55208" x="3028950" y="3752850"/>
          <p14:tracePt t="55224" x="3022600" y="3759200"/>
          <p14:tracePt t="55242" x="3009900" y="3771900"/>
          <p14:tracePt t="55249" x="2997200" y="3778250"/>
          <p14:tracePt t="55256" x="2990850" y="3790950"/>
          <p14:tracePt t="55273" x="2978150" y="3803650"/>
          <p14:tracePt t="55289" x="2952750" y="3822700"/>
          <p14:tracePt t="55306" x="2927350" y="3854450"/>
          <p14:tracePt t="55323" x="2914650" y="3873500"/>
          <p14:tracePt t="55340" x="2895600" y="3905250"/>
          <p14:tracePt t="55358" x="2876550" y="3924300"/>
          <p14:tracePt t="55373" x="2857500" y="3962400"/>
          <p14:tracePt t="55390" x="2838450" y="4000500"/>
          <p14:tracePt t="55408" x="2794000" y="4114800"/>
          <p14:tracePt t="55425" x="2768600" y="4210050"/>
          <p14:tracePt t="55440" x="2743200" y="4330700"/>
          <p14:tracePt t="55456" x="2705100" y="4508500"/>
          <p14:tracePt t="55473" x="2679700" y="4667250"/>
          <p14:tracePt t="55490" x="2660650" y="4870450"/>
          <p14:tracePt t="55506" x="2660650" y="5073650"/>
          <p14:tracePt t="55523" x="2660650" y="5213350"/>
          <p14:tracePt t="55540" x="2673350" y="5365750"/>
          <p14:tracePt t="55557" x="2679700" y="5492750"/>
          <p14:tracePt t="55573" x="2692400" y="5613400"/>
          <p14:tracePt t="55590" x="2705100" y="5791200"/>
          <p14:tracePt t="55608" x="2717800" y="5924550"/>
          <p14:tracePt t="55625" x="2749550" y="6140450"/>
          <p14:tracePt t="55641" x="2762250" y="6254750"/>
          <p14:tracePt t="55658" x="2781300" y="6350000"/>
          <p14:tracePt t="55676" x="2813050" y="6464300"/>
          <p14:tracePt t="55690" x="2863850" y="6578600"/>
          <p14:tracePt t="55710" x="2901950" y="6654800"/>
          <p14:tracePt t="55723" x="2946400" y="6724650"/>
          <p14:tracePt t="55741" x="2978150" y="6762750"/>
          <p14:tracePt t="55757" x="3003550" y="6794500"/>
          <p14:tracePt t="55774" x="3028950" y="6813550"/>
          <p14:tracePt t="55790" x="3060700" y="6832600"/>
          <p14:tracePt t="55807" x="3098800" y="6845300"/>
          <p14:tracePt t="55825" x="3155950" y="6851650"/>
          <p14:tracePt t="55840" x="3225800" y="6851650"/>
          <p14:tracePt t="55857" x="3282950" y="6851650"/>
          <p14:tracePt t="55874" x="3346450" y="6851650"/>
          <p14:tracePt t="55890" x="3422650" y="6851650"/>
          <p14:tracePt t="55907" x="3536950" y="6851650"/>
          <p14:tracePt t="55925" x="3689350" y="6851650"/>
          <p14:tracePt t="55940" x="3752850" y="6851650"/>
          <p14:tracePt t="55957" x="3841750" y="6826250"/>
          <p14:tracePt t="55974" x="3905250" y="6800850"/>
          <p14:tracePt t="55990" x="3943350" y="6762750"/>
          <p14:tracePt t="56007" x="3975100" y="6711950"/>
          <p14:tracePt t="56025" x="4000500" y="6578600"/>
          <p14:tracePt t="56041" x="4006850" y="6394450"/>
          <p14:tracePt t="56058" x="4006850" y="6223000"/>
          <p14:tracePt t="56075" x="4006850" y="6026150"/>
          <p14:tracePt t="56090" x="4006850" y="5740400"/>
          <p14:tracePt t="56109" x="4006850" y="5365750"/>
          <p14:tracePt t="56125" x="3987800" y="5041900"/>
          <p14:tracePt t="56143" x="3949700" y="4768850"/>
          <p14:tracePt t="56157" x="3911600" y="4438650"/>
          <p14:tracePt t="56176" x="3898900" y="4298950"/>
          <p14:tracePt t="56190" x="3898900" y="4197350"/>
          <p14:tracePt t="56211" x="3879850" y="4051300"/>
          <p14:tracePt t="56225" x="3867150" y="4006850"/>
          <p14:tracePt t="56243" x="3860800" y="3987800"/>
          <p14:tracePt t="56250" x="3854450" y="3981450"/>
          <p14:tracePt t="56257" x="3835400" y="3975100"/>
          <p14:tracePt t="56274" x="3816350" y="3956050"/>
          <p14:tracePt t="56291" x="3790950" y="3943350"/>
          <p14:tracePt t="56310" x="3771900" y="3930650"/>
          <p14:tracePt t="56326" x="3765550" y="3924300"/>
          <p14:tracePt t="57014" x="3797300" y="3911600"/>
          <p14:tracePt t="57021" x="3822700" y="3905250"/>
          <p14:tracePt t="57031" x="3867150" y="3898900"/>
          <p14:tracePt t="57045" x="4019550" y="3886200"/>
          <p14:tracePt t="57059" x="4133850" y="3886200"/>
          <p14:tracePt t="57076" x="4286250" y="3886200"/>
          <p14:tracePt t="57091" x="4495800" y="3886200"/>
          <p14:tracePt t="57128" x="4832350" y="3917950"/>
          <p14:tracePt t="57158" x="5022850" y="3943350"/>
          <p14:tracePt t="57191" x="5130800" y="3968750"/>
          <p14:tracePt t="57208" x="5162550" y="3968750"/>
          <p14:tracePt t="57225" x="5175250" y="3968750"/>
          <p14:tracePt t="57346" x="5168900" y="3962400"/>
          <p14:tracePt t="57354" x="5156200" y="3956050"/>
          <p14:tracePt t="57361" x="5137150" y="3956050"/>
          <p14:tracePt t="57376" x="5099050" y="3937000"/>
          <p14:tracePt t="57392" x="5048250" y="3937000"/>
          <p14:tracePt t="57409" x="4965700" y="3924300"/>
          <p14:tracePt t="57429" x="4813300" y="3905250"/>
          <p14:tracePt t="57443" x="4692650" y="3905250"/>
          <p14:tracePt t="57459" x="4603750" y="3905250"/>
          <p14:tracePt t="57475" x="4527550" y="3905250"/>
          <p14:tracePt t="57492" x="4451350" y="3905250"/>
          <p14:tracePt t="57509" x="4381500" y="3905250"/>
          <p14:tracePt t="57527" x="4241800" y="3905250"/>
          <p14:tracePt t="57545" x="4178300" y="3898900"/>
          <p14:tracePt t="57559" x="4140200" y="3892550"/>
          <p14:tracePt t="57576" x="4114800" y="3886200"/>
          <p14:tracePt t="57593" x="4102100" y="3886200"/>
          <p14:tracePt t="57864" x="4102100" y="3879850"/>
          <p14:tracePt t="57872" x="4108450" y="3873500"/>
          <p14:tracePt t="57877" x="4114800" y="3860800"/>
          <p14:tracePt t="57892" x="4146550" y="3841750"/>
          <p14:tracePt t="57909" x="4178300" y="3829050"/>
          <p14:tracePt t="57942" x="4387850" y="3822700"/>
          <p14:tracePt t="57976" x="4756150" y="3822700"/>
          <p14:tracePt t="58012" x="5378450" y="3822700"/>
          <p14:tracePt t="58027" x="5537200" y="3841750"/>
          <p14:tracePt t="58044" x="5670550" y="3848100"/>
          <p14:tracePt t="58059" x="5778500" y="3860800"/>
          <p14:tracePt t="58076" x="5803900" y="3867150"/>
          <p14:tracePt t="58092" x="5810250" y="3867150"/>
          <p14:tracePt t="58109" x="5816600" y="3867150"/>
          <p14:tracePt t="58126" x="5835650" y="3867150"/>
          <p14:tracePt t="58143" x="5861050" y="3873500"/>
          <p14:tracePt t="58159" x="5899150" y="3879850"/>
          <p14:tracePt t="58176" x="5918200" y="3879850"/>
          <p14:tracePt t="58193" x="5943600" y="3886200"/>
          <p14:tracePt t="58209" x="5962650" y="3892550"/>
          <p14:tracePt t="58226" x="5969000" y="3892550"/>
          <p14:tracePt t="58347" x="5975350" y="3892550"/>
          <p14:tracePt t="58356" x="5981700" y="3892550"/>
          <p14:tracePt t="58372" x="5994400" y="3892550"/>
          <p14:tracePt t="58378" x="6000750" y="3892550"/>
          <p14:tracePt t="58393" x="6026150" y="3892550"/>
          <p14:tracePt t="58409" x="6070600" y="3892550"/>
          <p14:tracePt t="58426" x="6089650" y="3886200"/>
          <p14:tracePt t="58443" x="6140450" y="3879850"/>
          <p14:tracePt t="58461" x="6242050" y="3873500"/>
          <p14:tracePt t="58476" x="6337300" y="3867150"/>
          <p14:tracePt t="58493" x="6400800" y="3867150"/>
          <p14:tracePt t="58510" x="6413500" y="3860800"/>
          <p14:tracePt t="58555" x="6419850" y="3854450"/>
          <p14:tracePt t="58571" x="6426200" y="3854450"/>
          <p14:tracePt t="58580" x="6432550" y="3854450"/>
          <p14:tracePt t="58627" x="6432550" y="3848100"/>
          <p14:tracePt t="58673" x="6426200" y="3841750"/>
          <p14:tracePt t="58679" x="6407150" y="3841750"/>
          <p14:tracePt t="58693" x="6350000" y="3835400"/>
          <p14:tracePt t="58710" x="6280150" y="3835400"/>
          <p14:tracePt t="58727" x="6146800" y="3835400"/>
          <p14:tracePt t="58744" x="6032500" y="3835400"/>
          <p14:tracePt t="58748" x="5969000" y="3835400"/>
          <p14:tracePt t="58761" x="5803900" y="3829050"/>
          <p14:tracePt t="58778" x="5721350" y="3816350"/>
          <p14:tracePt t="58796" x="5664200" y="3803650"/>
          <p14:tracePt t="58811" x="5594350" y="3790950"/>
          <p14:tracePt t="58828" x="5518150" y="3778250"/>
          <p14:tracePt t="58844" x="5467350" y="3778250"/>
          <p14:tracePt t="58863" x="5391150" y="3778250"/>
          <p14:tracePt t="58877" x="5334000" y="3778250"/>
          <p14:tracePt t="58893" x="5289550" y="3778250"/>
          <p14:tracePt t="58911" x="5213350" y="3778250"/>
          <p14:tracePt t="58927" x="5137150" y="3778250"/>
          <p14:tracePt t="58943" x="5035550" y="3778250"/>
          <p14:tracePt t="58961" x="4921250" y="3778250"/>
          <p14:tracePt t="58977" x="4851400" y="3778250"/>
          <p14:tracePt t="58993" x="4781550" y="3778250"/>
          <p14:tracePt t="59010" x="4737100" y="3778250"/>
          <p14:tracePt t="59028" x="4699000" y="3778250"/>
          <p14:tracePt t="59046" x="4667250" y="3778250"/>
          <p14:tracePt t="59062" x="4610100" y="3778250"/>
          <p14:tracePt t="59078" x="4546600" y="3778250"/>
          <p14:tracePt t="59094" x="4502150" y="3778250"/>
          <p14:tracePt t="59110" x="4425950" y="3778250"/>
          <p14:tracePt t="59127" x="4394200" y="3778250"/>
          <p14:tracePt t="59143" x="4362450" y="3778250"/>
          <p14:tracePt t="59160" x="4356100" y="3778250"/>
          <p14:tracePt t="59177" x="4349750" y="3778250"/>
          <p14:tracePt t="59210" x="4343400" y="3778250"/>
          <p14:tracePt t="59287" x="4337050" y="3784600"/>
          <p14:tracePt t="59465" x="4337050" y="3790950"/>
          <p14:tracePt t="59473" x="4349750" y="3790950"/>
          <p14:tracePt t="59483" x="4362450" y="3790950"/>
          <p14:tracePt t="59494" x="4406900" y="3797300"/>
          <p14:tracePt t="59529" x="4559300" y="3810000"/>
          <p14:tracePt t="59561" x="4705350" y="3835400"/>
          <p14:tracePt t="59596" x="4794250" y="3848100"/>
          <p14:tracePt t="59612" x="4832350" y="3854450"/>
          <p14:tracePt t="59627" x="4914900" y="3854450"/>
          <p14:tracePt t="59644" x="5029200" y="3854450"/>
          <p14:tracePt t="59661" x="5187950" y="3860800"/>
          <p14:tracePt t="59679" x="5391150" y="3867150"/>
          <p14:tracePt t="59695" x="5480050" y="3867150"/>
          <p14:tracePt t="59710" x="5549900" y="3873500"/>
          <p14:tracePt t="59727" x="5638800" y="3873500"/>
          <p14:tracePt t="59744" x="5695950" y="3873500"/>
          <p14:tracePt t="59749" x="5746750" y="3873500"/>
          <p14:tracePt t="59761" x="5810250" y="3873500"/>
          <p14:tracePt t="59780" x="5905500" y="3873500"/>
          <p14:tracePt t="59797" x="5994400" y="3873500"/>
          <p14:tracePt t="59811" x="6070600" y="3873500"/>
          <p14:tracePt t="59828" x="6165850" y="3873500"/>
          <p14:tracePt t="59844" x="6248400" y="3873500"/>
          <p14:tracePt t="59861" x="6292850" y="3873500"/>
          <p14:tracePt t="59878" x="6369050" y="3873500"/>
          <p14:tracePt t="59895" x="6413500" y="3867150"/>
          <p14:tracePt t="59911" x="6477000" y="3867150"/>
          <p14:tracePt t="59927" x="6527800" y="3860800"/>
          <p14:tracePt t="59945" x="6616700" y="3860800"/>
          <p14:tracePt t="59961" x="6673850" y="3860800"/>
          <p14:tracePt t="59978" x="6743700" y="3860800"/>
          <p14:tracePt t="59995" x="6775450" y="3860800"/>
          <p14:tracePt t="60013" x="6807200" y="3854450"/>
          <p14:tracePt t="60029" x="6838950" y="3841750"/>
          <p14:tracePt t="60045" x="6896100" y="3841750"/>
          <p14:tracePt t="60061" x="6953250" y="3822700"/>
          <p14:tracePt t="60080" x="7010400" y="3803650"/>
          <p14:tracePt t="60095" x="7029450" y="3803650"/>
          <p14:tracePt t="60114" x="7029450" y="3797300"/>
          <p14:tracePt t="60130" x="7035800" y="3797300"/>
          <p14:tracePt t="60146" x="7042150" y="3797300"/>
          <p14:tracePt t="60163" x="7048500" y="3797300"/>
          <p14:tracePt t="60181" x="7073900" y="3797300"/>
          <p14:tracePt t="60195" x="7092950" y="3797300"/>
          <p14:tracePt t="60212" x="7105650" y="3797300"/>
          <p14:tracePt t="60228" x="7131050" y="3797300"/>
          <p14:tracePt t="60244" x="7156450" y="3797300"/>
          <p14:tracePt t="60250" x="7169150" y="3797300"/>
          <p14:tracePt t="60262" x="7181850" y="3797300"/>
          <p14:tracePt t="60280" x="7226300" y="3797300"/>
          <p14:tracePt t="60297" x="7245350" y="3797300"/>
          <p14:tracePt t="60311" x="7264400" y="3797300"/>
          <p14:tracePt t="60328" x="7277100" y="3797300"/>
          <p14:tracePt t="60344" x="7283450" y="3790950"/>
          <p14:tracePt t="60361" x="7283450" y="3784600"/>
          <p14:tracePt t="60378" x="7289800" y="3784600"/>
          <p14:tracePt t="60395" x="7296150" y="3784600"/>
          <p14:tracePt t="60411" x="7308850" y="3784600"/>
          <p14:tracePt t="60429" x="7321550" y="3784600"/>
          <p14:tracePt t="60445" x="7327900" y="3784600"/>
          <p14:tracePt t="60465" x="7334250" y="3784600"/>
          <p14:tracePt t="60495" x="7346950" y="3784600"/>
          <p14:tracePt t="60512" x="7353300" y="3790950"/>
          <p14:tracePt t="60548" x="7359650" y="3790950"/>
          <p14:tracePt t="60685" x="7353300" y="3790950"/>
          <p14:tracePt t="60692" x="7340600" y="3797300"/>
          <p14:tracePt t="60701" x="7327900" y="3797300"/>
          <p14:tracePt t="60712" x="7296150" y="3797300"/>
          <p14:tracePt t="60728" x="7258050" y="3803650"/>
          <p14:tracePt t="60747" x="7200900" y="3810000"/>
          <p14:tracePt t="60754" x="7150100" y="3822700"/>
          <p14:tracePt t="60762" x="7137400" y="3822700"/>
          <p14:tracePt t="60779" x="7035800" y="3835400"/>
          <p14:tracePt t="60795" x="6877050" y="3860800"/>
          <p14:tracePt t="60815" x="6667500" y="3886200"/>
          <p14:tracePt t="60830" x="6559550" y="3892550"/>
          <p14:tracePt t="60846" x="6343650" y="3898900"/>
          <p14:tracePt t="60862" x="6134100" y="3898900"/>
          <p14:tracePt t="60881" x="6013450" y="3905250"/>
          <p14:tracePt t="60897" x="5962650" y="3911600"/>
          <p14:tracePt t="60915" x="5943600" y="3911600"/>
          <p14:tracePt t="60928" x="5918200" y="3917950"/>
          <p14:tracePt t="60946" x="5835650" y="3930650"/>
          <p14:tracePt t="60962" x="5721350" y="3937000"/>
          <p14:tracePt t="60979" x="5568950" y="3943350"/>
          <p14:tracePt t="60996" x="5461000" y="3956050"/>
          <p14:tracePt t="61013" x="5346700" y="3968750"/>
          <p14:tracePt t="61030" x="5321300" y="3975100"/>
          <p14:tracePt t="61092" x="5327650" y="3975100"/>
          <p14:tracePt t="61099" x="5346700" y="3975100"/>
          <p14:tracePt t="61112" x="5499100" y="3981450"/>
          <p14:tracePt t="61132" x="5810250" y="3994150"/>
          <p14:tracePt t="61145" x="6362700" y="3994150"/>
          <p14:tracePt t="61162" x="6826250" y="3994150"/>
          <p14:tracePt t="61179" x="7010400" y="4000500"/>
          <p14:tracePt t="61197" x="7067550" y="4000500"/>
          <p14:tracePt t="61261" x="7073900" y="4000500"/>
          <p14:tracePt t="61269" x="7080250" y="4006850"/>
          <p14:tracePt t="61285" x="7086600" y="4013200"/>
          <p14:tracePt t="61300" x="7092950" y="4013200"/>
          <p14:tracePt t="61325" x="7092950" y="4019550"/>
          <p14:tracePt t="61332" x="7092950" y="4032250"/>
          <p14:tracePt t="61346" x="7092950" y="4044950"/>
          <p14:tracePt t="61362" x="7092950" y="4051300"/>
          <p14:tracePt t="61379" x="7099300" y="4070350"/>
          <p14:tracePt t="61396" x="7105650" y="4083050"/>
          <p14:tracePt t="61414" x="7112000" y="4083050"/>
          <p14:tracePt t="61431" x="7118350" y="4083050"/>
          <p14:tracePt t="61446" x="7124700" y="4083050"/>
          <p14:tracePt t="61463" x="7124700" y="4076700"/>
          <p14:tracePt t="61479" x="7124700" y="4064000"/>
          <p14:tracePt t="61498" x="7131050" y="4057650"/>
          <p14:tracePt t="61516" x="7131050" y="4051300"/>
          <p14:tracePt t="61548" x="7124700" y="4051300"/>
          <p14:tracePt t="61555" x="7105650" y="4057650"/>
          <p14:tracePt t="61564" x="7073900" y="4083050"/>
          <p14:tracePt t="61579" x="6972300" y="4152900"/>
          <p14:tracePt t="61596" x="6762750" y="4311650"/>
          <p14:tracePt t="61613" x="6527800" y="4489450"/>
          <p14:tracePt t="61631" x="6375400" y="4603750"/>
          <p14:tracePt t="61646" x="6305550" y="4679950"/>
          <p14:tracePt t="61662" x="6242050" y="4781550"/>
          <p14:tracePt t="61679" x="6210300" y="4857750"/>
          <p14:tracePt t="61696" x="6172200" y="4946650"/>
          <p14:tracePt t="61716" x="6121400" y="5048250"/>
          <p14:tracePt t="61730" x="6102350" y="5099050"/>
          <p14:tracePt t="61748" x="6089650" y="5130800"/>
          <p14:tracePt t="61763" x="6070600" y="5162550"/>
          <p14:tracePt t="61780" x="6070600" y="5200650"/>
          <p14:tracePt t="61799" x="6070600" y="5232400"/>
          <p14:tracePt t="61813" x="6064250" y="5295900"/>
          <p14:tracePt t="61831" x="6064250" y="5372100"/>
          <p14:tracePt t="61847" x="6064250" y="5410200"/>
          <p14:tracePt t="61863" x="6064250" y="5435600"/>
          <p14:tracePt t="61879" x="6064250" y="5454650"/>
          <p14:tracePt t="61896" x="6064250" y="5461000"/>
          <p14:tracePt t="61913" x="6064250" y="5467350"/>
          <p14:tracePt t="61989" x="6057900" y="5461000"/>
          <p14:tracePt t="61994" x="6051550" y="5448300"/>
          <p14:tracePt t="62001" x="6032500" y="5429250"/>
          <p14:tracePt t="62015" x="5969000" y="5365750"/>
          <p14:tracePt t="62032" x="5880100" y="5314950"/>
          <p14:tracePt t="62047" x="5803900" y="5289550"/>
          <p14:tracePt t="62063" x="5702300" y="5270500"/>
          <p14:tracePt t="62082" x="5607050" y="5257800"/>
          <p14:tracePt t="62096" x="5486400" y="5251450"/>
          <p14:tracePt t="62116" x="5384800" y="5251450"/>
          <p14:tracePt t="62133" x="5302250" y="5257800"/>
          <p14:tracePt t="62146" x="5283200" y="5257800"/>
          <p14:tracePt t="62165" x="5270500" y="5264150"/>
          <p14:tracePt t="62180" x="5264150" y="5270500"/>
          <p14:tracePt t="62196" x="5251450" y="5270500"/>
          <p14:tracePt t="62214" x="5219700" y="5289550"/>
          <p14:tracePt t="62234" x="5175250" y="5314950"/>
          <p14:tracePt t="62240" x="5168900" y="5321300"/>
          <p14:tracePt t="62252" x="5143500" y="5334000"/>
          <p14:tracePt t="62263" x="5105400" y="5359400"/>
          <p14:tracePt t="62280" x="5073650" y="5378450"/>
          <p14:tracePt t="62297" x="5035550" y="5403850"/>
          <p14:tracePt t="62314" x="5022850" y="5416550"/>
          <p14:tracePt t="62347" x="5016500" y="5416550"/>
          <p14:tracePt t="62461" x="5092700" y="5397500"/>
          <p14:tracePt t="62482" x="5207000" y="5372100"/>
          <p14:tracePt t="62497" x="5435600" y="5308600"/>
          <p14:tracePt t="62515" x="5683250" y="5232400"/>
          <p14:tracePt t="62532" x="5791200" y="5213350"/>
          <p14:tracePt t="62549" x="5854700" y="5213350"/>
          <p14:tracePt t="62563" x="5867400" y="5213350"/>
          <p14:tracePt t="62583" x="5880100" y="5219700"/>
          <p14:tracePt t="62600" x="5918200" y="5289550"/>
          <p14:tracePt t="62615" x="5930900" y="5302250"/>
          <p14:tracePt t="62632" x="5937250" y="5346700"/>
          <p14:tracePt t="62648" x="5937250" y="5353050"/>
          <p14:tracePt t="62664" x="5937250" y="5359400"/>
          <p14:tracePt t="62681" x="5937250" y="5365750"/>
          <p14:tracePt t="62742" x="5943600" y="5365750"/>
          <p14:tracePt t="62750" x="5969000" y="5346700"/>
          <p14:tracePt t="62757" x="6000750" y="5327650"/>
          <p14:tracePt t="62767" x="6057900" y="5276850"/>
          <p14:tracePt t="62780" x="6184900" y="5168900"/>
          <p14:tracePt t="62797" x="6305550" y="5048250"/>
          <p14:tracePt t="62814" x="6496050" y="4794250"/>
          <p14:tracePt t="62831" x="6623050" y="4591050"/>
          <p14:tracePt t="62847" x="6813550" y="4216400"/>
          <p14:tracePt t="62864" x="6883400" y="4044950"/>
          <p14:tracePt t="62881" x="6934200" y="3968750"/>
          <p14:tracePt t="62898" x="6972300" y="3924300"/>
          <p14:tracePt t="62914" x="6985000" y="3905250"/>
          <p14:tracePt t="62930" x="6991350" y="3886200"/>
          <p14:tracePt t="62947" x="7010400" y="3873500"/>
          <p14:tracePt t="62964" x="7010400" y="3867150"/>
          <p14:tracePt t="62999" x="7016750" y="3867150"/>
          <p14:tracePt t="63029" x="7023100" y="3867150"/>
          <p14:tracePt t="63045" x="7023100" y="3860800"/>
          <p14:tracePt t="63057" x="7029450" y="3860800"/>
          <p14:tracePt t="63143" x="7035800" y="3860800"/>
          <p14:tracePt t="63267" x="7035800" y="3873500"/>
          <p14:tracePt t="63273" x="7042150" y="3879850"/>
          <p14:tracePt t="63283" x="7042150" y="3886200"/>
          <p14:tracePt t="63298" x="7048500" y="3892550"/>
          <p14:tracePt t="63314" x="7048500" y="3898900"/>
          <p14:tracePt t="63348" x="7054850" y="3898900"/>
          <p14:tracePt t="63929" x="7061200" y="3898900"/>
          <p14:tracePt t="65957" x="7048500" y="3911600"/>
          <p14:tracePt t="65965" x="7035800" y="3917950"/>
          <p14:tracePt t="65973" x="7029450" y="3930650"/>
          <p14:tracePt t="65984" x="7023100" y="3930650"/>
          <p14:tracePt t="66001" x="6997700" y="3956050"/>
          <p14:tracePt t="66018" x="6902450" y="4019550"/>
          <p14:tracePt t="66034" x="6813550" y="4038600"/>
          <p14:tracePt t="66320" x="6807200" y="4038600"/>
          <p14:tracePt t="66328" x="6794500" y="4044950"/>
          <p14:tracePt t="66334" x="6775450" y="4064000"/>
          <p14:tracePt t="66351" x="6750050" y="4064000"/>
          <p14:tracePt t="66367" x="6737350" y="4076700"/>
          <p14:tracePt t="66384" x="6718300" y="4076700"/>
          <p14:tracePt t="66403" x="6699250" y="4083050"/>
          <p14:tracePt t="66434" x="6654800" y="4114800"/>
          <p14:tracePt t="66468" x="6565900" y="4140200"/>
          <p14:tracePt t="66503" x="6502400" y="4165600"/>
          <p14:tracePt t="66519" x="6489700" y="4165600"/>
          <p14:tracePt t="66535" x="6489700" y="4171950"/>
          <p14:tracePt t="66551" x="6483350" y="4171950"/>
          <p14:tracePt t="66568" x="6477000" y="4171950"/>
          <p14:tracePt t="66584" x="6464300" y="4171950"/>
          <p14:tracePt t="66601" x="6432550" y="4178300"/>
          <p14:tracePt t="66618" x="6375400" y="4191000"/>
          <p14:tracePt t="66635" x="6330950" y="4197350"/>
          <p14:tracePt t="66652" x="6280150" y="4210050"/>
          <p14:tracePt t="66670" x="6242050" y="4216400"/>
          <p14:tracePt t="66684" x="6203950" y="4235450"/>
          <p14:tracePt t="66704" x="6159500" y="4254500"/>
          <p14:tracePt t="66719" x="6102350" y="4273550"/>
          <p14:tracePt t="66737" x="6032500" y="4305300"/>
          <p14:tracePt t="66743" x="6000750" y="4311650"/>
          <p14:tracePt t="66752" x="5962650" y="4324350"/>
          <p14:tracePt t="66768" x="5911850" y="4337050"/>
          <p14:tracePt t="66784" x="5867400" y="4343400"/>
          <p14:tracePt t="66801" x="5835650" y="4349750"/>
          <p14:tracePt t="66819" x="5791200" y="4362450"/>
          <p14:tracePt t="66836" x="5753100" y="4368800"/>
          <p14:tracePt t="66851" x="5695950" y="4375150"/>
          <p14:tracePt t="66868" x="5651500" y="4381500"/>
          <p14:tracePt t="66885" x="5607050" y="4381500"/>
          <p14:tracePt t="66903" x="5562600" y="4381500"/>
          <p14:tracePt t="66921" x="5549900" y="4381500"/>
          <p14:tracePt t="66935" x="5543550" y="4381500"/>
          <p14:tracePt t="66953" x="5530850" y="4381500"/>
          <p14:tracePt t="66968" x="5511800" y="4387850"/>
          <p14:tracePt t="66984" x="5499100" y="4387850"/>
          <p14:tracePt t="67002" x="5492750" y="4387850"/>
          <p14:tracePt t="67019" x="5492750" y="4394200"/>
          <p14:tracePt t="67300" x="5505450" y="4387850"/>
          <p14:tracePt t="67307" x="5505450" y="4381500"/>
          <p14:tracePt t="67319" x="5511800" y="4381500"/>
          <p14:tracePt t="67335" x="5518150" y="4375150"/>
          <p14:tracePt t="67352" x="5530850" y="4368800"/>
          <p14:tracePt t="67370" x="5549900" y="4356100"/>
          <p14:tracePt t="67402" x="5588000" y="4330700"/>
          <p14:tracePt t="67437" x="5638800" y="4279900"/>
          <p14:tracePt t="67468" x="5702300" y="4216400"/>
          <p14:tracePt t="67486" x="5746750" y="4178300"/>
          <p14:tracePt t="67502" x="5816600" y="4140200"/>
          <p14:tracePt t="67521" x="5937250" y="4083050"/>
          <p14:tracePt t="67538" x="6032500" y="4057650"/>
          <p14:tracePt t="67554" x="6146800" y="4038600"/>
          <p14:tracePt t="67569" x="6286500" y="4038600"/>
          <p14:tracePt t="67585" x="6483350" y="4076700"/>
          <p14:tracePt t="67602" x="6718300" y="4165600"/>
          <p14:tracePt t="67619" x="6870700" y="4210050"/>
          <p14:tracePt t="67637" x="7080250" y="4267200"/>
          <p14:tracePt t="67654" x="7131050" y="4279900"/>
          <p14:tracePt t="67669" x="7137400" y="4286250"/>
          <p14:tracePt t="67875" x="7143750" y="4273550"/>
          <p14:tracePt t="67886" x="7150100" y="4260850"/>
          <p14:tracePt t="67903" x="7156450" y="4229100"/>
          <p14:tracePt t="67921" x="7162800" y="4210050"/>
          <p14:tracePt t="67939" x="7162800" y="4197350"/>
          <p14:tracePt t="67954" x="7162800" y="4191000"/>
          <p14:tracePt t="67973" x="7169150" y="4184650"/>
          <p14:tracePt t="67986" x="7175500" y="4178300"/>
          <p14:tracePt t="68002" x="7181850" y="4165600"/>
          <p14:tracePt t="68019" x="7188200" y="4146550"/>
          <p14:tracePt t="68037" x="7200900" y="4114800"/>
          <p14:tracePt t="68054" x="7200900" y="4102100"/>
          <p14:tracePt t="68071" x="7207250" y="4102100"/>
          <p14:tracePt t="68263" x="7213600" y="4095750"/>
          <p14:tracePt t="68271" x="7213600" y="4089400"/>
          <p14:tracePt t="68289" x="7219950" y="4076700"/>
          <p14:tracePt t="68294" x="7219950" y="4070350"/>
          <p14:tracePt t="68303" x="7226300" y="4064000"/>
          <p14:tracePt t="68319" x="7232650" y="4051300"/>
          <p14:tracePt t="68354" x="7232650" y="4044950"/>
          <p14:tracePt t="68372" x="7232650" y="4038600"/>
          <p14:tracePt t="68386" x="7239000" y="4038600"/>
          <p14:tracePt t="68633" x="7232650" y="4038600"/>
          <p14:tracePt t="68641" x="7219950" y="4057650"/>
          <p14:tracePt t="68653" x="7207250" y="4070350"/>
          <p14:tracePt t="68670" x="7112000" y="4184650"/>
          <p14:tracePt t="68703" x="6845300" y="4521200"/>
          <p14:tracePt t="68736" x="6597650" y="4895850"/>
          <p14:tracePt t="68743" x="6559550" y="4946650"/>
          <p14:tracePt t="68771" x="6337300" y="5226050"/>
          <p14:tracePt t="68786" x="6235700" y="5365750"/>
          <p14:tracePt t="68804" x="6178550" y="5441950"/>
          <p14:tracePt t="68820" x="6153150" y="5473700"/>
          <p14:tracePt t="68836" x="6134100" y="5499100"/>
          <p14:tracePt t="68855" x="6115050" y="5549900"/>
          <p14:tracePt t="68870" x="6108700" y="5556250"/>
          <p14:tracePt t="68952" x="6102350" y="5562600"/>
          <p14:tracePt t="68957" x="6102350" y="5568950"/>
          <p14:tracePt t="68971" x="6096000" y="5581650"/>
          <p14:tracePt t="68987" x="6096000" y="5588000"/>
          <p14:tracePt t="69004" x="6096000" y="5594350"/>
          <p14:tracePt t="69076" x="6096000" y="5588000"/>
          <p14:tracePt t="69082" x="6102350" y="5568950"/>
          <p14:tracePt t="69090" x="6115050" y="5524500"/>
          <p14:tracePt t="69104" x="6165850" y="5397500"/>
          <p14:tracePt t="69120" x="6235700" y="5219700"/>
          <p14:tracePt t="69140" x="6330950" y="5041900"/>
          <p14:tracePt t="69155" x="6432550" y="4838700"/>
          <p14:tracePt t="69172" x="6515100" y="4718050"/>
          <p14:tracePt t="69187" x="6635750" y="4584700"/>
          <p14:tracePt t="69206" x="6762750" y="4489450"/>
          <p14:tracePt t="69220" x="6870700" y="4406900"/>
          <p14:tracePt t="69240" x="6953250" y="4343400"/>
          <p14:tracePt t="69246" x="6972300" y="4324350"/>
          <p14:tracePt t="69254" x="7004050" y="4292600"/>
          <p14:tracePt t="69272" x="7042150" y="4235450"/>
          <p14:tracePt t="69288" x="7061200" y="4203700"/>
          <p14:tracePt t="69305" x="7080250" y="4165600"/>
          <p14:tracePt t="69320" x="7092950" y="4152900"/>
          <p14:tracePt t="69340" x="7092950" y="4140200"/>
          <p14:tracePt t="69443" x="7092950" y="4152900"/>
          <p14:tracePt t="69453" x="7073900" y="4178300"/>
          <p14:tracePt t="69460" x="7042150" y="4222750"/>
          <p14:tracePt t="69471" x="6985000" y="4305300"/>
          <p14:tracePt t="69487" x="6775450" y="4565650"/>
          <p14:tracePt t="69504" x="6496050" y="4908550"/>
          <p14:tracePt t="69521" x="6216650" y="5200650"/>
          <p14:tracePt t="69537" x="6051550" y="5378450"/>
          <p14:tracePt t="69554" x="5905500" y="5524500"/>
          <p14:tracePt t="69571" x="5816600" y="5619750"/>
          <p14:tracePt t="69587" x="5721350" y="5715000"/>
          <p14:tracePt t="69607" x="5708650" y="5727700"/>
          <p14:tracePt t="69621" x="5708650" y="5734050"/>
          <p14:tracePt t="69676" x="5702300" y="5740400"/>
          <p14:tracePt t="69683" x="5695950" y="5740400"/>
          <p14:tracePt t="69688" x="5689600" y="5740400"/>
          <p14:tracePt t="69704" x="5645150" y="5740400"/>
          <p14:tracePt t="69721" x="5537200" y="5702300"/>
          <p14:tracePt t="69737" x="5365750" y="5638800"/>
          <p14:tracePt t="69743" x="5283200" y="5619750"/>
          <p14:tracePt t="69754" x="5213350" y="5600700"/>
          <p14:tracePt t="69771" x="5143500" y="5594350"/>
          <p14:tracePt t="69787" x="5130800" y="5588000"/>
          <p14:tracePt t="69908" x="5137150" y="5588000"/>
          <p14:tracePt t="69913" x="5162550" y="5588000"/>
          <p14:tracePt t="69922" x="5181600" y="5588000"/>
          <p14:tracePt t="69938" x="5302250" y="5588000"/>
          <p14:tracePt t="69956" x="5568950" y="5568950"/>
          <p14:tracePt t="69975" x="5905500" y="5537200"/>
          <p14:tracePt t="69989" x="5988050" y="5530850"/>
          <p14:tracePt t="70006" x="6007100" y="5530850"/>
          <p14:tracePt t="70038" x="6013450" y="5530850"/>
          <p14:tracePt t="70209" x="6013450" y="5524500"/>
          <p14:tracePt t="70216" x="6019800" y="5492750"/>
          <p14:tracePt t="70221" x="6051550" y="5422900"/>
          <p14:tracePt t="70240" x="6159500" y="5257800"/>
          <p14:tracePt t="70248" x="6223000" y="5168900"/>
          <p14:tracePt t="70255" x="6267450" y="5086350"/>
          <p14:tracePt t="70274" x="6419850" y="4806950"/>
          <p14:tracePt t="70290" x="6502400" y="4641850"/>
          <p14:tracePt t="70305" x="6534150" y="4559300"/>
          <p14:tracePt t="70322" x="6572250" y="4445000"/>
          <p14:tracePt t="70338" x="6591300" y="4356100"/>
          <p14:tracePt t="70355" x="6597650" y="4292600"/>
          <p14:tracePt t="70371" x="6597650" y="4260850"/>
          <p14:tracePt t="70388" x="6597650" y="4248150"/>
          <p14:tracePt t="71226" x="6604000" y="4248150"/>
          <p14:tracePt t="71239" x="6610350" y="4248150"/>
          <p14:tracePt t="71247" x="6616700" y="4248150"/>
          <p14:tracePt t="71274" x="6623050" y="4248150"/>
          <p14:tracePt t="71565" x="6616700" y="4248150"/>
          <p14:tracePt t="71572" x="6610350" y="4254500"/>
          <p14:tracePt t="71580" x="6610350" y="4260850"/>
          <p14:tracePt t="71590" x="6604000" y="4260850"/>
          <p14:tracePt t="71609" x="6591300" y="4267200"/>
          <p14:tracePt t="71639" x="6565900" y="4292600"/>
          <p14:tracePt t="71673" x="6559550" y="4298950"/>
          <p14:tracePt t="71707" x="6553200" y="4305300"/>
          <p14:tracePt t="71724" x="6546850" y="4311650"/>
          <p14:tracePt t="71739" x="6540500" y="4318000"/>
          <p14:tracePt t="71935" x="6534150" y="4318000"/>
          <p14:tracePt t="71941" x="6534150" y="4324350"/>
          <p14:tracePt t="72257" x="6527800" y="4324350"/>
          <p14:tracePt t="72267" x="6527800" y="4330700"/>
          <p14:tracePt t="72690" x="6527800" y="4324350"/>
          <p14:tracePt t="72697" x="6527800" y="4318000"/>
          <p14:tracePt t="72707" x="6527800" y="4298950"/>
          <p14:tracePt t="72726" x="6521450" y="4286250"/>
          <p14:tracePt t="72741" x="6521450" y="4273550"/>
          <p14:tracePt t="72758" x="6521450" y="4267200"/>
          <p14:tracePt t="73695" x="6521450" y="4260850"/>
          <p14:tracePt t="73701" x="6521450" y="4254500"/>
          <p14:tracePt t="73708" x="6521450" y="4248150"/>
          <p14:tracePt t="73725" x="6534150" y="4235450"/>
          <p14:tracePt t="73742" x="6546850" y="4222750"/>
          <p14:tracePt t="73775" x="6565900" y="4203700"/>
          <p14:tracePt t="73809" x="6604000" y="4159250"/>
          <p14:tracePt t="73842" x="6705600" y="4064000"/>
          <p14:tracePt t="73858" x="6762750" y="4025900"/>
          <p14:tracePt t="73876" x="6832600" y="4000500"/>
          <p14:tracePt t="73891" x="6864350" y="3987800"/>
          <p14:tracePt t="73909" x="6889750" y="3987800"/>
          <p14:tracePt t="73925" x="6902450" y="3975100"/>
          <p14:tracePt t="73944" x="6915150" y="3962400"/>
          <p14:tracePt t="73959" x="6940550" y="3949700"/>
          <p14:tracePt t="73976" x="6978650" y="3930650"/>
          <p14:tracePt t="73994" x="6997700" y="3924300"/>
          <p14:tracePt t="74008" x="7016750" y="3911600"/>
          <p14:tracePt t="74025" x="7048500" y="3911600"/>
          <p14:tracePt t="74044" x="7092950" y="3898900"/>
          <p14:tracePt t="74059" x="7169150" y="3898900"/>
          <p14:tracePt t="74078" x="7296150" y="3898900"/>
          <p14:tracePt t="74092" x="7385050" y="3911600"/>
          <p14:tracePt t="74109" x="7486650" y="3924300"/>
          <p14:tracePt t="74125" x="7537450" y="3937000"/>
          <p14:tracePt t="74142" x="7575550" y="3943350"/>
          <p14:tracePt t="74158" x="7600950" y="3943350"/>
          <p14:tracePt t="74177" x="7645400" y="3943350"/>
          <p14:tracePt t="74195" x="7670800" y="3943350"/>
          <p14:tracePt t="74208" x="7696200" y="3949700"/>
          <p14:tracePt t="74225" x="7715250" y="3962400"/>
          <p14:tracePt t="74242" x="7734300" y="3962400"/>
          <p14:tracePt t="74249" x="7734300" y="3968750"/>
          <p14:tracePt t="74259" x="7740650" y="3968750"/>
          <p14:tracePt t="74276" x="7747000" y="3975100"/>
          <p14:tracePt t="74292" x="7747000" y="3981450"/>
          <p14:tracePt t="74499" x="7740650" y="3975100"/>
          <p14:tracePt t="74507" x="7727950" y="3956050"/>
          <p14:tracePt t="74528" x="7721600" y="3943350"/>
          <p14:tracePt t="74543" x="7708900" y="3924300"/>
          <p14:tracePt t="74560" x="7702550" y="3911600"/>
          <p14:tracePt t="74594" x="7683500" y="3873500"/>
          <p14:tracePt t="74628" x="7677150" y="3860800"/>
          <p14:tracePt t="74725" x="7677150" y="3854450"/>
          <p14:tracePt t="74782" x="7677150" y="3848100"/>
          <p14:tracePt t="75160" x="7670800" y="3848100"/>
          <p14:tracePt t="75175" x="7670800" y="3841750"/>
          <p14:tracePt t="75229" x="7670800" y="3835400"/>
          <p14:tracePt t="75251" x="7670800" y="3829050"/>
          <p14:tracePt t="75267" x="7664450" y="3829050"/>
          <p14:tracePt t="75274" x="7664450" y="3822700"/>
          <p14:tracePt t="75296" x="7651750" y="3790950"/>
          <p14:tracePt t="75326" x="7639050" y="3765550"/>
          <p14:tracePt t="75343" x="7632700" y="3740150"/>
          <p14:tracePt t="75360" x="7620000" y="3733800"/>
          <p14:tracePt t="75376" x="7620000" y="3727450"/>
          <p14:tracePt t="75395" x="7613650" y="3714750"/>
          <p14:tracePt t="75411" x="7613650" y="3708400"/>
          <p14:tracePt t="75427" x="7607300" y="3702050"/>
          <p14:tracePt t="75461" x="7607300" y="3695700"/>
          <p14:tracePt t="75577" x="7607300" y="3702050"/>
          <p14:tracePt t="75582" x="7607300" y="3733800"/>
          <p14:tracePt t="75597" x="7607300" y="3790950"/>
          <p14:tracePt t="75613" x="7600950" y="3860800"/>
          <p14:tracePt t="75629" x="7594600" y="3924300"/>
          <p14:tracePt t="75643" x="7581900" y="3949700"/>
          <p14:tracePt t="75662" x="7581900" y="3956050"/>
          <p14:tracePt t="75677" x="7575550" y="3956050"/>
          <p14:tracePt t="75732" x="7575550" y="3949700"/>
          <p14:tracePt t="75737" x="7575550" y="3937000"/>
          <p14:tracePt t="75743" x="7575550" y="3924300"/>
          <p14:tracePt t="75760" x="7575550" y="3905250"/>
          <p14:tracePt t="75777" x="7581900" y="3879850"/>
          <p14:tracePt t="75795" x="7581900" y="3854450"/>
          <p14:tracePt t="75812" x="7581900" y="3816350"/>
          <p14:tracePt t="75828" x="7581900" y="3797300"/>
          <p14:tracePt t="75843" x="7588250" y="3765550"/>
          <p14:tracePt t="75860" x="7594600" y="3740150"/>
          <p14:tracePt t="75877" x="7594600" y="3721100"/>
          <p14:tracePt t="75895" x="7607300" y="3689350"/>
          <p14:tracePt t="75927" x="7607300" y="3683000"/>
          <p14:tracePt t="75946" x="7613650" y="3683000"/>
          <p14:tracePt t="75960" x="7626350" y="3683000"/>
          <p14:tracePt t="75979" x="7651750" y="3683000"/>
          <p14:tracePt t="75994" x="7702550" y="3689350"/>
          <p14:tracePt t="76010" x="7772400" y="3740150"/>
          <p14:tracePt t="76029" x="7791450" y="3778250"/>
          <p14:tracePt t="76043" x="7816850" y="3822700"/>
          <p14:tracePt t="76061" x="7829550" y="3841750"/>
          <p14:tracePt t="76079" x="7829550" y="3867150"/>
          <p14:tracePt t="76096" x="7829550" y="3886200"/>
          <p14:tracePt t="76112" x="7816850" y="3911600"/>
          <p14:tracePt t="76127" x="7797800" y="3930650"/>
          <p14:tracePt t="76144" x="7778750" y="3949700"/>
          <p14:tracePt t="76161" x="7747000" y="3968750"/>
          <p14:tracePt t="76177" x="7696200" y="3987800"/>
          <p14:tracePt t="76194" x="7664450" y="3987800"/>
          <p14:tracePt t="76210" x="7632700" y="3981450"/>
          <p14:tracePt t="76227" x="7588250" y="3930650"/>
          <p14:tracePt t="76244" x="7588250" y="3911600"/>
          <p14:tracePt t="76261" x="7588250" y="3892550"/>
          <p14:tracePt t="76267" x="7594600" y="3886200"/>
          <p14:tracePt t="76280" x="7600950" y="3873500"/>
          <p14:tracePt t="76294" x="7613650" y="3854450"/>
          <p14:tracePt t="76311" x="7632700" y="3841750"/>
          <p14:tracePt t="76328" x="7670800" y="3822700"/>
          <p14:tracePt t="76344" x="7702550" y="3822700"/>
          <p14:tracePt t="76362" x="7708900" y="3822700"/>
          <p14:tracePt t="76380" x="7715250" y="3822700"/>
          <p14:tracePt t="76413" x="7708900" y="3835400"/>
          <p14:tracePt t="76429" x="7683500" y="3860800"/>
          <p14:tracePt t="76444" x="7677150" y="3873500"/>
          <p14:tracePt t="76462" x="7670800" y="3873500"/>
          <p14:tracePt t="76515" x="7664450" y="3873500"/>
          <p14:tracePt t="76809" x="7664450" y="3879850"/>
          <p14:tracePt t="76815" x="7664450" y="3892550"/>
          <p14:tracePt t="76829" x="7664450" y="3930650"/>
          <p14:tracePt t="76846" x="7664450" y="3937000"/>
          <p14:tracePt t="76879" x="7664450" y="3968750"/>
          <p14:tracePt t="76914" x="7664450" y="3981450"/>
          <p14:tracePt t="76946" x="7664450" y="3987800"/>
          <p14:tracePt t="76962" x="7664450" y="3994150"/>
          <p14:tracePt t="76978" x="7664450" y="4000500"/>
          <p14:tracePt t="76994" x="7664450" y="4006850"/>
          <p14:tracePt t="77012" x="7664450" y="4019550"/>
          <p14:tracePt t="77031" x="7664450" y="4032250"/>
          <p14:tracePt t="77046" x="7664450" y="4038600"/>
          <p14:tracePt t="77061" x="7670800" y="4057650"/>
          <p14:tracePt t="77078" x="7670800" y="4076700"/>
          <p14:tracePt t="77095" x="7677150" y="4102100"/>
          <p14:tracePt t="77112" x="7683500" y="4121150"/>
          <p14:tracePt t="77129" x="7683500" y="4165600"/>
          <p14:tracePt t="77145" x="7683500" y="4197350"/>
          <p14:tracePt t="77164" x="7683500" y="4235450"/>
          <p14:tracePt t="77178" x="7683500" y="4279900"/>
          <p14:tracePt t="77195" x="7683500" y="4324350"/>
          <p14:tracePt t="77212" x="7683500" y="4400550"/>
          <p14:tracePt t="77228" x="7683500" y="4489450"/>
          <p14:tracePt t="77247" x="7683500" y="4527550"/>
          <p14:tracePt t="77262" x="7677150" y="4565650"/>
          <p14:tracePt t="77278" x="7677150" y="4597400"/>
          <p14:tracePt t="77295" x="7670800" y="4610100"/>
          <p14:tracePt t="77315" x="7664450" y="4654550"/>
          <p14:tracePt t="77331" x="7664450" y="4699000"/>
          <p14:tracePt t="77346" x="7664450" y="4730750"/>
          <p14:tracePt t="77362" x="7658100" y="4794250"/>
          <p14:tracePt t="77378" x="7651750" y="4845050"/>
          <p14:tracePt t="77395" x="7645400" y="4914900"/>
          <p14:tracePt t="77414" x="7632700" y="4965700"/>
          <p14:tracePt t="77429" x="7632700" y="5010150"/>
          <p14:tracePt t="77445" x="7626350" y="5067300"/>
          <p14:tracePt t="77462" x="7620000" y="5111750"/>
          <p14:tracePt t="77478" x="7613650" y="5168900"/>
          <p14:tracePt t="77498" x="7607300" y="5238750"/>
          <p14:tracePt t="77512" x="7600950" y="5295900"/>
          <p14:tracePt t="77529" x="7600950" y="5365750"/>
          <p14:tracePt t="77546" x="7600950" y="5467350"/>
          <p14:tracePt t="77562" x="7600950" y="5562600"/>
          <p14:tracePt t="77578" x="7600950" y="5607050"/>
          <p14:tracePt t="77595" x="7600950" y="5619750"/>
          <p14:tracePt t="77665" x="7600950" y="5575300"/>
          <p14:tracePt t="77671" x="7600950" y="5543550"/>
          <p14:tracePt t="77680" x="7620000" y="5397500"/>
          <p14:tracePt t="77695" x="7639050" y="5232400"/>
          <p14:tracePt t="77712" x="7664450" y="4984750"/>
          <p14:tracePt t="77732" x="7677150" y="4845050"/>
          <p14:tracePt t="77748" x="7696200" y="4622800"/>
          <p14:tracePt t="77762" x="7702550" y="4527550"/>
          <p14:tracePt t="77781" x="7715250" y="4381500"/>
          <p14:tracePt t="77787" x="7715250" y="4349750"/>
          <p14:tracePt t="77795" x="7721600" y="4305300"/>
          <p14:tracePt t="77815" x="7721600" y="4165600"/>
          <p14:tracePt t="77832" x="7721600" y="4095750"/>
          <p14:tracePt t="77849" x="7721600" y="4013200"/>
          <p14:tracePt t="77864" x="7715250" y="3987800"/>
          <p14:tracePt t="77880" x="7708900" y="3956050"/>
          <p14:tracePt t="77896" x="7708900" y="3924300"/>
          <p14:tracePt t="77914" x="7696200" y="3892550"/>
          <p14:tracePt t="77931" x="7696200" y="3860800"/>
          <p14:tracePt t="77947" x="7689850" y="3848100"/>
          <p14:tracePt t="77963" x="7689850" y="3841750"/>
          <p14:tracePt t="78003" x="7689850" y="3835400"/>
          <p14:tracePt t="78012" x="7689850" y="3829050"/>
          <p14:tracePt t="78030" x="7689850" y="3822700"/>
          <p14:tracePt t="78046" x="7689850" y="3803650"/>
          <p14:tracePt t="78064" x="7689850" y="3790950"/>
          <p14:tracePt t="78079" x="7689850" y="3778250"/>
          <p14:tracePt t="78097" x="7696200" y="3765550"/>
          <p14:tracePt t="78651" x="7696200" y="3771900"/>
          <p14:tracePt t="78690" x="7696200" y="3778250"/>
          <p14:tracePt t="78789" x="7696200" y="3784600"/>
          <p14:tracePt t="78806" x="7696200" y="3797300"/>
          <p14:tracePt t="78822" x="7696200" y="3803650"/>
          <p14:tracePt t="78835" x="7696200" y="3810000"/>
          <p14:tracePt t="78843" x="7696200" y="3816350"/>
          <p14:tracePt t="78861" x="7696200" y="3822700"/>
          <p14:tracePt t="78882" x="7689850" y="3829050"/>
          <p14:tracePt t="78917" x="7689850" y="3841750"/>
          <p14:tracePt t="78947" x="7689850" y="3848100"/>
          <p14:tracePt t="78964" x="7689850" y="3860800"/>
          <p14:tracePt t="78981" x="7683500" y="3886200"/>
          <p14:tracePt t="78996" x="7683500" y="3905250"/>
          <p14:tracePt t="79013" x="7677150" y="3924300"/>
          <p14:tracePt t="79030" x="7677150" y="3937000"/>
          <p14:tracePt t="79047" x="7677150" y="3962400"/>
          <p14:tracePt t="79065" x="7677150" y="3994150"/>
          <p14:tracePt t="79083" x="7677150" y="4089400"/>
          <p14:tracePt t="79097" x="7683500" y="4121150"/>
          <p14:tracePt t="79116" x="7689850" y="4165600"/>
          <p14:tracePt t="79132" x="7689850" y="4203700"/>
          <p14:tracePt t="79149" x="7696200" y="4273550"/>
          <p14:tracePt t="79165" x="7702550" y="4337050"/>
          <p14:tracePt t="79180" x="7708900" y="4375150"/>
          <p14:tracePt t="79197" x="7708900" y="4400550"/>
          <p14:tracePt t="79214" x="7708900" y="4425950"/>
          <p14:tracePt t="79232" x="7708900" y="4457700"/>
          <p14:tracePt t="79247" x="7708900" y="4489450"/>
          <p14:tracePt t="79267" x="7708900" y="4552950"/>
          <p14:tracePt t="79273" x="7715250" y="4578350"/>
          <p14:tracePt t="79281" x="7715250" y="4610100"/>
          <p14:tracePt t="79298" x="7727950" y="4667250"/>
          <p14:tracePt t="79314" x="7734300" y="4743450"/>
          <p14:tracePt t="79332" x="7740650" y="4794250"/>
          <p14:tracePt t="79348" x="7747000" y="4883150"/>
          <p14:tracePt t="79365" x="7747000" y="4984750"/>
          <p14:tracePt t="79380" x="7747000" y="5048250"/>
          <p14:tracePt t="79399" x="7747000" y="5124450"/>
          <p14:tracePt t="79415" x="7747000" y="5200650"/>
          <p14:tracePt t="79430" x="7740650" y="5276850"/>
          <p14:tracePt t="79447" x="7734300" y="5397500"/>
          <p14:tracePt t="79464" x="7734300" y="5511800"/>
          <p14:tracePt t="79482" x="7727950" y="5676900"/>
          <p14:tracePt t="79499" x="7721600" y="5759450"/>
          <p14:tracePt t="79515" x="7708900" y="5861050"/>
          <p14:tracePt t="79530" x="7696200" y="5975350"/>
          <p14:tracePt t="79547" x="7683500" y="6051550"/>
          <p14:tracePt t="79564" x="7670800" y="6165850"/>
          <p14:tracePt t="79581" x="7651750" y="6286500"/>
          <p14:tracePt t="79597" x="7651750" y="6375400"/>
          <p14:tracePt t="79616" x="7651750" y="6451600"/>
          <p14:tracePt t="79631" x="7651750" y="6483350"/>
          <p14:tracePt t="79649" x="7651750" y="6515100"/>
          <p14:tracePt t="79664" x="7651750" y="6534150"/>
          <p14:tracePt t="79681" x="7651750" y="6546850"/>
          <p14:tracePt t="79714" x="7651750" y="6553200"/>
          <p14:tracePt t="79877" x="7658100" y="6553200"/>
          <p14:tracePt t="79885" x="7664450" y="6546850"/>
          <p14:tracePt t="79897" x="7677150" y="6546850"/>
          <p14:tracePt t="79914" x="7696200" y="6546850"/>
          <p14:tracePt t="79931" x="7696200" y="6540500"/>
          <p14:tracePt t="80179" x="7702550" y="6540500"/>
          <p14:tracePt t="80186" x="7702550" y="6534150"/>
          <p14:tracePt t="80201" x="7715250" y="6527800"/>
          <p14:tracePt t="80215" x="7721600" y="6521450"/>
          <p14:tracePt t="80232" x="7727950" y="6521450"/>
          <p14:tracePt t="80248" x="7740650" y="6521450"/>
          <p14:tracePt t="80268" x="7747000" y="6521450"/>
          <p14:tracePt t="80274" x="7747000" y="6515100"/>
          <p14:tracePt t="80300" x="7753350" y="6515100"/>
          <p14:tracePt t="80558" x="7753350" y="6508750"/>
          <p14:tracePt t="80564" x="7759700" y="6489700"/>
          <p14:tracePt t="80571" x="7766050" y="6470650"/>
          <p14:tracePt t="80582" x="7778750" y="6451600"/>
          <p14:tracePt t="80599" x="7785100" y="6400800"/>
          <p14:tracePt t="80617" x="7810500" y="6254750"/>
          <p14:tracePt t="80632" x="7823200" y="6134100"/>
          <p14:tracePt t="80668" x="7829550" y="5886450"/>
          <p14:tracePt t="80701" x="7804150" y="5499100"/>
          <p14:tracePt t="80732" x="7759700" y="5022850"/>
          <p14:tracePt t="80749" x="7747000" y="4826000"/>
          <p14:tracePt t="80765" x="7727950" y="4699000"/>
          <p14:tracePt t="80772" x="7721600" y="4629150"/>
          <p14:tracePt t="80781" x="7708900" y="4578350"/>
          <p14:tracePt t="80800" x="7683500" y="4419600"/>
          <p14:tracePt t="80816" x="7658100" y="4241800"/>
          <p14:tracePt t="80832" x="7651750" y="4171950"/>
          <p14:tracePt t="80849" x="7645400" y="4108450"/>
          <p14:tracePt t="80865" x="7645400" y="4057650"/>
          <p14:tracePt t="80882" x="7645400" y="4000500"/>
          <p14:tracePt t="80899" x="7639050" y="3943350"/>
          <p14:tracePt t="80915" x="7639050" y="3879850"/>
          <p14:tracePt t="80932" x="7632700" y="3829050"/>
          <p14:tracePt t="80950" x="7626350" y="3803650"/>
          <p14:tracePt t="80965" x="7626350" y="3784600"/>
          <p14:tracePt t="80982" x="7626350" y="3765550"/>
          <p14:tracePt t="81000" x="7626350" y="3733800"/>
          <p14:tracePt t="81018" x="7626350" y="3702050"/>
          <p14:tracePt t="81032" x="7626350" y="3689350"/>
          <p14:tracePt t="81119" x="7626350" y="3708400"/>
          <p14:tracePt t="81127" x="7626350" y="3721100"/>
          <p14:tracePt t="81133" x="7626350" y="3740150"/>
          <p14:tracePt t="81149" x="7626350" y="3790950"/>
          <p14:tracePt t="81165" x="7626350" y="3854450"/>
          <p14:tracePt t="81182" x="7632700" y="3930650"/>
          <p14:tracePt t="81202" x="7632700" y="3962400"/>
          <p14:tracePt t="81283" x="7645400" y="3962400"/>
          <p14:tracePt t="81288" x="7645400" y="3956050"/>
          <p14:tracePt t="81300" x="7658100" y="3943350"/>
          <p14:tracePt t="81333" x="7664450" y="3937000"/>
          <p14:tracePt t="81367" x="7664450" y="3949700"/>
          <p14:tracePt t="81382" x="7683500" y="4025900"/>
          <p14:tracePt t="81400" x="7696200" y="4146550"/>
          <p14:tracePt t="81417" x="7702550" y="4273550"/>
          <p14:tracePt t="81434" x="7702550" y="4349750"/>
          <p14:tracePt t="81451" x="7702550" y="4356100"/>
          <p14:tracePt t="81560" x="7702550" y="4368800"/>
          <p14:tracePt t="81566" x="7702550" y="4381500"/>
          <p14:tracePt t="81585" x="7702550" y="4413250"/>
          <p14:tracePt t="81600" x="7702550" y="4425950"/>
          <p14:tracePt t="82168" x="7702550" y="4419600"/>
          <p14:tracePt t="82569" x="7702550" y="4413250"/>
          <p14:tracePt t="82641" x="7702550" y="4406900"/>
          <p14:tracePt t="82662" x="7696200" y="4406900"/>
          <p14:tracePt t="82677" x="7696200" y="4400550"/>
          <p14:tracePt t="83225" x="7689850" y="4400550"/>
          <p14:tracePt t="83249" x="7683500" y="4400550"/>
          <p14:tracePt t="83267" x="7670800" y="4400550"/>
          <p14:tracePt t="83287" x="7664450" y="4400550"/>
          <p14:tracePt t="83302" x="7658100" y="4400550"/>
          <p14:tracePt t="83328" x="7651750" y="4400550"/>
          <p14:tracePt t="83509" x="7645400" y="4400550"/>
          <p14:tracePt t="83555" x="7639050" y="4394200"/>
          <p14:tracePt t="83571" x="7639050" y="4387850"/>
          <p14:tracePt t="83592" x="7632700" y="4387850"/>
          <p14:tracePt t="83597" x="7632700" y="4381500"/>
          <p14:tracePt t="83611" x="7626350" y="4381500"/>
          <p14:tracePt t="83627" x="7620000" y="4381500"/>
          <p14:tracePt t="83634" x="7620000" y="4375150"/>
          <p14:tracePt t="83655" x="7613650" y="4375150"/>
          <p14:tracePt t="83668" x="7607300" y="4375150"/>
          <p14:tracePt t="83703" x="7600950" y="4375150"/>
          <p14:tracePt t="83720" x="7594600" y="4375150"/>
          <p14:tracePt t="83734" x="7588250" y="4375150"/>
          <p14:tracePt t="83741" x="7575550" y="4375150"/>
          <p14:tracePt t="83753" x="7543800" y="4375150"/>
          <p14:tracePt t="83769" x="7499350" y="4375150"/>
          <p14:tracePt t="83785" x="7416800" y="4368800"/>
          <p14:tracePt t="83802" x="7251700" y="4349750"/>
          <p14:tracePt t="83818" x="7105650" y="4337050"/>
          <p14:tracePt t="83835" x="6927850" y="4318000"/>
          <p14:tracePt t="83853" x="6718300" y="4311650"/>
          <p14:tracePt t="83869" x="6572250" y="4311650"/>
          <p14:tracePt t="83885" x="6438900" y="4311650"/>
          <p14:tracePt t="83904" x="6337300" y="4311650"/>
          <p14:tracePt t="83919" x="6229350" y="4305300"/>
          <p14:tracePt t="83935" x="6038850" y="4292600"/>
          <p14:tracePt t="83954" x="5911850" y="4279900"/>
          <p14:tracePt t="83970" x="5638800" y="4254500"/>
          <p14:tracePt t="83985" x="5461000" y="4241800"/>
          <p14:tracePt t="84002" x="5321300" y="4235450"/>
          <p14:tracePt t="84018" x="5207000" y="4229100"/>
          <p14:tracePt t="84035" x="5086350" y="4222750"/>
          <p14:tracePt t="84052" x="5003800" y="4216400"/>
          <p14:tracePt t="84069" x="4889500" y="4210050"/>
          <p14:tracePt t="84085" x="4864100" y="4210050"/>
          <p14:tracePt t="84102" x="4832350" y="4210050"/>
          <p14:tracePt t="84118" x="4819650" y="4210050"/>
          <p14:tracePt t="84135" x="4813300" y="4210050"/>
          <p14:tracePt t="84152" x="4781550" y="4203700"/>
          <p14:tracePt t="84169" x="4718050" y="4191000"/>
          <p14:tracePt t="84185" x="4673600" y="4178300"/>
          <p14:tracePt t="84202" x="4654550" y="4171950"/>
          <p14:tracePt t="84220" x="4635500" y="4171950"/>
          <p14:tracePt t="84235" x="4622800" y="4171950"/>
          <p14:tracePt t="84252" x="4616450" y="4165600"/>
          <p14:tracePt t="84269" x="4610100" y="4165600"/>
          <p14:tracePt t="84285" x="4597400" y="4165600"/>
          <p14:tracePt t="84302" x="4591050" y="4165600"/>
          <p14:tracePt t="84319" x="4584700" y="4165600"/>
          <p14:tracePt t="84335" x="4572000" y="4165600"/>
          <p14:tracePt t="84352" x="4559300" y="4165600"/>
          <p14:tracePt t="84369" x="4552950" y="4165600"/>
          <p14:tracePt t="84385" x="4546600" y="4165600"/>
          <p14:tracePt t="84402" x="4546600" y="4159250"/>
          <p14:tracePt t="84419" x="4540250" y="4159250"/>
          <p14:tracePt t="84436" x="4533900" y="4159250"/>
          <p14:tracePt t="84454" x="4527550" y="4159250"/>
          <p14:tracePt t="85014" x="4533900" y="4152900"/>
          <p14:tracePt t="85022" x="4540250" y="4146550"/>
          <p14:tracePt t="85037" x="4552950" y="4146550"/>
          <p14:tracePt t="85044" x="4559300" y="4152900"/>
          <p14:tracePt t="85053" x="4565650" y="4171950"/>
          <p14:tracePt t="85069" x="4635500" y="4203700"/>
          <p14:tracePt t="85282" x="4641850" y="4203700"/>
          <p14:tracePt t="85290" x="4654550" y="4191000"/>
          <p14:tracePt t="85296" x="4660900" y="4184650"/>
          <p14:tracePt t="85304" x="4667250" y="4178300"/>
          <p14:tracePt t="85319" x="4667250" y="4159250"/>
          <p14:tracePt t="85336" x="4660900" y="4127500"/>
          <p14:tracePt t="85353" x="4641850" y="4127500"/>
          <p14:tracePt t="85430" x="4635500" y="4127500"/>
          <p14:tracePt t="85439" x="4629150" y="4127500"/>
          <p14:tracePt t="85454" x="4622800" y="4127500"/>
          <p14:tracePt t="85469" x="4616450" y="4127500"/>
          <p14:tracePt t="85491" x="4610100" y="4127500"/>
          <p14:tracePt t="85501" x="4603750" y="4127500"/>
          <p14:tracePt t="85513" x="4597400" y="4127500"/>
          <p14:tracePt t="85531" x="4591050" y="4127500"/>
          <p14:tracePt t="85537" x="4584700" y="4127500"/>
          <p14:tracePt t="85554" x="4565650" y="4127500"/>
          <p14:tracePt t="85570" x="4552950" y="4133850"/>
          <p14:tracePt t="85587" x="4533900" y="4140200"/>
          <p14:tracePt t="85604" x="4521200" y="4146550"/>
          <p14:tracePt t="85622" x="4489450" y="4152900"/>
          <p14:tracePt t="85637" x="4476750" y="4159250"/>
          <p14:tracePt t="85653" x="4445000" y="4171950"/>
          <p14:tracePt t="85670" x="4432300" y="4178300"/>
          <p14:tracePt t="85687" x="4419600" y="4184650"/>
          <p14:tracePt t="85705" x="4400550" y="4184650"/>
          <p14:tracePt t="85721" x="4387850" y="4191000"/>
          <p14:tracePt t="85736" x="4356100" y="4197350"/>
          <p14:tracePt t="85753" x="4349750" y="4203700"/>
          <p14:tracePt t="85770" x="4318000" y="4210050"/>
          <p14:tracePt t="85776" x="4311650" y="4210050"/>
          <p14:tracePt t="85787" x="4305300" y="4210050"/>
          <p14:tracePt t="85805" x="4279900" y="4210050"/>
          <p14:tracePt t="85820" x="4254500" y="4210050"/>
          <p14:tracePt t="85837" x="4222750" y="4210050"/>
          <p14:tracePt t="85853" x="4171950" y="4210050"/>
          <p14:tracePt t="85873" x="4108450" y="4216400"/>
          <p14:tracePt t="85887" x="4051300" y="4222750"/>
          <p14:tracePt t="85906" x="3930650" y="4241800"/>
          <p14:tracePt t="85921" x="3860800" y="4248150"/>
          <p14:tracePt t="85938" x="3790950" y="4254500"/>
          <p14:tracePt t="85953" x="3759200" y="4260850"/>
          <p14:tracePt t="85971" x="3733800" y="4260850"/>
          <p14:tracePt t="85987" x="3714750" y="4260850"/>
          <p14:tracePt t="86005" x="3695700" y="4260850"/>
          <p14:tracePt t="86020" x="3676650" y="4260850"/>
          <p14:tracePt t="86037" x="3657600" y="4260850"/>
          <p14:tracePt t="86054" x="3638550" y="4260850"/>
          <p14:tracePt t="86070" x="3613150" y="4260850"/>
          <p14:tracePt t="86087" x="3581400" y="4260850"/>
          <p14:tracePt t="86106" x="3536950" y="4267200"/>
          <p14:tracePt t="86122" x="3505200" y="4267200"/>
          <p14:tracePt t="86137" x="3479800" y="4267200"/>
          <p14:tracePt t="86155" x="3460750" y="4267200"/>
          <p14:tracePt t="86171" x="3441700" y="4267200"/>
          <p14:tracePt t="86189" x="3409950" y="4267200"/>
          <p14:tracePt t="86206" x="3378200" y="4260850"/>
          <p14:tracePt t="86221" x="3359150" y="4254500"/>
          <p14:tracePt t="86239" x="3321050" y="4241800"/>
          <p14:tracePt t="86256" x="3276600" y="4229100"/>
          <p14:tracePt t="86271" x="3225800" y="4216400"/>
          <p14:tracePt t="86278" x="3187700" y="4203700"/>
          <p14:tracePt t="86287" x="3168650" y="4197350"/>
          <p14:tracePt t="86305" x="3117850" y="4191000"/>
          <p14:tracePt t="86321" x="3092450" y="4184650"/>
          <p14:tracePt t="86337" x="3073400" y="4178300"/>
          <p14:tracePt t="86355" x="3067050" y="4178300"/>
          <p14:tracePt t="86371" x="3048000" y="4178300"/>
          <p14:tracePt t="86387" x="3022600" y="4171950"/>
          <p14:tracePt t="86404" x="3003550" y="4165600"/>
          <p14:tracePt t="86422" x="2971800" y="4165600"/>
          <p14:tracePt t="86439" x="2959100" y="4165600"/>
          <p14:tracePt t="86454" x="2946400" y="4165600"/>
          <p14:tracePt t="86471" x="2940050" y="4165600"/>
          <p14:tracePt t="86489" x="2933700" y="4165600"/>
          <p14:tracePt t="86504" x="2927350" y="4165600"/>
          <p14:tracePt t="86541" x="2921000" y="4165600"/>
          <p14:tracePt t="86565" x="2914650" y="4165600"/>
          <p14:tracePt t="86586" x="2908300" y="4165600"/>
          <p14:tracePt t="87218" x="2914650" y="4165600"/>
          <p14:tracePt t="87225" x="2927350" y="4165600"/>
          <p14:tracePt t="87239" x="2940050" y="4165600"/>
          <p14:tracePt t="87257" x="2990850" y="4165600"/>
          <p14:tracePt t="87272" x="3054350" y="4165600"/>
          <p14:tracePt t="87290" x="3098800" y="4178300"/>
          <p14:tracePt t="87296" x="3117850" y="4178300"/>
          <p14:tracePt t="87305" x="3143250" y="4184650"/>
          <p14:tracePt t="87340" x="3213100" y="4210050"/>
          <p14:tracePt t="87372" x="3371850" y="4229100"/>
          <p14:tracePt t="87406" x="3600450" y="4235450"/>
          <p14:tracePt t="87426" x="3746500" y="4241800"/>
          <p14:tracePt t="87441" x="3835400" y="4241800"/>
          <p14:tracePt t="87457" x="3943350" y="4241800"/>
          <p14:tracePt t="87472" x="4038600" y="4235450"/>
          <p14:tracePt t="87490" x="4191000" y="4210050"/>
          <p14:tracePt t="87509" x="4394200" y="4191000"/>
          <p14:tracePt t="87522" x="4540250" y="4184650"/>
          <p14:tracePt t="87540" x="4724400" y="4171950"/>
          <p14:tracePt t="87555" x="4775200" y="4171950"/>
          <p14:tracePt t="87572" x="4800600" y="4171950"/>
          <p14:tracePt t="87588" x="4806950" y="4171950"/>
          <p14:tracePt t="87607" x="4832350" y="4165600"/>
          <p14:tracePt t="87625" x="4851400" y="4159250"/>
          <p14:tracePt t="87639" x="4902200" y="4152900"/>
          <p14:tracePt t="87656" x="4927600" y="4152900"/>
          <p14:tracePt t="87672" x="4933950" y="4152900"/>
          <p14:tracePt t="87751" x="4927600" y="4165600"/>
          <p14:tracePt t="87757" x="4914900" y="4184650"/>
          <p14:tracePt t="87772" x="4883150" y="4241800"/>
          <p14:tracePt t="87789" x="4826000" y="4330700"/>
          <p14:tracePt t="87797" x="4787900" y="4413250"/>
          <p14:tracePt t="87805" x="4756150" y="4483100"/>
          <p14:tracePt t="87822" x="4699000" y="4591050"/>
          <p14:tracePt t="87840" x="4597400" y="4743450"/>
          <p14:tracePt t="87857" x="4565650" y="4787900"/>
          <p14:tracePt t="87873" x="4540250" y="4819650"/>
          <p14:tracePt t="87889" x="4527550" y="4845050"/>
          <p14:tracePt t="87906" x="4502150" y="4864100"/>
          <p14:tracePt t="87922" x="4483100" y="4870450"/>
          <p14:tracePt t="87939" x="4464050" y="4876800"/>
          <p14:tracePt t="87955" x="4445000" y="4883150"/>
          <p14:tracePt t="87972" x="4432300" y="4883150"/>
          <p14:tracePt t="87989" x="4419600" y="4889500"/>
          <p14:tracePt t="88006" x="4406900" y="4889500"/>
          <p14:tracePt t="88023" x="4394200" y="4895850"/>
          <p14:tracePt t="88039" x="4387850" y="4895850"/>
          <p14:tracePt t="88119" x="4419600" y="4895850"/>
          <p14:tracePt t="88127" x="4470400" y="4883150"/>
          <p14:tracePt t="88139" x="4521200" y="4870450"/>
          <p14:tracePt t="88158" x="4902200" y="4857750"/>
          <p14:tracePt t="88172" x="5283200" y="4864100"/>
          <p14:tracePt t="88189" x="5664200" y="4902200"/>
          <p14:tracePt t="88206" x="5911850" y="4921250"/>
          <p14:tracePt t="88223" x="6127750" y="4921250"/>
          <p14:tracePt t="88241" x="6381750" y="4921250"/>
          <p14:tracePt t="88257" x="6521450" y="4921250"/>
          <p14:tracePt t="88273" x="6635750" y="4921250"/>
          <p14:tracePt t="88289" x="6686550" y="4921250"/>
          <p14:tracePt t="88295" x="6692900" y="4921250"/>
          <p14:tracePt t="88306" x="6699250" y="4921250"/>
          <p14:tracePt t="88351" x="6692900" y="4921250"/>
          <p14:tracePt t="88362" x="6673850" y="4927600"/>
          <p14:tracePt t="88374" x="6629400" y="4946650"/>
          <p14:tracePt t="88391" x="6515100" y="4972050"/>
          <p14:tracePt t="88407" x="6318250" y="5003800"/>
          <p14:tracePt t="88424" x="6064250" y="5035550"/>
          <p14:tracePt t="88442" x="5715000" y="5080000"/>
          <p14:tracePt t="88458" x="5556250" y="5099050"/>
          <p14:tracePt t="88473" x="5391150" y="5118100"/>
          <p14:tracePt t="88492" x="5257800" y="5143500"/>
          <p14:tracePt t="88506" x="5213350" y="5149850"/>
          <p14:tracePt t="88524" x="5207000" y="5156200"/>
          <p14:tracePt t="88557" x="5219700" y="5181600"/>
          <p14:tracePt t="88573" x="5334000" y="5226050"/>
          <p14:tracePt t="88590" x="5581650" y="5276850"/>
          <p14:tracePt t="88606" x="5842000" y="5327650"/>
          <p14:tracePt t="88624" x="6210300" y="5346700"/>
          <p14:tracePt t="88640" x="6419850" y="5346700"/>
          <p14:tracePt t="88656" x="6489700" y="5346700"/>
          <p14:tracePt t="88691" x="6483350" y="5359400"/>
          <p14:tracePt t="88706" x="6438900" y="5391150"/>
          <p14:tracePt t="88723" x="6432550" y="5403850"/>
          <p14:tracePt t="88740" x="6426200" y="5416550"/>
          <p14:tracePt t="88759" x="6426200" y="5422900"/>
          <p14:tracePt t="88773" x="6426200" y="5429250"/>
          <p14:tracePt t="88790" x="6438900" y="5435600"/>
          <p14:tracePt t="88807" x="6477000" y="5435600"/>
          <p14:tracePt t="88823" x="6508750" y="5448300"/>
          <p14:tracePt t="88840" x="6527800" y="5448300"/>
          <p14:tracePt t="88859" x="6534150" y="5454650"/>
          <p14:tracePt t="90801" x="6477000" y="5467350"/>
          <p14:tracePt t="90812" x="6445250" y="5480050"/>
          <p14:tracePt t="90826" x="6375400" y="5492750"/>
          <p14:tracePt t="91063" x="6381750" y="5492750"/>
          <p14:tracePt t="91067" x="6388100" y="5473700"/>
          <p14:tracePt t="91077" x="6413500" y="5454650"/>
          <p14:tracePt t="91112" x="6489700" y="5416550"/>
          <p14:tracePt t="91128" x="6521450" y="5391150"/>
          <p14:tracePt t="91142" x="6540500" y="5372100"/>
          <p14:tracePt t="91159" x="6546850" y="5365750"/>
          <p14:tracePt t="91176" x="6578600" y="5340350"/>
          <p14:tracePt t="91195" x="6642100" y="5264150"/>
          <p14:tracePt t="91209" x="6724650" y="5168900"/>
          <p14:tracePt t="91225" x="7010400" y="4902200"/>
          <p14:tracePt t="91242" x="7207250" y="4749800"/>
          <p14:tracePt t="91259" x="7467600" y="4578350"/>
          <p14:tracePt t="91276" x="7575550" y="4502150"/>
          <p14:tracePt t="91295" x="7670800" y="4432300"/>
          <p14:tracePt t="91300" x="7696200" y="4406900"/>
          <p14:tracePt t="91312" x="7791450" y="4305300"/>
          <p14:tracePt t="91328" x="7848600" y="4248150"/>
          <p14:tracePt t="91343" x="7912100" y="4178300"/>
          <p14:tracePt t="91361" x="7950200" y="4121150"/>
          <p14:tracePt t="91378" x="7975600" y="4083050"/>
          <p14:tracePt t="91393" x="8013700" y="4006850"/>
          <p14:tracePt t="91411" x="8070850" y="3924300"/>
          <p14:tracePt t="91426" x="8178800" y="3746500"/>
          <p14:tracePt t="91443" x="8235950" y="3657600"/>
          <p14:tracePt t="91459" x="8305800" y="3575050"/>
          <p14:tracePt t="91476" x="8337550" y="3524250"/>
          <p14:tracePt t="91493" x="8343900" y="3505200"/>
          <p14:tracePt t="91511" x="8356600" y="3492500"/>
          <p14:tracePt t="91544" x="8362950" y="3492500"/>
          <p14:tracePt t="91562" x="8382000" y="3498850"/>
          <p14:tracePt t="91576" x="8413750" y="3530600"/>
          <p14:tracePt t="91594" x="8458200" y="3562350"/>
          <p14:tracePt t="91610" x="8496300" y="3606800"/>
          <p14:tracePt t="91630" x="8547100" y="3670300"/>
          <p14:tracePt t="91645" x="8559800" y="3689350"/>
          <p14:tracePt t="91660" x="8559800" y="3702050"/>
          <p14:tracePt t="91676" x="8559800" y="3714750"/>
          <p14:tracePt t="91695" x="8540750" y="3746500"/>
          <p14:tracePt t="91711" x="8502650" y="3784600"/>
          <p14:tracePt t="91727" x="8470900" y="3816350"/>
          <p14:tracePt t="91744" x="8426450" y="3841750"/>
          <p14:tracePt t="91760" x="8350250" y="3873500"/>
          <p14:tracePt t="91776" x="8293100" y="3886200"/>
          <p14:tracePt t="91794" x="8210550" y="3886200"/>
          <p14:tracePt t="91801" x="8185150" y="3886200"/>
          <p14:tracePt t="91811" x="8134350" y="3873500"/>
          <p14:tracePt t="91827" x="8115300" y="3860800"/>
          <p14:tracePt t="91845" x="8083550" y="3829050"/>
          <p14:tracePt t="91860" x="8064500" y="3816350"/>
          <p14:tracePt t="91876" x="8051800" y="3784600"/>
          <p14:tracePt t="91893" x="8032750" y="3752850"/>
          <p14:tracePt t="91910" x="8020050" y="3721100"/>
          <p14:tracePt t="91926" x="8020050" y="3695700"/>
          <p14:tracePt t="91948" x="8026400" y="3676650"/>
          <p14:tracePt t="91959" x="8045450" y="3657600"/>
          <p14:tracePt t="91976" x="8102600" y="3632200"/>
          <p14:tracePt t="91993" x="8178800" y="3625850"/>
          <p14:tracePt t="92009" x="8286750" y="3625850"/>
          <p14:tracePt t="92028" x="8439150" y="3670300"/>
          <p14:tracePt t="92045" x="8483600" y="3708400"/>
          <p14:tracePt t="92060" x="8496300" y="3733800"/>
          <p14:tracePt t="92076" x="8496300" y="3771900"/>
          <p14:tracePt t="92093" x="8496300" y="3822700"/>
          <p14:tracePt t="92110" x="8477250" y="3860800"/>
          <p14:tracePt t="92127" x="8362950" y="3962400"/>
          <p14:tracePt t="92143" x="8280400" y="4006850"/>
          <p14:tracePt t="92161" x="8166100" y="4051300"/>
          <p14:tracePt t="92177" x="8115300" y="4051300"/>
          <p14:tracePt t="92196" x="8070850" y="4044950"/>
          <p14:tracePt t="92210" x="8045450" y="4019550"/>
          <p14:tracePt t="92228" x="8026400" y="3962400"/>
          <p14:tracePt t="92243" x="8032750" y="3905250"/>
          <p14:tracePt t="92260" x="8077200" y="3854450"/>
          <p14:tracePt t="92278" x="8159750" y="3810000"/>
          <p14:tracePt t="92285" x="8229600" y="3790950"/>
          <p14:tracePt t="92295" x="8305800" y="3778250"/>
          <p14:tracePt t="92312" x="8382000" y="3778250"/>
          <p14:tracePt t="92327" x="8413750" y="3778250"/>
          <p14:tracePt t="92345" x="8439150" y="3803650"/>
          <p14:tracePt t="92360" x="8445500" y="3816350"/>
          <p14:tracePt t="92376" x="8445500" y="3829050"/>
          <p14:tracePt t="92394" x="8445500" y="3841750"/>
          <p14:tracePt t="92410" x="8445500" y="3854450"/>
          <p14:tracePt t="92427" x="8445500" y="3860800"/>
          <p14:tracePt t="92446" x="8445500" y="3867150"/>
          <p14:tracePt t="93133" x="8445500" y="3873500"/>
          <p14:tracePt t="93142" x="8445500" y="3892550"/>
          <p14:tracePt t="93149" x="8445500" y="3898900"/>
          <p14:tracePt t="93161" x="8445500" y="3917950"/>
          <p14:tracePt t="93178" x="8439150" y="3937000"/>
          <p14:tracePt t="93194" x="8426450" y="3962400"/>
          <p14:tracePt t="93213" x="8413750" y="3975100"/>
          <p14:tracePt t="93247" x="8369300" y="4032250"/>
          <p14:tracePt t="93278" x="8191500" y="4140200"/>
          <p14:tracePt t="93312" x="8064500" y="4178300"/>
          <p14:tracePt t="93330" x="8026400" y="4184650"/>
          <p14:tracePt t="93345" x="8013700" y="4184650"/>
          <p14:tracePt t="93362" x="7975600" y="4184650"/>
          <p14:tracePt t="93378" x="7950200" y="4184650"/>
          <p14:tracePt t="93395" x="7931150" y="4184650"/>
          <p14:tracePt t="93411" x="7924800" y="4184650"/>
          <p14:tracePt t="93467" x="7918450" y="4184650"/>
          <p14:tracePt t="93517" x="7912100" y="4184650"/>
          <p14:tracePt t="93727" x="7905750" y="4184650"/>
          <p14:tracePt t="93891" x="7899400" y="4191000"/>
          <p14:tracePt t="93897" x="7886700" y="4203700"/>
          <p14:tracePt t="93912" x="7835900" y="4235450"/>
          <p14:tracePt t="93929" x="7727950" y="4273550"/>
          <p14:tracePt t="93945" x="7556500" y="4318000"/>
          <p14:tracePt t="93963" x="7124700" y="4381500"/>
          <p14:tracePt t="93979" x="6845300" y="4419600"/>
          <p14:tracePt t="94013" x="6654800" y="4470400"/>
          <p14:tracePt t="94154" x="6667500" y="4457700"/>
          <p14:tracePt t="94160" x="6692900" y="4387850"/>
          <p14:tracePt t="94168" x="6705600" y="4292600"/>
          <p14:tracePt t="94179" x="6711950" y="4235450"/>
          <p14:tracePt t="94195" x="6692900" y="4229100"/>
          <p14:tracePt t="94212" x="6604000" y="4222750"/>
          <p14:tracePt t="94229" x="6483350" y="4222750"/>
          <p14:tracePt t="94245" x="6324600" y="4248150"/>
          <p14:tracePt t="94264" x="6153150" y="4273550"/>
          <p14:tracePt t="94281" x="5670550" y="4349750"/>
          <p14:tracePt t="94287" x="5473700" y="4381500"/>
          <p14:tracePt t="94296" x="5295900" y="4400550"/>
          <p14:tracePt t="94312" x="4864100" y="4451350"/>
          <p14:tracePt t="94331" x="4457700" y="4483100"/>
          <p14:tracePt t="94348" x="3956050" y="4552950"/>
          <p14:tracePt t="94366" x="3581400" y="4629150"/>
          <p14:tracePt t="94380" x="3371850" y="4673600"/>
          <p14:tracePt t="94395" x="3257550" y="4705350"/>
          <p14:tracePt t="94412" x="3149600" y="4718050"/>
          <p14:tracePt t="94429" x="3073400" y="4724400"/>
          <p14:tracePt t="94445" x="2997200" y="4724400"/>
          <p14:tracePt t="94462" x="2921000" y="4724400"/>
          <p14:tracePt t="94481" x="2806700" y="4711700"/>
          <p14:tracePt t="94496" x="2749550" y="4699000"/>
          <p14:tracePt t="94513" x="2705100" y="4686300"/>
          <p14:tracePt t="94531" x="2673350" y="4679950"/>
          <p14:tracePt t="94546" x="2660650" y="4667250"/>
          <p14:tracePt t="94562" x="2654300" y="4660900"/>
          <p14:tracePt t="94581" x="2641600" y="4648200"/>
          <p14:tracePt t="94597" x="2628900" y="4622800"/>
          <p14:tracePt t="94613" x="2628900" y="4591050"/>
          <p14:tracePt t="94629" x="2628900" y="4546600"/>
          <p14:tracePt t="94649" x="2628900" y="4527550"/>
          <p14:tracePt t="94666" x="2635250" y="4495800"/>
          <p14:tracePt t="94680" x="2654300" y="4464050"/>
          <p14:tracePt t="94696" x="2673350" y="4438650"/>
          <p14:tracePt t="94712" x="2692400" y="4413250"/>
          <p14:tracePt t="94730" x="2705100" y="4394200"/>
          <p14:tracePt t="94746" x="2717800" y="4375150"/>
          <p14:tracePt t="94763" x="2736850" y="4356100"/>
          <p14:tracePt t="94782" x="2755900" y="4343400"/>
          <p14:tracePt t="94798" x="2762250" y="4337050"/>
          <p14:tracePt t="94812" x="2768600" y="4337050"/>
          <p14:tracePt t="94829" x="2774950" y="4330700"/>
          <p14:tracePt t="94846" x="2781300" y="4324350"/>
          <p14:tracePt t="94865" x="2794000" y="4318000"/>
          <p14:tracePt t="94879" x="2800350" y="4311650"/>
          <p14:tracePt t="94897" x="2819400" y="4298950"/>
          <p14:tracePt t="94912" x="2838450" y="4279900"/>
          <p14:tracePt t="94929" x="2857500" y="4267200"/>
          <p14:tracePt t="94946" x="2863850" y="4254500"/>
          <p14:tracePt t="94963" x="2876550" y="4241800"/>
          <p14:tracePt t="94982" x="2889250" y="4229100"/>
          <p14:tracePt t="95400" x="2889250" y="4222750"/>
          <p14:tracePt t="95407" x="2889250" y="4216400"/>
          <p14:tracePt t="95433" x="2889250" y="4210050"/>
          <p14:tracePt t="95445" x="2889250" y="4203700"/>
          <p14:tracePt t="95462" x="2889250" y="4197350"/>
          <p14:tracePt t="96025" x="2889250" y="4203700"/>
          <p14:tracePt t="97329" x="2889250" y="4197350"/>
          <p14:tracePt t="97336" x="2895600" y="4197350"/>
          <p14:tracePt t="97349" x="2895600" y="4191000"/>
          <p14:tracePt t="97365" x="2927350" y="4178300"/>
          <p14:tracePt t="97382" x="2959100" y="4171950"/>
          <p14:tracePt t="97399" x="2990850" y="4171950"/>
          <p14:tracePt t="97434" x="3067050" y="4184650"/>
          <p14:tracePt t="97468" x="3130550" y="4203700"/>
          <p14:tracePt t="97500" x="3168650" y="4203700"/>
          <p14:tracePt t="97515" x="3175000" y="4203700"/>
          <p14:tracePt t="97534" x="3181350" y="4203700"/>
          <p14:tracePt t="97548" x="3194050" y="4203700"/>
          <p14:tracePt t="97566" x="3200400" y="4203700"/>
          <p14:tracePt t="97582" x="3225800" y="4210050"/>
          <p14:tracePt t="97599" x="3263900" y="4210050"/>
          <p14:tracePt t="97615" x="3295650" y="4216400"/>
          <p14:tracePt t="97632" x="3314700" y="4216400"/>
          <p14:tracePt t="97650" x="3346450" y="4216400"/>
          <p14:tracePt t="97666" x="3378200" y="4216400"/>
          <p14:tracePt t="97682" x="3435350" y="4216400"/>
          <p14:tracePt t="97700" x="3486150" y="4216400"/>
          <p14:tracePt t="97717" x="3543300" y="4216400"/>
          <p14:tracePt t="97733" x="3613150" y="4216400"/>
          <p14:tracePt t="97749" x="3702050" y="4216400"/>
          <p14:tracePt t="97766" x="3746500" y="4216400"/>
          <p14:tracePt t="97782" x="3790950" y="4216400"/>
          <p14:tracePt t="97799" x="3835400" y="4216400"/>
          <p14:tracePt t="97817" x="3873500" y="4216400"/>
          <p14:tracePt t="97823" x="3886200" y="4216400"/>
          <p14:tracePt t="97832" x="3898900" y="4216400"/>
          <p14:tracePt t="97852" x="3924300" y="4210050"/>
          <p14:tracePt t="97867" x="3975100" y="4203700"/>
          <p14:tracePt t="97882" x="4013200" y="4197350"/>
          <p14:tracePt t="97899" x="4044950" y="4191000"/>
          <p14:tracePt t="97916" x="4076700" y="4184650"/>
          <p14:tracePt t="97932" x="4102100" y="4184650"/>
          <p14:tracePt t="97951" x="4133850" y="4184650"/>
          <p14:tracePt t="97969" x="4178300" y="4178300"/>
          <p14:tracePt t="97982" x="4235450" y="4178300"/>
          <p14:tracePt t="97999" x="4324350" y="4178300"/>
          <p14:tracePt t="98015" x="4381500" y="4178300"/>
          <p14:tracePt t="98035" x="4470400" y="4178300"/>
          <p14:tracePt t="98052" x="4527550" y="4171950"/>
          <p14:tracePt t="98067" x="4559300" y="4171950"/>
          <p14:tracePt t="98083" x="4591050" y="4165600"/>
          <p14:tracePt t="98099" x="4610100" y="4165600"/>
          <p14:tracePt t="98116" x="4641850" y="4165600"/>
          <p14:tracePt t="98133" x="4686300" y="4165600"/>
          <p14:tracePt t="98149" x="4718050" y="4165600"/>
          <p14:tracePt t="98167" x="4775200" y="4165600"/>
          <p14:tracePt t="98183" x="4832350" y="4159250"/>
          <p14:tracePt t="98200" x="4870450" y="4159250"/>
          <p14:tracePt t="98218" x="4902200" y="4159250"/>
          <p14:tracePt t="98233" x="4927600" y="4152900"/>
          <p14:tracePt t="98251" x="4965700" y="4146550"/>
          <p14:tracePt t="98268" x="4991100" y="4146550"/>
          <p14:tracePt t="98285" x="5010150" y="4146550"/>
          <p14:tracePt t="98299" x="5029200" y="4146550"/>
          <p14:tracePt t="98316" x="5054600" y="4146550"/>
          <p14:tracePt t="98323" x="5067300" y="4146550"/>
          <p14:tracePt t="98333" x="5080000" y="4146550"/>
          <p14:tracePt t="98351" x="5124450" y="4146550"/>
          <p14:tracePt t="98366" x="5168900" y="4159250"/>
          <p14:tracePt t="98383" x="5207000" y="4159250"/>
          <p14:tracePt t="98399" x="5257800" y="4165600"/>
          <p14:tracePt t="98416" x="5302250" y="4165600"/>
          <p14:tracePt t="98433" x="5334000" y="4165600"/>
          <p14:tracePt t="98452" x="5391150" y="4165600"/>
          <p14:tracePt t="98469" x="5454650" y="4165600"/>
          <p14:tracePt t="98484" x="5524500" y="4165600"/>
          <p14:tracePt t="98501" x="5594350" y="4165600"/>
          <p14:tracePt t="98516" x="5683250" y="4165600"/>
          <p14:tracePt t="98536" x="5753100" y="4171950"/>
          <p14:tracePt t="98551" x="5867400" y="4171950"/>
          <p14:tracePt t="98567" x="5956300" y="4171950"/>
          <p14:tracePt t="98585" x="6064250" y="4178300"/>
          <p14:tracePt t="98601" x="6127750" y="4178300"/>
          <p14:tracePt t="98617" x="6165850" y="4184650"/>
          <p14:tracePt t="98633" x="6178550" y="4184650"/>
          <p14:tracePt t="98652" x="6197600" y="4191000"/>
          <p14:tracePt t="98667" x="6229350" y="4191000"/>
          <p14:tracePt t="98684" x="6280150" y="4191000"/>
          <p14:tracePt t="98700" x="6337300" y="4191000"/>
          <p14:tracePt t="98716" x="6369050" y="4191000"/>
          <p14:tracePt t="98733" x="6381750" y="4191000"/>
          <p14:tracePt t="98750" x="6388100" y="4191000"/>
          <p14:tracePt t="98865" x="6394450" y="4197350"/>
          <p14:tracePt t="98877" x="6400800" y="4203700"/>
          <p14:tracePt t="98886" x="6400800" y="4210050"/>
          <p14:tracePt t="98900" x="6407150" y="4210050"/>
          <p14:tracePt t="98917" x="6432550" y="4210050"/>
          <p14:tracePt t="98933" x="6457950" y="4210050"/>
          <p14:tracePt t="98950" x="6496050" y="4191000"/>
          <p14:tracePt t="98970" x="6515100" y="4171950"/>
          <p14:tracePt t="99004" x="6521450" y="4171950"/>
          <p14:tracePt t="99017" x="6527800" y="4171950"/>
          <p14:tracePt t="99033" x="6534150" y="4171950"/>
          <p14:tracePt t="99050" x="6546850" y="4171950"/>
          <p14:tracePt t="99067" x="6559550" y="4171950"/>
          <p14:tracePt t="99084" x="6591300" y="4171950"/>
          <p14:tracePt t="99101" x="6623050" y="4171950"/>
          <p14:tracePt t="99117" x="6648450" y="4171950"/>
          <p14:tracePt t="99177" x="6648450" y="4178300"/>
          <p14:tracePt t="99185" x="6635750" y="4197350"/>
          <p14:tracePt t="99193" x="6616700" y="4216400"/>
          <p14:tracePt t="99203" x="6578600" y="4248150"/>
          <p14:tracePt t="99217" x="6521450" y="4311650"/>
          <p14:tracePt t="99564" x="6521450" y="4292600"/>
          <p14:tracePt t="99570" x="6521450" y="4273550"/>
          <p14:tracePt t="99585" x="6527800" y="4241800"/>
          <p14:tracePt t="99600" x="6565900" y="4229100"/>
          <p14:tracePt t="99634" x="6616700" y="4216400"/>
          <p14:tracePt t="99701" x="6648450" y="4210050"/>
          <p14:tracePt t="99717" x="6680200" y="4210050"/>
          <p14:tracePt t="99734" x="6718300" y="4203700"/>
          <p14:tracePt t="99750" x="6743700" y="4197350"/>
          <p14:tracePt t="99768" x="6762750" y="4191000"/>
          <p14:tracePt t="99788" x="6769100" y="4184650"/>
          <p14:tracePt t="99803" x="6775450" y="4184650"/>
          <p14:tracePt t="99849" x="6781800" y="4184650"/>
          <p14:tracePt t="99868" x="6794500" y="4184650"/>
          <p14:tracePt t="99874" x="6800850" y="4184650"/>
          <p14:tracePt t="99884" x="6832600" y="4184650"/>
          <p14:tracePt t="99901" x="6877050" y="4184650"/>
          <p14:tracePt t="99919" x="6902450" y="4184650"/>
          <p14:tracePt t="99934" x="6934200" y="4184650"/>
          <p14:tracePt t="99952" x="6953250" y="4184650"/>
          <p14:tracePt t="99968" x="6972300" y="4184650"/>
          <p14:tracePt t="99988" x="7004050" y="4184650"/>
          <p14:tracePt t="100003" x="7035800" y="4184650"/>
          <p14:tracePt t="100018" x="7061200" y="4184650"/>
          <p14:tracePt t="100035" x="7086600" y="4178300"/>
          <p14:tracePt t="100053" x="7112000" y="4171950"/>
          <p14:tracePt t="100068" x="7131050" y="4171950"/>
          <p14:tracePt t="100085" x="7156450" y="4165600"/>
          <p14:tracePt t="100101" x="7181850" y="4165600"/>
          <p14:tracePt t="100118" x="7207250" y="4165600"/>
          <p14:tracePt t="100136" x="7232650" y="4165600"/>
          <p14:tracePt t="100151" x="7258050" y="4165600"/>
          <p14:tracePt t="100168" x="7289800" y="4165600"/>
          <p14:tracePt t="100185" x="7327900" y="4165600"/>
          <p14:tracePt t="100202" x="7372350" y="4165600"/>
          <p14:tracePt t="100218" x="7404100" y="4165600"/>
          <p14:tracePt t="100234" x="7442200" y="4165600"/>
          <p14:tracePt t="100251" x="7467600" y="4165600"/>
          <p14:tracePt t="100269" x="7505700" y="4171950"/>
          <p14:tracePt t="100288" x="7537450" y="4178300"/>
          <p14:tracePt t="100303" x="7607300" y="4184650"/>
          <p14:tracePt t="100318" x="7639050" y="4191000"/>
          <p14:tracePt t="100335" x="7683500" y="4203700"/>
          <p14:tracePt t="100351" x="7734300" y="4210050"/>
          <p14:tracePt t="100368" x="7778750" y="4210050"/>
          <p14:tracePt t="100385" x="7867650" y="4216400"/>
          <p14:tracePt t="100404" x="7950200" y="4216400"/>
          <p14:tracePt t="100421" x="8020050" y="4216400"/>
          <p14:tracePt t="100435" x="8077200" y="4216400"/>
          <p14:tracePt t="100452" x="8140700" y="4222750"/>
          <p14:tracePt t="100468" x="8178800" y="4222750"/>
          <p14:tracePt t="100486" x="8210550" y="4229100"/>
          <p14:tracePt t="100502" x="8216900" y="4229100"/>
          <p14:tracePt t="100738" x="8210550" y="4229100"/>
          <p14:tracePt t="100744" x="8197850" y="4229100"/>
          <p14:tracePt t="100751" x="8185150" y="4229100"/>
          <p14:tracePt t="100771" x="8159750" y="4229100"/>
          <p14:tracePt t="100786" x="8140700" y="4229100"/>
          <p14:tracePt t="100805" x="8121650" y="4229100"/>
          <p14:tracePt t="100819" x="8108950" y="4229100"/>
          <p14:tracePt t="100835" x="8096250" y="4229100"/>
          <p14:tracePt t="100852" x="8089900" y="4229100"/>
          <p14:tracePt t="100877" x="8083550" y="4229100"/>
          <p14:tracePt t="100891" x="8077200" y="4229100"/>
          <p14:tracePt t="100903" x="8070850" y="4229100"/>
          <p14:tracePt t="100938" x="8070850" y="4222750"/>
          <p14:tracePt t="100960" x="8064500" y="4222750"/>
          <p14:tracePt t="100976" x="8064500" y="4216400"/>
          <p14:tracePt t="101131" x="8064500" y="4210050"/>
          <p14:tracePt t="101159" x="8064500" y="4203700"/>
          <p14:tracePt t="101339" x="8070850" y="4203700"/>
          <p14:tracePt t="101353" x="8070850" y="4197350"/>
          <p14:tracePt t="101970" x="8077200" y="4197350"/>
          <p14:tracePt t="101977" x="8096250" y="4197350"/>
          <p14:tracePt t="101986" x="8128000" y="4197350"/>
          <p14:tracePt t="102004" x="8191500" y="4216400"/>
          <p14:tracePt t="102021" x="8280400" y="4235450"/>
          <p14:tracePt t="102039" x="8318500" y="4248150"/>
          <p14:tracePt t="102053" x="8343900" y="4248150"/>
          <p14:tracePt t="102070" x="8356600" y="4248150"/>
          <p14:tracePt t="102103" x="8375650" y="4254500"/>
          <p14:tracePt t="102138" x="8426450" y="4254500"/>
          <p14:tracePt t="102170" x="8445500" y="4254500"/>
          <p14:tracePt t="102187" x="8451850" y="4254500"/>
          <p14:tracePt t="102203" x="8464550" y="4254500"/>
          <p14:tracePt t="102220" x="8477250" y="4254500"/>
          <p14:tracePt t="102238" x="8489950" y="4254500"/>
          <p14:tracePt t="102253" x="8502650" y="4254500"/>
          <p14:tracePt t="102270" x="8509000" y="4260850"/>
          <p14:tracePt t="102288" x="8521700" y="4260850"/>
          <p14:tracePt t="102303" x="8528050" y="4260850"/>
          <p14:tracePt t="102337" x="8534400" y="4260850"/>
          <p14:tracePt t="102354" x="8540750" y="4260850"/>
          <p14:tracePt t="102465" x="8547100" y="4260850"/>
          <p14:tracePt t="102472" x="8553450" y="4260850"/>
          <p14:tracePt t="102487" x="8572500" y="4267200"/>
          <p14:tracePt t="102503" x="8585200" y="4267200"/>
          <p14:tracePt t="102520" x="8597900" y="4267200"/>
          <p14:tracePt t="102539" x="8610600" y="4267200"/>
          <p14:tracePt t="102553" x="8629650" y="4267200"/>
          <p14:tracePt t="102570" x="8648700" y="4260850"/>
          <p14:tracePt t="102587" x="8674100" y="4254500"/>
          <p14:tracePt t="102603" x="8680450" y="4248150"/>
          <p14:tracePt t="102620" x="8693150" y="4248150"/>
          <p14:tracePt t="102637" x="8699500" y="4248150"/>
          <p14:tracePt t="103968" x="8686800" y="4248150"/>
          <p14:tracePt t="103975" x="8680450" y="4241800"/>
          <p14:tracePt t="103989" x="8655050" y="4235450"/>
          <p14:tracePt t="104005" x="8636000" y="4235450"/>
          <p14:tracePt t="104022" x="8616950" y="4235450"/>
          <p14:tracePt t="104039" x="8597900" y="4235450"/>
          <p14:tracePt t="104057" x="8578850" y="4235450"/>
          <p14:tracePt t="104092" x="8566150" y="4235450"/>
          <p14:tracePt t="104122" x="8534400" y="4235450"/>
          <p14:tracePt t="104157" x="8464550" y="4235450"/>
          <p14:tracePt t="104175" x="8420100" y="4241800"/>
          <p14:tracePt t="104190" x="8394700" y="4241800"/>
          <p14:tracePt t="104207" x="8375650" y="4241800"/>
          <p14:tracePt t="104222" x="8356600" y="4241800"/>
          <p14:tracePt t="104238" x="8343900" y="4241800"/>
          <p14:tracePt t="104255" x="8337550" y="4241800"/>
          <p14:tracePt t="104272" x="8331200" y="4241800"/>
          <p14:tracePt t="104291" x="8305800" y="4248150"/>
          <p14:tracePt t="104305" x="8293100" y="4254500"/>
          <p14:tracePt t="104322" x="8280400" y="4254500"/>
          <p14:tracePt t="104339" x="8274050" y="4254500"/>
          <p14:tracePt t="104362" x="8274050" y="4260850"/>
          <p14:tracePt t="104374" x="8261350" y="4260850"/>
          <p14:tracePt t="104389" x="8248650" y="4260850"/>
          <p14:tracePt t="104407" x="8229600" y="4260850"/>
          <p14:tracePt t="104422" x="8210550" y="4260850"/>
          <p14:tracePt t="104439" x="8197850" y="4260850"/>
          <p14:tracePt t="104455" x="8191500" y="4260850"/>
          <p14:tracePt t="104472" x="8172450" y="4260850"/>
          <p14:tracePt t="104490" x="8134350" y="4267200"/>
          <p14:tracePt t="104508" x="8121650" y="4267200"/>
          <p14:tracePt t="104522" x="8115300" y="4267200"/>
          <p14:tracePt t="104723" x="8108950" y="4267200"/>
          <p14:tracePt t="104741" x="8108950" y="4260850"/>
          <p14:tracePt t="104779" x="8108950" y="4254500"/>
          <p14:tracePt t="105394" x="8121650" y="4254500"/>
          <p14:tracePt t="105401" x="8134350" y="4254500"/>
          <p14:tracePt t="105411" x="8153400" y="4254500"/>
          <p14:tracePt t="105423" x="8185150" y="4254500"/>
          <p14:tracePt t="105458" x="8331200" y="4254500"/>
          <p14:tracePt t="105492" x="8559800" y="4248150"/>
          <p14:tracePt t="105523" x="8769350" y="4222750"/>
          <p14:tracePt t="105540" x="8782050" y="4222750"/>
          <p14:tracePt t="105557" x="8788400" y="4222750"/>
          <p14:tracePt t="105636" x="8794750" y="4222750"/>
          <p14:tracePt t="105723" x="8801100" y="4222750"/>
          <p14:tracePt t="105741" x="8807450" y="4222750"/>
          <p14:tracePt t="105750" x="8813800" y="4222750"/>
          <p14:tracePt t="105757" x="8826500" y="4222750"/>
          <p14:tracePt t="105774" x="8845550" y="4222750"/>
          <p14:tracePt t="105790" x="8877300" y="4222750"/>
          <p14:tracePt t="105807" x="8947150" y="4222750"/>
          <p14:tracePt t="105825" x="9144000" y="4229100"/>
          <p14:tracePt t="105841" x="9226550" y="4235450"/>
          <p14:tracePt t="105858" x="9258300" y="4241800"/>
          <p14:tracePt t="105874" x="9264650" y="4241800"/>
          <p14:tracePt t="105908" x="9271000" y="4241800"/>
          <p14:tracePt t="105929" x="9277350" y="4241800"/>
          <p14:tracePt t="105942" x="9283700" y="4241800"/>
          <p14:tracePt t="105959" x="9290050" y="4241800"/>
          <p14:tracePt t="105989" x="9296400" y="4241800"/>
          <p14:tracePt t="106019" x="9302750" y="4241800"/>
          <p14:tracePt t="106045" x="9309100" y="4241800"/>
          <p14:tracePt t="106060" x="9315450" y="4241800"/>
          <p14:tracePt t="106074" x="9321800" y="4241800"/>
          <p14:tracePt t="106090" x="9328150" y="4241800"/>
          <p14:tracePt t="106114" x="9334500" y="4241800"/>
          <p14:tracePt t="106120" x="9340850" y="4241800"/>
          <p14:tracePt t="106135" x="9347200" y="4241800"/>
          <p14:tracePt t="106149" x="9353550" y="4241800"/>
          <p14:tracePt t="106159" x="9359900" y="4241800"/>
          <p14:tracePt t="106174" x="9372600" y="4241800"/>
          <p14:tracePt t="106190" x="9385300" y="4241800"/>
          <p14:tracePt t="106281" x="9391650" y="4241800"/>
          <p14:tracePt t="106466" x="9385300" y="4235450"/>
          <p14:tracePt t="106473" x="9372600" y="4235450"/>
          <p14:tracePt t="106481" x="9359900" y="4235450"/>
          <p14:tracePt t="106491" x="9347200" y="4235450"/>
          <p14:tracePt t="106507" x="9309100" y="4235450"/>
          <p14:tracePt t="106525" x="9194800" y="4235450"/>
          <p14:tracePt t="106541" x="9086850" y="4235450"/>
          <p14:tracePt t="106559" x="9004300" y="4235450"/>
          <p14:tracePt t="106575" x="8921750" y="4235450"/>
          <p14:tracePt t="106592" x="8851900" y="4235450"/>
          <p14:tracePt t="106609" x="8775700" y="4235450"/>
          <p14:tracePt t="106627" x="8648700" y="4235450"/>
          <p14:tracePt t="106641" x="8553450" y="4235450"/>
          <p14:tracePt t="106660" x="8439150" y="4241800"/>
          <p14:tracePt t="106674" x="8356600" y="4241800"/>
          <p14:tracePt t="106694" x="8299450" y="4248150"/>
          <p14:tracePt t="106708" x="8293100" y="4248150"/>
          <p14:tracePt t="106781" x="8286750" y="4248150"/>
          <p14:tracePt t="106789" x="8280400" y="4254500"/>
          <p14:tracePt t="106797" x="8267700" y="4254500"/>
          <p14:tracePt t="106810" x="8261350" y="4254500"/>
          <p14:tracePt t="106824" x="8235950" y="4260850"/>
          <p14:tracePt t="106841" x="8229600" y="4267200"/>
          <p14:tracePt t="106860" x="8223250" y="4267200"/>
          <p14:tracePt t="106874" x="8210550" y="4273550"/>
          <p14:tracePt t="106891" x="8185150" y="4273550"/>
          <p14:tracePt t="106908" x="8153400" y="4279900"/>
          <p14:tracePt t="106924" x="8121650" y="4279900"/>
          <p14:tracePt t="106941" x="8039100" y="4292600"/>
          <p14:tracePt t="106958" x="7950200" y="4298950"/>
          <p14:tracePt t="106975" x="7899400" y="4298950"/>
          <p14:tracePt t="107076" x="7905750" y="4298950"/>
          <p14:tracePt t="107099" x="7905750" y="4292600"/>
          <p14:tracePt t="107108" x="7912100" y="4292600"/>
          <p14:tracePt t="107130" x="7924800" y="4292600"/>
          <p14:tracePt t="107136" x="7931150" y="4279900"/>
          <p14:tracePt t="107144" x="7937500" y="4279900"/>
          <p14:tracePt t="107158" x="7950200" y="4273550"/>
          <p14:tracePt t="107174" x="7956550" y="4273550"/>
          <p14:tracePt t="107191" x="7962900" y="4273550"/>
          <p14:tracePt t="107208" x="7962900" y="4267200"/>
          <p14:tracePt t="107225" x="7969250" y="4260850"/>
          <p14:tracePt t="107242" x="7975600" y="4260850"/>
          <p14:tracePt t="107263" x="7981950" y="4260850"/>
          <p14:tracePt t="107275" x="7981950" y="4254500"/>
          <p14:tracePt t="107654" x="7988300" y="4254500"/>
          <p14:tracePt t="107673" x="7994650" y="4248150"/>
          <p14:tracePt t="107715" x="8001000" y="4248150"/>
          <p14:tracePt t="107742" x="8001000" y="4241800"/>
          <p14:tracePt t="109797" x="8007350" y="4235450"/>
          <p14:tracePt t="109839" x="8007350" y="4229100"/>
          <p14:tracePt t="109845" x="8013700" y="4229100"/>
          <p14:tracePt t="109883" x="8020050" y="4229100"/>
          <p14:tracePt t="110610" x="8020050" y="4222750"/>
          <p14:tracePt t="110695" x="8026400" y="4222750"/>
          <p14:tracePt t="110707" x="8026400" y="4216400"/>
          <p14:tracePt t="110735" x="8026400" y="4210050"/>
          <p14:tracePt t="111906" x="8032750" y="4210050"/>
          <p14:tracePt t="111942" x="8039100" y="4210050"/>
          <p14:tracePt t="111996" x="8045450" y="4210050"/>
          <p14:tracePt t="112041" x="8051800" y="4210050"/>
          <p14:tracePt t="112057" x="8058150" y="4210050"/>
          <p14:tracePt t="112073" x="8064500" y="4210050"/>
          <p14:tracePt t="112083" x="8070850" y="4210050"/>
          <p14:tracePt t="112113" x="8096250" y="4203700"/>
          <p14:tracePt t="112130" x="8108950" y="4203700"/>
          <p14:tracePt t="112147" x="8128000" y="4203700"/>
          <p14:tracePt t="112163" x="8147050" y="4203700"/>
          <p14:tracePt t="112180" x="8172450" y="4203700"/>
          <p14:tracePt t="112197" x="8204200" y="4203700"/>
          <p14:tracePt t="112213" x="8216900" y="4210050"/>
          <p14:tracePt t="112230" x="8223250" y="4210050"/>
          <p14:tracePt t="112247" x="8229600" y="4210050"/>
          <p14:tracePt t="112263" x="8235950" y="4210050"/>
          <p14:tracePt t="112280" x="8242300" y="4210050"/>
          <p14:tracePt t="112546" x="8235950" y="4210050"/>
          <p14:tracePt t="112553" x="8229600" y="4210050"/>
          <p14:tracePt t="112563" x="8210550" y="4210050"/>
          <p14:tracePt t="112580" x="8197850" y="4210050"/>
          <p14:tracePt t="112614" x="8172450" y="4210050"/>
          <p14:tracePt t="112651" x="8134350" y="4203700"/>
          <p14:tracePt t="112682" x="8096250" y="4197350"/>
          <p14:tracePt t="112697" x="8070850" y="4197350"/>
          <p14:tracePt t="112714" x="8045450" y="4197350"/>
          <p14:tracePt t="112733" x="8020050" y="4191000"/>
          <p14:tracePt t="112747" x="8013700" y="4191000"/>
          <p14:tracePt t="112765" x="8001000" y="4191000"/>
          <p14:tracePt t="112780" x="7994650" y="4191000"/>
          <p14:tracePt t="112797" x="7988300" y="4191000"/>
          <p14:tracePt t="112843" x="7981950" y="4191000"/>
          <p14:tracePt t="113401" x="7988300" y="4191000"/>
          <p14:tracePt t="113408" x="7994650" y="4191000"/>
          <p14:tracePt t="113415" x="8001000" y="4184650"/>
          <p14:tracePt t="113431" x="8032750" y="4178300"/>
          <p14:tracePt t="113450" x="8058150" y="4178300"/>
          <p14:tracePt t="113464" x="8083550" y="4178300"/>
          <p14:tracePt t="113498" x="8108950" y="4178300"/>
          <p14:tracePt t="113534" x="8172450" y="4184650"/>
          <p14:tracePt t="113565" x="8286750" y="4210050"/>
          <p14:tracePt t="113583" x="8362950" y="4235450"/>
          <p14:tracePt t="113598" x="8432800" y="4260850"/>
          <p14:tracePt t="113615" x="8502650" y="4279900"/>
          <p14:tracePt t="113631" x="8585200" y="4286250"/>
          <p14:tracePt t="113648" x="8655050" y="4298950"/>
          <p14:tracePt t="113664" x="8705850" y="4311650"/>
          <p14:tracePt t="113681" x="8731250" y="4318000"/>
          <p14:tracePt t="113700" x="8737600" y="4318000"/>
          <p14:tracePt t="113715" x="8743950" y="4318000"/>
          <p14:tracePt t="114023" x="8750300" y="4311650"/>
          <p14:tracePt t="114031" x="8756650" y="4311650"/>
          <p14:tracePt t="114039" x="8763000" y="4305300"/>
          <p14:tracePt t="114050" x="8782050" y="4298950"/>
          <p14:tracePt t="114067" x="8870950" y="4267200"/>
          <p14:tracePt t="114084" x="8940800" y="4248150"/>
          <p14:tracePt t="114115" x="9055100" y="4210050"/>
          <p14:tracePt t="114149" x="9137650" y="4184650"/>
          <p14:tracePt t="114183" x="9188450" y="4178300"/>
          <p14:tracePt t="114198" x="9194800" y="4178300"/>
          <p14:tracePt t="114217" x="9194800" y="4171950"/>
          <p14:tracePt t="114232" x="9201150" y="4171950"/>
          <p14:tracePt t="114249" x="9207500" y="4165600"/>
          <p14:tracePt t="114284" x="9074150" y="4254500"/>
          <p14:tracePt t="114298" x="8858250" y="4356100"/>
          <p14:tracePt t="114526" x="8858250" y="4349750"/>
          <p14:tracePt t="114534" x="8851900" y="4318000"/>
          <p14:tracePt t="114541" x="8851900" y="4286250"/>
          <p14:tracePt t="114549" x="8858250" y="4254500"/>
          <p14:tracePt t="114566" x="8896350" y="4216400"/>
          <p14:tracePt t="114585" x="8940800" y="4203700"/>
          <p14:tracePt t="114615" x="9340850" y="4210050"/>
          <p14:tracePt t="114649" x="9709150" y="4254500"/>
          <p14:tracePt t="114682" x="10147300" y="4279900"/>
          <p14:tracePt t="114701" x="10585450" y="4279900"/>
          <p14:tracePt t="114715" x="10947400" y="4279900"/>
          <p14:tracePt t="114733" x="11074400" y="4279900"/>
          <p14:tracePt t="114749" x="11125200" y="4279900"/>
          <p14:tracePt t="115107" x="11131550" y="4279900"/>
          <p14:tracePt t="115112" x="11131550" y="4273550"/>
          <p14:tracePt t="115119" x="11131550" y="4267200"/>
          <p14:tracePt t="115557" x="11131550" y="4260850"/>
          <p14:tracePt t="115592" x="11131550" y="4254500"/>
          <p14:tracePt t="115613" x="11131550" y="4248150"/>
          <p14:tracePt t="115619" x="11131550" y="4241800"/>
          <p14:tracePt t="115644" x="11131550" y="4235450"/>
          <p14:tracePt t="115674" x="11131550" y="4229100"/>
          <p14:tracePt t="115705" x="11125200" y="4229100"/>
          <p14:tracePt t="115737" x="11125200" y="4222750"/>
          <p14:tracePt t="115897" x="11125200" y="4216400"/>
          <p14:tracePt t="115954" x="11125200" y="4210050"/>
          <p14:tracePt t="115975" x="11131550" y="4210050"/>
          <p14:tracePt t="115983" x="11131550" y="4203700"/>
          <p14:tracePt t="115990" x="11137900" y="4203700"/>
          <p14:tracePt t="116019" x="11169650" y="4191000"/>
          <p14:tracePt t="116052" x="11239500" y="4178300"/>
          <p14:tracePt t="116067" x="11296650" y="4165600"/>
          <p14:tracePt t="116084" x="11366500" y="4159250"/>
          <p14:tracePt t="116100" x="11442700" y="4152900"/>
          <p14:tracePt t="116119" x="11499850" y="4152900"/>
          <p14:tracePt t="116134" x="11525250" y="4152900"/>
          <p14:tracePt t="116151" x="11544300" y="4152900"/>
          <p14:tracePt t="116170" x="11563350" y="4159250"/>
          <p14:tracePt t="116184" x="11576050" y="4165600"/>
          <p14:tracePt t="116203" x="11582400" y="4171950"/>
          <p14:tracePt t="116217" x="11588750" y="4171950"/>
          <p14:tracePt t="116240" x="11595100" y="4178300"/>
          <p14:tracePt t="117409" x="11588750" y="4178300"/>
          <p14:tracePt t="117424" x="11582400" y="4178300"/>
          <p14:tracePt t="117440" x="11576050" y="4178300"/>
          <p14:tracePt t="117459" x="11569700" y="4178300"/>
          <p14:tracePt t="117465" x="11563350" y="4171950"/>
          <p14:tracePt t="117472" x="11557000" y="4165600"/>
          <p14:tracePt t="117502" x="11512550" y="4083050"/>
          <p14:tracePt t="117537" x="11455400" y="3981450"/>
          <p14:tracePt t="117570" x="11436350" y="3911600"/>
          <p14:tracePt t="117585" x="11430000" y="3873500"/>
          <p14:tracePt t="117602" x="11423650" y="3835400"/>
          <p14:tracePt t="117618" x="11410950" y="3797300"/>
          <p14:tracePt t="117637" x="11410950" y="3778250"/>
          <p14:tracePt t="117656" x="11410950" y="3765550"/>
          <p14:tracePt t="117709" x="11410950" y="3771900"/>
          <p14:tracePt t="117718" x="11410950" y="3816350"/>
          <p14:tracePt t="117725" x="11430000" y="3886200"/>
          <p14:tracePt t="117737" x="11449050" y="4064000"/>
          <p14:tracePt t="117757" x="11449050" y="4394200"/>
          <p14:tracePt t="117770" x="11449050" y="4692650"/>
          <p14:tracePt t="117786" x="11449050" y="5099050"/>
          <p14:tracePt t="117802" x="11449050" y="5429250"/>
          <p14:tracePt t="117819" x="11449050" y="5810250"/>
          <p14:tracePt t="117835" x="11468100" y="6051550"/>
          <p14:tracePt t="117854" x="11531600" y="6445250"/>
          <p14:tracePt t="117869" x="11557000" y="6584950"/>
          <p14:tracePt t="117885" x="11582400" y="6699250"/>
          <p14:tracePt t="117902" x="11601450" y="6781800"/>
          <p14:tracePt t="117919" x="11620500" y="6851650"/>
          <p14:tracePt t="117936" x="11633200" y="6851650"/>
          <p14:tracePt t="117955" x="11639550" y="6851650"/>
          <p14:tracePt t="117970" x="11645900" y="6851650"/>
          <p14:tracePt t="117985" x="11658600" y="6851650"/>
          <p14:tracePt t="118002" x="11677650" y="6851650"/>
          <p14:tracePt t="118019" x="11703050" y="6851650"/>
          <p14:tracePt t="118036" x="11741150" y="6851650"/>
          <p14:tracePt t="118052" x="11766550" y="6851650"/>
          <p14:tracePt t="118069" x="11791950" y="6851650"/>
          <p14:tracePt t="118086" x="11811000" y="6851650"/>
          <p14:tracePt t="118103" x="11830050" y="6851650"/>
          <p14:tracePt t="118119" x="11855450" y="6851650"/>
          <p14:tracePt t="118137" x="11868150" y="6851650"/>
          <p14:tracePt t="118154" x="11874500" y="6845300"/>
          <p14:tracePt t="118169" x="11887200" y="6807200"/>
          <p14:tracePt t="118186" x="11893550" y="6775450"/>
          <p14:tracePt t="118202" x="11899900" y="6731000"/>
          <p14:tracePt t="118220" x="11906250" y="6705600"/>
          <p14:tracePt t="118237" x="11906250" y="6680200"/>
          <p14:tracePt t="118255" x="11906250" y="6661150"/>
          <p14:tracePt t="118272" x="11899900" y="6642100"/>
          <p14:tracePt t="118286" x="11887200" y="6642100"/>
          <p14:tracePt t="118303" x="11849100" y="6642100"/>
          <p14:tracePt t="118319" x="11804650" y="6648450"/>
          <p14:tracePt t="118336" x="11760200" y="6667500"/>
          <p14:tracePt t="118353" x="11722100" y="6686550"/>
          <p14:tracePt t="118372" x="11664950" y="6699250"/>
          <p14:tracePt t="118379" x="11652250" y="6705600"/>
          <p14:tracePt t="118388" x="11639550" y="6711950"/>
          <p14:tracePt t="118402" x="11614150" y="6718300"/>
          <p14:tracePt t="118419" x="11569700" y="6724650"/>
          <p14:tracePt t="118436" x="11518900" y="6737350"/>
          <p14:tracePt t="118453" x="11449050" y="6762750"/>
          <p14:tracePt t="118472" x="11372850" y="6788150"/>
          <p14:tracePt t="118486" x="11328400" y="6807200"/>
          <p14:tracePt t="118503" x="11315700" y="6819900"/>
          <p14:tracePt t="118519" x="11309350" y="6832600"/>
          <p14:tracePt t="118536" x="11309350" y="6838950"/>
          <p14:tracePt t="118553" x="11309350" y="6851650"/>
          <p14:tracePt t="118571" x="11322050" y="6851650"/>
          <p14:tracePt t="118586" x="11347450" y="6851650"/>
          <p14:tracePt t="118603" x="11385550" y="6851650"/>
          <p14:tracePt t="118620" x="11468100" y="6851650"/>
          <p14:tracePt t="118638" x="11531600" y="6851650"/>
          <p14:tracePt t="118653" x="11601450" y="6851650"/>
          <p14:tracePt t="118674" x="11690350" y="6851650"/>
          <p14:tracePt t="118687" x="11741150" y="6845300"/>
          <p14:tracePt t="118703" x="11760200" y="6826250"/>
          <p14:tracePt t="118720" x="11779250" y="6807200"/>
          <p14:tracePt t="118736" x="11798300" y="6781800"/>
          <p14:tracePt t="118756" x="11804650" y="6743700"/>
          <p14:tracePt t="118773" x="11804650" y="6692900"/>
          <p14:tracePt t="118787" x="11798300" y="6667500"/>
          <p14:tracePt t="118803" x="11779250" y="6635750"/>
          <p14:tracePt t="118819" x="11772900" y="6629400"/>
          <p14:tracePt t="118836" x="11760200" y="6623050"/>
          <p14:tracePt t="118855" x="11703050" y="6610350"/>
          <p14:tracePt t="118874" x="11664950" y="6604000"/>
          <p14:tracePt t="118881" x="11645900" y="6604000"/>
          <p14:tracePt t="118889" x="11626850" y="6604000"/>
          <p14:tracePt t="118903" x="11588750" y="6610350"/>
          <p14:tracePt t="118920" x="11557000" y="6616700"/>
          <p14:tracePt t="118937" x="11531600" y="6616700"/>
          <p14:tracePt t="118953" x="11512550" y="6629400"/>
          <p14:tracePt t="118971" x="11499850" y="6642100"/>
          <p14:tracePt t="118986" x="11493500" y="6661150"/>
          <p14:tracePt t="119003" x="11474450" y="6680200"/>
          <p14:tracePt t="119020" x="11461750" y="6699250"/>
          <p14:tracePt t="119037" x="11455400" y="6724650"/>
          <p14:tracePt t="119054" x="11455400" y="6737350"/>
          <p14:tracePt t="119071" x="11461750" y="6781800"/>
          <p14:tracePt t="119087" x="11487150" y="6826250"/>
          <p14:tracePt t="119104" x="11525250" y="6851650"/>
          <p14:tracePt t="119123" x="11588750" y="6851650"/>
          <p14:tracePt t="119137" x="11664950" y="6851650"/>
          <p14:tracePt t="119154" x="11741150" y="6851650"/>
          <p14:tracePt t="119170" x="11811000" y="6851650"/>
          <p14:tracePt t="119188" x="11855450" y="6845300"/>
          <p14:tracePt t="119206" x="11868150" y="6838950"/>
          <p14:tracePt t="119221" x="11868150" y="6826250"/>
          <p14:tracePt t="119238" x="11868150" y="6813550"/>
          <p14:tracePt t="119256" x="11868150" y="6781800"/>
          <p14:tracePt t="119273" x="11849100" y="6718300"/>
          <p14:tracePt t="119288" x="11817350" y="6686550"/>
          <p14:tracePt t="119303" x="11779250" y="6642100"/>
          <p14:tracePt t="119320" x="11747500" y="6642100"/>
          <p14:tracePt t="119337" x="11715750" y="6635750"/>
          <p14:tracePt t="119354" x="11677650" y="6635750"/>
          <p14:tracePt t="119373" x="11633200" y="6635750"/>
          <p14:tracePt t="119379" x="11595100" y="6648450"/>
          <p14:tracePt t="119388" x="11537950" y="6673850"/>
          <p14:tracePt t="119405" x="11506200" y="6699250"/>
          <p14:tracePt t="119421" x="11461750" y="6743700"/>
          <p14:tracePt t="119438" x="11423650" y="6775450"/>
          <p14:tracePt t="119454" x="11404600" y="6807200"/>
          <p14:tracePt t="119471" x="11404600" y="6826250"/>
          <p14:tracePt t="119488" x="11423650" y="6851650"/>
          <p14:tracePt t="119504" x="11449050" y="6851650"/>
          <p14:tracePt t="119520" x="11525250" y="6851650"/>
          <p14:tracePt t="119537" x="11633200" y="6851650"/>
          <p14:tracePt t="119553" x="11747500" y="6851650"/>
          <p14:tracePt t="119570" x="11836400" y="6832600"/>
          <p14:tracePt t="119589" x="11855450" y="6826250"/>
          <p14:tracePt t="119929" x="11855450" y="6838950"/>
          <p14:tracePt t="119938" x="11849100" y="6838950"/>
          <p14:tracePt t="119945" x="11849100" y="6845300"/>
          <p14:tracePt t="119961" x="11849100" y="6851650"/>
          <p14:tracePt t="119971" x="11842750" y="6851650"/>
          <p14:tracePt t="120024" x="11830050" y="6851650"/>
          <p14:tracePt t="120037" x="11823700" y="6851650"/>
          <p14:tracePt t="120054" x="11811000" y="6851650"/>
          <p14:tracePt t="120088" x="11798300" y="6851650"/>
          <p14:tracePt t="121505" x="11791950" y="6838950"/>
          <p14:tracePt t="121511" x="11772900" y="6819900"/>
          <p14:tracePt t="121529" x="11766550" y="6813550"/>
          <p14:tracePt t="121539" x="11747500" y="6794500"/>
          <p14:tracePt t="121556" x="11722100" y="6788150"/>
          <p14:tracePt t="121574" x="11703050" y="6781800"/>
          <p14:tracePt t="121590" x="11633200" y="6769100"/>
          <p14:tracePt t="121624" x="11277600" y="6699250"/>
          <p14:tracePt t="121658" x="10636250" y="6527800"/>
          <p14:tracePt t="121691" x="9855200" y="6292850"/>
          <p14:tracePt t="121708" x="9588500" y="6191250"/>
          <p14:tracePt t="121724" x="9271000" y="6096000"/>
          <p14:tracePt t="121739" x="8934450" y="5975350"/>
          <p14:tracePt t="121756" x="8769350" y="5918200"/>
          <p14:tracePt t="121773" x="8661400" y="5867400"/>
          <p14:tracePt t="121789" x="8553450" y="5816600"/>
          <p14:tracePt t="121806" x="8458200" y="5759450"/>
          <p14:tracePt t="121826" x="8356600" y="5676900"/>
          <p14:tracePt t="121841" x="8204200" y="5537200"/>
          <p14:tracePt t="121857" x="8115300" y="5429250"/>
          <p14:tracePt t="121875" x="8032750" y="5295900"/>
          <p14:tracePt t="121882" x="7988300" y="5213350"/>
          <p14:tracePt t="121889" x="7950200" y="5156200"/>
          <p14:tracePt t="121910" x="7912100" y="5060950"/>
          <p14:tracePt t="121923" x="7874000" y="4978400"/>
          <p14:tracePt t="121941" x="7835900" y="4851400"/>
          <p14:tracePt t="121958" x="7823200" y="4806950"/>
          <p14:tracePt t="121975" x="7810500" y="4737100"/>
          <p14:tracePt t="121991" x="7810500" y="4705350"/>
          <p14:tracePt t="122006" x="7810500" y="4673600"/>
          <p14:tracePt t="122024" x="7804150" y="4622800"/>
          <p14:tracePt t="122042" x="7791450" y="4559300"/>
          <p14:tracePt t="122057" x="7785100" y="4495800"/>
          <p14:tracePt t="122073" x="7785100" y="4464050"/>
          <p14:tracePt t="122092" x="7785100" y="4451350"/>
          <p14:tracePt t="122107" x="7785100" y="4438650"/>
          <p14:tracePt t="122421" x="7785100" y="4432300"/>
          <p14:tracePt t="122487" x="7791450" y="4425950"/>
          <p14:tracePt t="122499" x="7791450" y="4413250"/>
          <p14:tracePt t="122507" x="7797800" y="4413250"/>
          <p14:tracePt t="122524" x="7816850" y="4381500"/>
          <p14:tracePt t="122560" x="7861300" y="4311650"/>
          <p14:tracePt t="122591" x="7937500" y="4229100"/>
          <p14:tracePt t="122626" x="8020050" y="4159250"/>
          <p14:tracePt t="122640" x="8089900" y="4121150"/>
          <p14:tracePt t="122658" x="8153400" y="4114800"/>
          <p14:tracePt t="122674" x="8261350" y="4121150"/>
          <p14:tracePt t="122694" x="8362950" y="4184650"/>
          <p14:tracePt t="122709" x="8394700" y="4229100"/>
          <p14:tracePt t="122725" x="8394700" y="4273550"/>
          <p14:tracePt t="122742" x="8394700" y="4337050"/>
          <p14:tracePt t="122759" x="8394700" y="4362450"/>
          <p14:tracePt t="122773" x="8394700" y="4381500"/>
          <p14:tracePt t="122790" x="8382000" y="4400550"/>
          <p14:tracePt t="122807" x="8369300" y="4413250"/>
          <p14:tracePt t="122824" x="8343900" y="4438650"/>
          <p14:tracePt t="122841" x="8299450" y="4470400"/>
          <p14:tracePt t="122857" x="8255000" y="4476750"/>
          <p14:tracePt t="122876" x="8191500" y="4476750"/>
          <p14:tracePt t="122881" x="8153400" y="4476750"/>
          <p14:tracePt t="122890" x="8128000" y="4476750"/>
          <p14:tracePt t="122907" x="8051800" y="4445000"/>
          <p14:tracePt t="122924" x="8013700" y="4413250"/>
          <p14:tracePt t="122941" x="7988300" y="4375150"/>
          <p14:tracePt t="122957" x="7988300" y="4324350"/>
          <p14:tracePt t="122974" x="7988300" y="4292600"/>
          <p14:tracePt t="122990" x="8001000" y="4235450"/>
          <p14:tracePt t="123008" x="8026400" y="4203700"/>
          <p14:tracePt t="123024" x="8051800" y="4184650"/>
          <p14:tracePt t="123041" x="8102600" y="4171950"/>
          <p14:tracePt t="123057" x="8178800" y="4178300"/>
          <p14:tracePt t="123076" x="8204200" y="4197350"/>
          <p14:tracePt t="123091" x="8216900" y="4222750"/>
          <p14:tracePt t="123108" x="8216900" y="4248150"/>
          <p14:tracePt t="123128" x="8191500" y="4305300"/>
          <p14:tracePt t="123141" x="8185150" y="4318000"/>
          <p14:tracePt t="123160" x="8147050" y="4349750"/>
          <p14:tracePt t="123174" x="8140700" y="4349750"/>
          <p14:tracePt t="123193" x="8134350" y="4349750"/>
          <p14:tracePt t="123230" x="8134350" y="4337050"/>
          <p14:tracePt t="123241" x="8140700" y="4324350"/>
          <p14:tracePt t="123259" x="8235950" y="4235450"/>
          <p14:tracePt t="123274" x="8394700" y="4133850"/>
          <p14:tracePt t="123291" x="8724900" y="4038600"/>
          <p14:tracePt t="123310" x="9156700" y="3981450"/>
          <p14:tracePt t="123324" x="9544050" y="3949700"/>
          <p14:tracePt t="123341" x="10033000" y="3937000"/>
          <p14:tracePt t="123360" x="10420350" y="3949700"/>
          <p14:tracePt t="123375" x="10515600" y="3962400"/>
          <p14:tracePt t="123381" x="10560050" y="3975100"/>
          <p14:tracePt t="123391" x="10598150" y="3987800"/>
          <p14:tracePt t="123408" x="10642600" y="4000500"/>
          <p14:tracePt t="123427" x="10782300" y="4032250"/>
          <p14:tracePt t="123445" x="10896600" y="4051300"/>
          <p14:tracePt t="123460" x="11004550" y="4064000"/>
          <p14:tracePt t="123476" x="11055350" y="4076700"/>
          <p14:tracePt t="123491" x="11099800" y="4076700"/>
          <p14:tracePt t="123508" x="11176000" y="4095750"/>
          <p14:tracePt t="123524" x="11277600" y="4108450"/>
          <p14:tracePt t="123543" x="11334750" y="4114800"/>
          <p14:tracePt t="123663" x="11328400" y="4114800"/>
          <p14:tracePt t="123669" x="11303000" y="4114800"/>
          <p14:tracePt t="123679" x="11283950" y="4114800"/>
          <p14:tracePt t="123695" x="11125200" y="4121150"/>
          <p14:tracePt t="123708" x="10941050" y="4133850"/>
          <p14:tracePt t="123725" x="10648950" y="4146550"/>
          <p14:tracePt t="123744" x="10204450" y="4152900"/>
          <p14:tracePt t="123758" x="10039350" y="4165600"/>
          <p14:tracePt t="123775" x="9906000" y="4191000"/>
          <p14:tracePt t="123793" x="9766300" y="4203700"/>
          <p14:tracePt t="123808" x="9645650" y="4216400"/>
          <p14:tracePt t="123826" x="9480550" y="4222750"/>
          <p14:tracePt t="123843" x="9309100" y="4222750"/>
          <p14:tracePt t="123860" x="9042400" y="4222750"/>
          <p14:tracePt t="123877" x="8928100" y="4222750"/>
          <p14:tracePt t="123882" x="8839200" y="4222750"/>
          <p14:tracePt t="123891" x="8775700" y="4222750"/>
          <p14:tracePt t="123908" x="8699500" y="4222750"/>
          <p14:tracePt t="123925" x="8642350" y="4229100"/>
          <p14:tracePt t="123945" x="8578850" y="4229100"/>
          <p14:tracePt t="123960" x="8559800" y="4229100"/>
          <p14:tracePt t="123992" x="8547100" y="4229100"/>
          <p14:tracePt t="124009" x="8540750" y="4235450"/>
          <p14:tracePt t="124025" x="8521700" y="4235450"/>
          <p14:tracePt t="124042" x="8502650" y="4235450"/>
          <p14:tracePt t="124058" x="8496300" y="4235450"/>
          <p14:tracePt t="124075" x="8489950" y="4235450"/>
          <p14:tracePt t="124272" x="8496300" y="4235450"/>
          <p14:tracePt t="124279" x="8515350" y="4254500"/>
          <p14:tracePt t="124294" x="8585200" y="4292600"/>
          <p14:tracePt t="124311" x="8667750" y="4337050"/>
          <p14:tracePt t="124498" x="8680450" y="4337050"/>
          <p14:tracePt t="124504" x="8718550" y="4286250"/>
          <p14:tracePt t="124509" x="8743950" y="4248150"/>
          <p14:tracePt t="124526" x="8756650" y="4184650"/>
          <p14:tracePt t="124545" x="8718550" y="4159250"/>
          <p14:tracePt t="124559" x="8610600" y="4140200"/>
          <p14:tracePt t="124579" x="8407400" y="4127500"/>
          <p14:tracePt t="124593" x="8293100" y="4127500"/>
          <p14:tracePt t="124609" x="8121650" y="4140200"/>
          <p14:tracePt t="124625" x="7747000" y="4203700"/>
          <p14:tracePt t="124642" x="7251700" y="4267200"/>
          <p14:tracePt t="124662" x="6750050" y="4324350"/>
          <p14:tracePt t="124679" x="5746750" y="4387850"/>
          <p14:tracePt t="124695" x="5194300" y="4387850"/>
          <p14:tracePt t="124709" x="4572000" y="4381500"/>
          <p14:tracePt t="124725" x="4133850" y="4356100"/>
          <p14:tracePt t="124742" x="3784600" y="4349750"/>
          <p14:tracePt t="124762" x="3581400" y="4330700"/>
          <p14:tracePt t="124778" x="3505200" y="4324350"/>
          <p14:tracePt t="124794" x="3486150" y="4311650"/>
          <p14:tracePt t="124810" x="3473450" y="4311650"/>
          <p14:tracePt t="124826" x="3467100" y="4311650"/>
          <p14:tracePt t="124842" x="3460750" y="4311650"/>
          <p14:tracePt t="124861" x="3454400" y="4311650"/>
          <p14:tracePt t="124877" x="3448050" y="4311650"/>
          <p14:tracePt t="124892" x="3441700" y="4311650"/>
          <p14:tracePt t="124909" x="3422650" y="4298950"/>
          <p14:tracePt t="124926" x="3403600" y="4298950"/>
          <p14:tracePt t="124942" x="3371850" y="4298950"/>
          <p14:tracePt t="124959" x="3384550" y="4305300"/>
          <p14:tracePt t="125211" x="3390900" y="4298950"/>
          <p14:tracePt t="125219" x="3403600" y="4292600"/>
          <p14:tracePt t="125228" x="3403600" y="4279900"/>
          <p14:tracePt t="125243" x="3409950" y="4267200"/>
          <p14:tracePt t="125260" x="3403600" y="4260850"/>
          <p14:tracePt t="125276" x="3397250" y="4260850"/>
          <p14:tracePt t="125294" x="3397250" y="4248150"/>
          <p14:tracePt t="125311" x="3397250" y="4235450"/>
          <p14:tracePt t="125327" x="3403600" y="4229100"/>
          <p14:tracePt t="125343" x="3397250" y="4229100"/>
          <p14:tracePt t="125362" x="3365500" y="4229100"/>
          <p14:tracePt t="125379" x="3340100" y="4229100"/>
          <p14:tracePt t="125388" x="3276600" y="4229100"/>
          <p14:tracePt t="125396" x="3257550" y="4229100"/>
          <p14:tracePt t="125410" x="3225800" y="4229100"/>
          <p14:tracePt t="125426" x="3175000" y="4241800"/>
          <p14:tracePt t="125446" x="3117850" y="4248150"/>
          <p14:tracePt t="125460" x="3054350" y="4260850"/>
          <p14:tracePt t="125479" x="2990850" y="4267200"/>
          <p14:tracePt t="125495" x="2895600" y="4273550"/>
          <p14:tracePt t="125510" x="2800350" y="4273550"/>
          <p14:tracePt t="125528" x="2736850" y="4267200"/>
          <p14:tracePt t="125545" x="2647950" y="4254500"/>
          <p14:tracePt t="125562" x="2578100" y="4241800"/>
          <p14:tracePt t="125577" x="2501900" y="4222750"/>
          <p14:tracePt t="125596" x="2438400" y="4203700"/>
          <p14:tracePt t="125611" x="2413000" y="4191000"/>
          <p14:tracePt t="125629" x="2406650" y="4191000"/>
          <p14:tracePt t="125660" x="2406650" y="4184650"/>
          <p14:tracePt t="125678" x="2406650" y="4165600"/>
          <p14:tracePt t="125695" x="2425700" y="4133850"/>
          <p14:tracePt t="125710" x="2470150" y="4089400"/>
          <p14:tracePt t="125726" x="2546350" y="4044950"/>
          <p14:tracePt t="125744" x="2609850" y="4019550"/>
          <p14:tracePt t="125760" x="2762250" y="3968750"/>
          <p14:tracePt t="125776" x="2863850" y="3956050"/>
          <p14:tracePt t="125795" x="2978150" y="3962400"/>
          <p14:tracePt t="125813" x="3048000" y="3987800"/>
          <p14:tracePt t="125827" x="3111500" y="4019550"/>
          <p14:tracePt t="125843" x="3136900" y="4038600"/>
          <p14:tracePt t="125861" x="3149600" y="4051300"/>
          <p14:tracePt t="125880" x="3149600" y="4070350"/>
          <p14:tracePt t="125888" x="3149600" y="4095750"/>
          <p14:tracePt t="125896" x="3136900" y="4114800"/>
          <p14:tracePt t="125911" x="3105150" y="4152900"/>
          <p14:tracePt t="125927" x="3028950" y="4210050"/>
          <p14:tracePt t="125944" x="2927350" y="4260850"/>
          <p14:tracePt t="125960" x="2819400" y="4292600"/>
          <p14:tracePt t="125977" x="2755900" y="4305300"/>
          <p14:tracePt t="125995" x="2717800" y="4305300"/>
          <p14:tracePt t="126011" x="2717800" y="4279900"/>
          <p14:tracePt t="126029" x="2717800" y="4241800"/>
          <p14:tracePt t="126043" x="2768600" y="4191000"/>
          <p14:tracePt t="126060" x="2825750" y="4140200"/>
          <p14:tracePt t="126077" x="2870200" y="4114800"/>
          <p14:tracePt t="126097" x="2914650" y="4108450"/>
          <p14:tracePt t="126112" x="2927350" y="4108450"/>
          <p14:tracePt t="126129" x="2933700" y="4108450"/>
          <p14:tracePt t="126144" x="2946400" y="4127500"/>
          <p14:tracePt t="126160" x="2959100" y="4146550"/>
          <p14:tracePt t="126177" x="2965450" y="4159250"/>
          <p14:tracePt t="126194" x="2965450" y="4165600"/>
          <p14:tracePt t="126212" x="2971800" y="4165600"/>
          <p14:tracePt t="126423" x="2984500" y="4165600"/>
          <p14:tracePt t="126429" x="3003550" y="4165600"/>
          <p14:tracePt t="126444" x="3048000" y="4159250"/>
          <p14:tracePt t="126461" x="3168650" y="4121150"/>
          <p14:tracePt t="126477" x="3327400" y="4102100"/>
          <p14:tracePt t="126494" x="3492500" y="4102100"/>
          <p14:tracePt t="126511" x="3752850" y="4095750"/>
          <p14:tracePt t="126528" x="3943350" y="4089400"/>
          <p14:tracePt t="126544" x="4235450" y="4095750"/>
          <p14:tracePt t="126561" x="4737100" y="4152900"/>
          <p14:tracePt t="126577" x="5181600" y="4216400"/>
          <p14:tracePt t="126594" x="5816600" y="4368800"/>
          <p14:tracePt t="126612" x="6426200" y="4502150"/>
          <p14:tracePt t="126627" x="7086600" y="4635500"/>
          <p14:tracePt t="126644" x="7296150" y="4673600"/>
          <p14:tracePt t="126661" x="7416800" y="4686300"/>
          <p14:tracePt t="126678" x="7461250" y="4692650"/>
          <p14:tracePt t="126694" x="7480300" y="4699000"/>
          <p14:tracePt t="126712" x="7486650" y="4705350"/>
          <p14:tracePt t="126727" x="7461250" y="4775200"/>
          <p14:tracePt t="126744" x="7404100" y="4826000"/>
          <p14:tracePt t="126762" x="7366000" y="4838700"/>
          <p14:tracePt t="126991" x="7359650" y="4819650"/>
          <p14:tracePt t="127001" x="7359650" y="4787900"/>
          <p14:tracePt t="127013" x="7353300" y="4749800"/>
          <p14:tracePt t="127029" x="7366000" y="4737100"/>
          <p14:tracePt t="127062" x="7378700" y="4724400"/>
          <p14:tracePt t="127095" x="7385050" y="4711700"/>
          <p14:tracePt t="127128" x="7391400" y="4711700"/>
          <p14:tracePt t="127441" x="7397750" y="4705350"/>
          <p14:tracePt t="127447" x="7410450" y="4679950"/>
          <p14:tracePt t="127462" x="7467600" y="4591050"/>
          <p14:tracePt t="127480" x="7537450" y="4483100"/>
          <p14:tracePt t="127498" x="7639050" y="4375150"/>
          <p14:tracePt t="127529" x="7854950" y="4216400"/>
          <p14:tracePt t="127564" x="8020050" y="4140200"/>
          <p14:tracePt t="127595" x="8204200" y="4089400"/>
          <p14:tracePt t="127612" x="8318500" y="4076700"/>
          <p14:tracePt t="127629" x="8496300" y="4064000"/>
          <p14:tracePt t="127645" x="8642350" y="4064000"/>
          <p14:tracePt t="127663" x="8845550" y="4095750"/>
          <p14:tracePt t="127679" x="9029700" y="4152900"/>
          <p14:tracePt t="127695" x="9213850" y="4222750"/>
          <p14:tracePt t="127712" x="9385300" y="4298950"/>
          <p14:tracePt t="127729" x="9556750" y="4368800"/>
          <p14:tracePt t="127747" x="9766300" y="4495800"/>
          <p14:tracePt t="127762" x="9906000" y="4584700"/>
          <p14:tracePt t="127779" x="10077450" y="4724400"/>
          <p14:tracePt t="127795" x="10147300" y="4813300"/>
          <p14:tracePt t="127816" x="10191750" y="4940300"/>
          <p14:tracePt t="127830" x="10198100" y="4978400"/>
          <p14:tracePt t="127845" x="10229850" y="5118100"/>
          <p14:tracePt t="127862" x="10248900" y="5200650"/>
          <p14:tracePt t="127879" x="10261600" y="5314950"/>
          <p14:tracePt t="127885" x="10274300" y="5410200"/>
          <p14:tracePt t="127896" x="10274300" y="5448300"/>
          <p14:tracePt t="127912" x="10274300" y="5556250"/>
          <p14:tracePt t="127929" x="10267950" y="5676900"/>
          <p14:tracePt t="127947" x="10210800" y="5892800"/>
          <p14:tracePt t="127962" x="10179050" y="5994400"/>
          <p14:tracePt t="127980" x="10115550" y="6115050"/>
          <p14:tracePt t="127998" x="10052050" y="6235700"/>
          <p14:tracePt t="128012" x="9988550" y="6330950"/>
          <p14:tracePt t="128030" x="9931400" y="6400800"/>
          <p14:tracePt t="128046" x="9817100" y="6515100"/>
          <p14:tracePt t="128064" x="9709150" y="6565900"/>
          <p14:tracePt t="128079" x="9601200" y="6584950"/>
          <p14:tracePt t="128095" x="9436100" y="6578600"/>
          <p14:tracePt t="128112" x="9290050" y="6559550"/>
          <p14:tracePt t="128130" x="9086850" y="6508750"/>
          <p14:tracePt t="128147" x="8940800" y="6457950"/>
          <p14:tracePt t="128162" x="8775700" y="6394450"/>
          <p14:tracePt t="128179" x="8597900" y="6305550"/>
          <p14:tracePt t="128196" x="8432800" y="6191250"/>
          <p14:tracePt t="128212" x="8280400" y="6089650"/>
          <p14:tracePt t="128230" x="8102600" y="5911850"/>
          <p14:tracePt t="128249" x="8032750" y="5829300"/>
          <p14:tracePt t="128263" x="7931150" y="5664200"/>
          <p14:tracePt t="128282" x="7867650" y="5537200"/>
          <p14:tracePt t="128296" x="7804150" y="5391150"/>
          <p14:tracePt t="128315" x="7772400" y="5308600"/>
          <p14:tracePt t="128331" x="7721600" y="5067300"/>
          <p14:tracePt t="128347" x="7721600" y="4953000"/>
          <p14:tracePt t="128363" x="7721600" y="4832350"/>
          <p14:tracePt t="128379" x="7759700" y="4699000"/>
          <p14:tracePt t="128386" x="7778750" y="4654550"/>
          <p14:tracePt t="128396" x="7797800" y="4622800"/>
          <p14:tracePt t="128414" x="7854950" y="4540250"/>
          <p14:tracePt t="128430" x="7969250" y="4419600"/>
          <p14:tracePt t="128447" x="8077200" y="4356100"/>
          <p14:tracePt t="128463" x="8166100" y="4305300"/>
          <p14:tracePt t="128480" x="8267700" y="4254500"/>
          <p14:tracePt t="128499" x="8362950" y="4210050"/>
          <p14:tracePt t="128513" x="8515350" y="4146550"/>
          <p14:tracePt t="128532" x="8807450" y="4070350"/>
          <p14:tracePt t="128547" x="8959850" y="4051300"/>
          <p14:tracePt t="128564" x="9131300" y="4038600"/>
          <p14:tracePt t="128581" x="9213850" y="4032250"/>
          <p14:tracePt t="128597" x="9245600" y="4025900"/>
          <p14:tracePt t="128614" x="9258300" y="4025900"/>
          <p14:tracePt t="128632" x="9283700" y="4025900"/>
          <p14:tracePt t="128646" x="9359900" y="4064000"/>
          <p14:tracePt t="128664" x="9455150" y="4108450"/>
          <p14:tracePt t="128680" x="9531350" y="4146550"/>
          <p14:tracePt t="128696" x="9613900" y="4178300"/>
          <p14:tracePt t="128713" x="9632950" y="4184650"/>
          <p14:tracePt t="128969" x="9632950" y="4191000"/>
          <p14:tracePt t="129128" x="9632950" y="4197350"/>
          <p14:tracePt t="129135" x="9626600" y="4203700"/>
          <p14:tracePt t="129147" x="9620250" y="4210050"/>
          <p14:tracePt t="129164" x="9613900" y="4216400"/>
          <p14:tracePt t="129180" x="9607550" y="4216400"/>
          <p14:tracePt t="129235" x="9601200" y="4216400"/>
          <p14:tracePt t="129243" x="9594850" y="4197350"/>
          <p14:tracePt t="129251" x="9588500" y="4191000"/>
          <p14:tracePt t="129280" x="9550400" y="4121150"/>
          <p14:tracePt t="129314" x="9512300" y="4038600"/>
          <p14:tracePt t="129347" x="9493250" y="3987800"/>
          <p14:tracePt t="129364" x="9486900" y="3981450"/>
          <p14:tracePt t="129381" x="9474200" y="3968750"/>
          <p14:tracePt t="129397" x="9442450" y="3943350"/>
          <p14:tracePt t="129403" x="9429750" y="3930650"/>
          <p14:tracePt t="129414" x="9410700" y="3924300"/>
          <p14:tracePt t="129430" x="9359900" y="3892550"/>
          <p14:tracePt t="129449" x="9290050" y="3854450"/>
          <p14:tracePt t="129465" x="9239250" y="3835400"/>
          <p14:tracePt t="129481" x="9188450" y="3803650"/>
          <p14:tracePt t="129497" x="9131300" y="3790950"/>
          <p14:tracePt t="129515" x="9093200" y="3778250"/>
          <p14:tracePt t="129530" x="9074150" y="3771900"/>
          <p14:tracePt t="129547" x="9042400" y="3771900"/>
          <p14:tracePt t="129565" x="9004300" y="3771900"/>
          <p14:tracePt t="129583" x="8934450" y="3771900"/>
          <p14:tracePt t="129597" x="8858250" y="3771900"/>
          <p14:tracePt t="129614" x="8750300" y="3771900"/>
          <p14:tracePt t="129630" x="8655050" y="3765550"/>
          <p14:tracePt t="129647" x="8585200" y="3765550"/>
          <p14:tracePt t="129666" x="8534400" y="3765550"/>
          <p14:tracePt t="129681" x="8528050" y="3765550"/>
          <p14:tracePt t="129697" x="8521700" y="3765550"/>
          <p14:tracePt t="129714" x="8515350" y="3765550"/>
          <p14:tracePt t="129747" x="8509000" y="3759200"/>
          <p14:tracePt t="129767" x="8496300" y="3759200"/>
          <p14:tracePt t="129781" x="8483600" y="3752850"/>
          <p14:tracePt t="129863" x="8477250" y="3752850"/>
          <p14:tracePt t="129875" x="8470900" y="3752850"/>
          <p14:tracePt t="129884" x="8470900" y="3746500"/>
          <p14:tracePt t="129900" x="8464550" y="3746500"/>
          <p14:tracePt t="129914" x="8464550" y="3740150"/>
          <p14:tracePt t="129991" x="8458200" y="3740150"/>
          <p14:tracePt t="130007" x="8451850" y="3740150"/>
          <p14:tracePt t="130018" x="8445500" y="3746500"/>
          <p14:tracePt t="130023" x="8445500" y="3752850"/>
          <p14:tracePt t="130031" x="8439150" y="3752850"/>
          <p14:tracePt t="130050" x="8439150" y="3759200"/>
          <p14:tracePt t="130064" x="8432800" y="3765550"/>
          <p14:tracePt t="130216" x="8432800" y="3778250"/>
          <p14:tracePt t="130223" x="8426450" y="3803650"/>
          <p14:tracePt t="130231" x="8426450" y="3822700"/>
          <p14:tracePt t="130248" x="8420100" y="3860800"/>
          <p14:tracePt t="130266" x="8413750" y="3917950"/>
          <p14:tracePt t="130284" x="8407400" y="4038600"/>
          <p14:tracePt t="130300" x="8407400" y="4133850"/>
          <p14:tracePt t="130316" x="8407400" y="4203700"/>
          <p14:tracePt t="130332" x="8407400" y="4254500"/>
          <p14:tracePt t="130348" x="8413750" y="4279900"/>
          <p14:tracePt t="130366" x="8413750" y="4286250"/>
          <p14:tracePt t="130447" x="8413750" y="4273550"/>
          <p14:tracePt t="130455" x="8413750" y="4254500"/>
          <p14:tracePt t="130465" x="8420100" y="4229100"/>
          <p14:tracePt t="130483" x="8420100" y="4140200"/>
          <p14:tracePt t="130500" x="8426450" y="4076700"/>
          <p14:tracePt t="130517" x="8426450" y="4000500"/>
          <p14:tracePt t="130533" x="8420100" y="3892550"/>
          <p14:tracePt t="130548" x="8413750" y="3810000"/>
          <p14:tracePt t="130566" x="8407400" y="3740150"/>
          <p14:tracePt t="130584" x="8401050" y="3689350"/>
          <p14:tracePt t="130600" x="8401050" y="3676650"/>
          <p14:tracePt t="130616" x="8401050" y="3663950"/>
          <p14:tracePt t="130755" x="8401050" y="3689350"/>
          <p14:tracePt t="130767" x="8401050" y="3759200"/>
          <p14:tracePt t="130783" x="8401050" y="3841750"/>
          <p14:tracePt t="130801" x="8401050" y="3962400"/>
          <p14:tracePt t="130815" x="8413750" y="4197350"/>
          <p14:tracePt t="130832" x="8426450" y="4406900"/>
          <p14:tracePt t="130848" x="8458200" y="4686300"/>
          <p14:tracePt t="130865" x="8483600" y="4876800"/>
          <p14:tracePt t="130883" x="8540750" y="5200650"/>
          <p14:tracePt t="130899" x="8559800" y="5359400"/>
          <p14:tracePt t="130915" x="8566150" y="5499100"/>
          <p14:tracePt t="130932" x="8572500" y="5626100"/>
          <p14:tracePt t="130948" x="8572500" y="5740400"/>
          <p14:tracePt t="130965" x="8572500" y="5842000"/>
          <p14:tracePt t="130984" x="8572500" y="6013450"/>
          <p14:tracePt t="130998" x="8572500" y="6140450"/>
          <p14:tracePt t="131016" x="8572500" y="6261100"/>
          <p14:tracePt t="131032" x="8572500" y="6426200"/>
          <p14:tracePt t="131050" x="8585200" y="6565900"/>
          <p14:tracePt t="131065" x="8610600" y="6756400"/>
          <p14:tracePt t="131084" x="8623300" y="6851650"/>
          <p14:tracePt t="131783" x="8629650" y="6851650"/>
          <p14:tracePt t="131788" x="8629650" y="6845300"/>
          <p14:tracePt t="131801" x="8629650" y="6832600"/>
          <p14:tracePt t="131817" x="8636000" y="6819900"/>
          <p14:tracePt t="131834" x="8642350" y="6813550"/>
          <p14:tracePt t="131850" x="8642350" y="6807200"/>
          <p14:tracePt t="131883" x="8655050" y="6800850"/>
          <p14:tracePt t="131919" x="8655050" y="6794500"/>
          <p14:tracePt t="132197" x="8661400" y="6794500"/>
          <p14:tracePt t="132205" x="8661400" y="6788150"/>
          <p14:tracePt t="132218" x="8661400" y="6781800"/>
          <p14:tracePt t="132234" x="8661400" y="6775450"/>
          <p14:tracePt t="132250" x="8667750" y="6769100"/>
          <p14:tracePt t="132267" x="8674100" y="6762750"/>
          <p14:tracePt t="132283" x="8680450" y="6756400"/>
          <p14:tracePt t="132317" x="8686800" y="6743700"/>
          <p14:tracePt t="132350" x="8693150" y="6737350"/>
          <p14:tracePt t="132385" x="8693150" y="6731000"/>
          <p14:tracePt t="132418" x="8693150" y="6724650"/>
          <p14:tracePt t="133083" x="8699500" y="6718300"/>
          <p14:tracePt t="133094" x="8705850" y="6711950"/>
          <p14:tracePt t="133101" x="8705850" y="6705600"/>
          <p14:tracePt t="133119" x="8718550" y="6692900"/>
          <p14:tracePt t="133153" x="8724900" y="6686550"/>
          <p14:tracePt t="133415" x="8724900" y="6680200"/>
          <p14:tracePt t="133425" x="8731250" y="6680200"/>
          <p14:tracePt t="133440" x="8731250" y="6673850"/>
          <p14:tracePt t="133469" x="8737600" y="6673850"/>
          <p14:tracePt t="133578" x="8737600" y="6667500"/>
          <p14:tracePt t="133585" x="8737600" y="6661150"/>
          <p14:tracePt t="133599" x="8743950" y="6654800"/>
          <p14:tracePt t="133618" x="8750300" y="6648450"/>
          <p14:tracePt t="133653" x="8763000" y="6629400"/>
          <p14:tracePt t="133693" x="8769350" y="6623050"/>
          <p14:tracePt t="133741" x="8775700" y="6623050"/>
          <p14:tracePt t="133769" x="8775700" y="6616700"/>
          <p14:tracePt t="133802" x="8775700" y="6610350"/>
          <p14:tracePt t="133810" x="8782050" y="6610350"/>
          <p14:tracePt t="133894" x="8788400" y="6604000"/>
          <p14:tracePt t="133987" x="8794750" y="6597650"/>
          <p14:tracePt t="134488" x="8801100" y="6597650"/>
          <p14:tracePt t="134497" x="8801100" y="6584950"/>
          <p14:tracePt t="134503" x="8801100" y="6572250"/>
          <p14:tracePt t="134519" x="8820150" y="6515100"/>
          <p14:tracePt t="134535" x="8839200" y="6438900"/>
          <p14:tracePt t="134570" x="8953500" y="5962650"/>
          <p14:tracePt t="134602" x="9004300" y="5664200"/>
          <p14:tracePt t="134635" x="9036050" y="5511800"/>
          <p14:tracePt t="134655" x="9055100" y="5467350"/>
          <p14:tracePt t="134670" x="9086850" y="5359400"/>
          <p14:tracePt t="134685" x="9093200" y="5321300"/>
          <p14:tracePt t="134704" x="9105900" y="5289550"/>
          <p14:tracePt t="134720" x="9105900" y="5276850"/>
          <p14:tracePt t="134735" x="9105900" y="5270500"/>
          <p14:tracePt t="134753" x="9112250" y="5264150"/>
          <p14:tracePt t="134769" x="9112250" y="5257800"/>
          <p14:tracePt t="160133" x="9112250" y="5219700"/>
          <p14:tracePt t="160140" x="9105900" y="5187950"/>
          <p14:tracePt t="160161" x="9093200" y="5086350"/>
          <p14:tracePt t="160178" x="9086850" y="5048250"/>
          <p14:tracePt t="160195" x="9086850" y="5010150"/>
          <p14:tracePt t="160213" x="9080500" y="4984750"/>
          <p14:tracePt t="160228" x="9080500" y="4972050"/>
          <p14:tracePt t="160261" x="9074150" y="4965700"/>
          <p14:tracePt t="160295" x="9074150" y="4933950"/>
          <p14:tracePt t="160328" x="9131300" y="4730750"/>
          <p14:tracePt t="160346" x="9182100" y="4641850"/>
          <p14:tracePt t="160362" x="9271000" y="4546600"/>
          <p14:tracePt t="160381" x="9398000" y="4438650"/>
          <p14:tracePt t="160395" x="9588500" y="4318000"/>
          <p14:tracePt t="160415" x="9861550" y="4210050"/>
          <p14:tracePt t="160429" x="9982200" y="4197350"/>
          <p14:tracePt t="160445" x="10121900" y="4184650"/>
          <p14:tracePt t="160463" x="10242550" y="4184650"/>
          <p14:tracePt t="160478" x="10363200" y="4184650"/>
          <p14:tracePt t="160495" x="10477500" y="4184650"/>
          <p14:tracePt t="160514" x="10642600" y="4197350"/>
          <p14:tracePt t="160530" x="10687050" y="4197350"/>
          <p14:tracePt t="160545" x="10699750" y="4197350"/>
          <p14:tracePt t="160561" x="10706100" y="4197350"/>
          <p14:tracePt t="160686" x="10712450" y="4197350"/>
          <p14:tracePt t="160707" x="10718800" y="4197350"/>
          <p14:tracePt t="160725" x="10725150" y="4197350"/>
          <p14:tracePt t="160732" x="10731500" y="4197350"/>
          <p14:tracePt t="160747" x="10750550" y="4197350"/>
          <p14:tracePt t="160762" x="10775950" y="4191000"/>
          <p14:tracePt t="160779" x="10801350" y="4184650"/>
          <p14:tracePt t="160798" x="10839450" y="4171950"/>
          <p14:tracePt t="160816" x="10941050" y="4146550"/>
          <p14:tracePt t="160829" x="11029950" y="4127500"/>
          <p14:tracePt t="160845" x="11144250" y="4102100"/>
          <p14:tracePt t="160862" x="11303000" y="4095750"/>
          <p14:tracePt t="160878" x="11417300" y="4089400"/>
          <p14:tracePt t="160895" x="11474450" y="4089400"/>
          <p14:tracePt t="160913" x="11544300" y="4083050"/>
          <p14:tracePt t="160931" x="11550650" y="4083050"/>
          <p14:tracePt t="160966" x="11557000" y="4083050"/>
          <p14:tracePt t="160993" x="11563350" y="4083050"/>
          <p14:tracePt t="161020" x="11569700" y="4083050"/>
          <p14:tracePt t="161633" x="11569700" y="4076700"/>
          <p14:tracePt t="161641" x="11569700" y="4057650"/>
          <p14:tracePt t="161649" x="11569700" y="4038600"/>
          <p14:tracePt t="161663" x="11557000" y="4013200"/>
          <p14:tracePt t="161680" x="11550650" y="3981450"/>
          <p14:tracePt t="161696" x="11537950" y="3956050"/>
          <p14:tracePt t="161713" x="11531600" y="3943350"/>
          <p14:tracePt t="161748" x="11518900" y="3917950"/>
          <p14:tracePt t="161780" x="11512550" y="3905250"/>
          <p14:tracePt t="161813" x="11499850" y="3886200"/>
          <p14:tracePt t="161831" x="11493500" y="3879850"/>
          <p14:tracePt t="161847" x="11487150" y="3873500"/>
          <p14:tracePt t="161863" x="11474450" y="3867150"/>
          <p14:tracePt t="161879" x="11468100" y="3854450"/>
          <p14:tracePt t="161896" x="11461750" y="3848100"/>
          <p14:tracePt t="161913" x="11455400" y="3848100"/>
          <p14:tracePt t="161933" x="11442700" y="3841750"/>
          <p14:tracePt t="161947" x="11436350" y="3841750"/>
          <p14:tracePt t="161963" x="11430000" y="3829050"/>
          <p14:tracePt t="161980" x="11417300" y="3822700"/>
          <p14:tracePt t="161999" x="11391900" y="3816350"/>
          <p14:tracePt t="162013" x="11372850" y="3803650"/>
          <p14:tracePt t="162032" x="11347450" y="3790950"/>
          <p14:tracePt t="162049" x="11341100" y="3790950"/>
          <p14:tracePt t="162067" x="11341100" y="3784600"/>
          <p14:tracePt t="162082" x="11334750" y="3784600"/>
          <p14:tracePt t="162111" x="11328400" y="3784600"/>
          <p14:tracePt t="162119" x="11322050" y="3784600"/>
          <p14:tracePt t="162165" x="11315700" y="3778250"/>
          <p14:tracePt t="162897" x="11315700" y="3771900"/>
          <p14:tracePt t="162905" x="11315700" y="3765550"/>
          <p14:tracePt t="162923" x="11315700" y="3759200"/>
          <p14:tracePt t="162930" x="11315700" y="3752850"/>
          <p14:tracePt t="162947" x="11315700" y="3746500"/>
          <p14:tracePt t="162964" x="11315700" y="3740150"/>
          <p14:tracePt t="162984" x="11315700" y="3733800"/>
          <p14:tracePt t="163014" x="11315700" y="3721100"/>
          <p14:tracePt t="163019" x="11315700" y="3714750"/>
          <p14:tracePt t="163048" x="11315700" y="3708400"/>
          <p14:tracePt t="163083" x="11315700" y="3695700"/>
          <p14:tracePt t="163115" x="11309350" y="3689350"/>
          <p14:tracePt t="163132" x="11303000" y="3683000"/>
          <p14:tracePt t="163149" x="11290300" y="3670300"/>
          <p14:tracePt t="163165" x="11277600" y="3663950"/>
          <p14:tracePt t="163181" x="11271250" y="3657600"/>
          <p14:tracePt t="163197" x="11271250" y="3651250"/>
          <p14:tracePt t="163214" x="11264900" y="3651250"/>
          <p14:tracePt t="163248" x="11252200" y="3644900"/>
          <p14:tracePt t="163266" x="11226800" y="3644900"/>
          <p14:tracePt t="163281" x="11214100" y="3644900"/>
          <p14:tracePt t="163299" x="11201400" y="3644900"/>
          <p14:tracePt t="163315" x="11195050" y="3644900"/>
          <p14:tracePt t="163334" x="11169650" y="3651250"/>
          <p14:tracePt t="163348" x="11137900" y="3663950"/>
          <p14:tracePt t="163367" x="11087100" y="3670300"/>
          <p14:tracePt t="163381" x="11074400" y="3676650"/>
          <p14:tracePt t="163399" x="11061700" y="3676650"/>
          <p14:tracePt t="163414" x="11055350" y="3676650"/>
          <p14:tracePt t="163434" x="11029950" y="3689350"/>
          <p14:tracePt t="163450" x="11023600" y="3689350"/>
          <p14:tracePt t="163465" x="11010900" y="3702050"/>
          <p14:tracePt t="163482" x="10985500" y="3714750"/>
          <p14:tracePt t="163498" x="10953750" y="3746500"/>
          <p14:tracePt t="163515" x="10922000" y="3765550"/>
          <p14:tracePt t="163522" x="10902950" y="3784600"/>
          <p14:tracePt t="163537" x="10896600" y="3790950"/>
          <p14:tracePt t="163548" x="10890250" y="3790950"/>
          <p14:tracePt t="163578" x="10890250" y="3797300"/>
          <p14:tracePt t="163617" x="10890250" y="3816350"/>
          <p14:tracePt t="163622" x="10890250" y="3829050"/>
          <p14:tracePt t="163632" x="10890250" y="3854450"/>
          <p14:tracePt t="163649" x="10896600" y="3879850"/>
          <p14:tracePt t="163665" x="10909300" y="3898900"/>
          <p14:tracePt t="163681" x="10922000" y="3924300"/>
          <p14:tracePt t="163698" x="10947400" y="3937000"/>
          <p14:tracePt t="163714" x="10979150" y="3943350"/>
          <p14:tracePt t="163731" x="10998200" y="3943350"/>
          <p14:tracePt t="163748" x="11036300" y="3943350"/>
          <p14:tracePt t="163765" x="11074400" y="3943350"/>
          <p14:tracePt t="163785" x="11169650" y="3937000"/>
          <p14:tracePt t="163798" x="11233150" y="3924300"/>
          <p14:tracePt t="163815" x="11271250" y="3917950"/>
          <p14:tracePt t="163831" x="11303000" y="3905250"/>
          <p14:tracePt t="163849" x="11328400" y="3898900"/>
          <p14:tracePt t="163867" x="11341100" y="3886200"/>
          <p14:tracePt t="163883" x="11366500" y="3879850"/>
          <p14:tracePt t="163899" x="11379200" y="3873500"/>
          <p14:tracePt t="163915" x="11385550" y="3873500"/>
          <p14:tracePt t="164063" x="11385550" y="3867150"/>
          <p14:tracePt t="164069" x="11385550" y="3848100"/>
          <p14:tracePt t="164083" x="11385550" y="3841750"/>
          <p14:tracePt t="164099" x="11385550" y="3810000"/>
          <p14:tracePt t="164115" x="11385550" y="3778250"/>
          <p14:tracePt t="164132" x="11379200" y="3752850"/>
          <p14:tracePt t="164149" x="11379200" y="3727450"/>
          <p14:tracePt t="164165" x="11372850" y="3708400"/>
          <p14:tracePt t="164183" x="11360150" y="3689350"/>
          <p14:tracePt t="164200" x="11353800" y="3676650"/>
          <p14:tracePt t="164216" x="11353800" y="3670300"/>
          <p14:tracePt t="164233" x="11347450" y="3663950"/>
          <p14:tracePt t="164268" x="11334750" y="3657600"/>
          <p14:tracePt t="164284" x="11334750" y="3651250"/>
          <p14:tracePt t="164299" x="11328400" y="3651250"/>
          <p14:tracePt t="164316" x="11322050" y="3651250"/>
          <p14:tracePt t="164334" x="11315700" y="3644900"/>
          <p14:tracePt t="164349" x="11309350" y="3644900"/>
          <p14:tracePt t="164366" x="11303000" y="3638550"/>
          <p14:tracePt t="164382" x="11296650" y="3638550"/>
          <p14:tracePt t="164399" x="11283950" y="3632200"/>
          <p14:tracePt t="164415" x="11277600" y="3625850"/>
          <p14:tracePt t="164432" x="11271250" y="3625850"/>
          <p14:tracePt t="164449" x="11258550" y="3625850"/>
          <p14:tracePt t="164466" x="11252200" y="3625850"/>
          <p14:tracePt t="164484" x="11233150" y="3625850"/>
          <p14:tracePt t="164500" x="11207750" y="3625850"/>
          <p14:tracePt t="164518" x="11188700" y="3632200"/>
          <p14:tracePt t="164524" x="11176000" y="3638550"/>
          <p14:tracePt t="164534" x="11163300" y="3638550"/>
          <p14:tracePt t="164549" x="11131550" y="3657600"/>
          <p14:tracePt t="164566" x="11093450" y="3663950"/>
          <p14:tracePt t="164585" x="11080750" y="3670300"/>
          <p14:tracePt t="164599" x="11055350" y="3676650"/>
          <p14:tracePt t="164618" x="11049000" y="3683000"/>
          <p14:tracePt t="164632" x="11036300" y="3683000"/>
          <p14:tracePt t="164666" x="11029950" y="3689350"/>
          <p14:tracePt t="164755" x="11023600" y="3689350"/>
          <p14:tracePt t="164765" x="11017250" y="3695700"/>
          <p14:tracePt t="164771" x="11017250" y="3702050"/>
          <p14:tracePt t="164782" x="11010900" y="3702050"/>
          <p14:tracePt t="164799" x="11004550" y="3708400"/>
          <p14:tracePt t="164818" x="10998200" y="3708400"/>
          <p14:tracePt t="164835" x="10998200" y="3714750"/>
          <p14:tracePt t="164889" x="10991850" y="3714750"/>
          <p14:tracePt t="164934" x="10991850" y="3721100"/>
          <p14:tracePt t="164951" x="10985500" y="3721100"/>
          <p14:tracePt t="164957" x="10985500" y="3727450"/>
          <p14:tracePt t="164989" x="10985500" y="3733800"/>
          <p14:tracePt t="164996" x="10979150" y="3740150"/>
          <p14:tracePt t="165003" x="10979150" y="3746500"/>
          <p14:tracePt t="165018" x="10972800" y="3771900"/>
          <p14:tracePt t="165023" x="10972800" y="3778250"/>
          <p14:tracePt t="165034" x="10972800" y="3790950"/>
          <p14:tracePt t="165049" x="10972800" y="3816350"/>
          <p14:tracePt t="165066" x="10972800" y="3822700"/>
          <p14:tracePt t="165082" x="10972800" y="3835400"/>
          <p14:tracePt t="165100" x="10979150" y="3854450"/>
          <p14:tracePt t="165118" x="10979150" y="3873500"/>
          <p14:tracePt t="165133" x="10991850" y="3892550"/>
          <p14:tracePt t="165149" x="10991850" y="3911600"/>
          <p14:tracePt t="165166" x="11004550" y="3930650"/>
          <p14:tracePt t="165184" x="11010900" y="3943350"/>
          <p14:tracePt t="165203" x="11029950" y="3975100"/>
          <p14:tracePt t="165218" x="11036300" y="3981450"/>
          <p14:tracePt t="165233" x="11042650" y="3994150"/>
          <p14:tracePt t="165250" x="11055350" y="4000500"/>
          <p14:tracePt t="165266" x="11074400" y="4000500"/>
          <p14:tracePt t="165283" x="11106150" y="4000500"/>
          <p14:tracePt t="165302" x="11163300" y="4000500"/>
          <p14:tracePt t="165316" x="11207750" y="3987800"/>
          <p14:tracePt t="165334" x="11252200" y="3968750"/>
          <p14:tracePt t="165349" x="11277600" y="3956050"/>
          <p14:tracePt t="165366" x="11296650" y="3943350"/>
          <p14:tracePt t="165383" x="11309350" y="3943350"/>
          <p14:tracePt t="165402" x="11315700" y="3930650"/>
          <p14:tracePt t="165417" x="11322050" y="3924300"/>
          <p14:tracePt t="165433" x="11328400" y="3924300"/>
          <p14:tracePt t="165450" x="11328400" y="3917950"/>
          <p14:tracePt t="165483" x="11328400" y="3911600"/>
          <p14:tracePt t="165502" x="11334750" y="3905250"/>
          <p14:tracePt t="165533" x="11341100" y="3898900"/>
          <p14:tracePt t="165566" x="11341100" y="3892550"/>
          <p14:tracePt t="165583" x="11347450" y="3879850"/>
          <p14:tracePt t="165601" x="11347450" y="3867150"/>
          <p14:tracePt t="165616" x="11347450" y="3854450"/>
          <p14:tracePt t="165633" x="11347450" y="3841750"/>
          <p14:tracePt t="165650" x="11341100" y="3835400"/>
          <p14:tracePt t="165668" x="11341100" y="3822700"/>
          <p14:tracePt t="165683" x="11334750" y="3816350"/>
          <p14:tracePt t="165703" x="11328400" y="3803650"/>
          <p14:tracePt t="165717" x="11322050" y="3797300"/>
          <p14:tracePt t="165736" x="11315700" y="3790950"/>
          <p14:tracePt t="165750" x="11309350" y="3784600"/>
          <p14:tracePt t="165768" x="11303000" y="3778250"/>
          <p14:tracePt t="165786" x="11296650" y="3771900"/>
          <p14:tracePt t="165802" x="11290300" y="3759200"/>
          <p14:tracePt t="165817" x="11283950" y="3746500"/>
          <p14:tracePt t="165836" x="11277600" y="3740150"/>
          <p14:tracePt t="165850" x="11264900" y="3733800"/>
          <p14:tracePt t="165867" x="11258550" y="3727450"/>
          <p14:tracePt t="165884" x="11245850" y="3721100"/>
          <p14:tracePt t="165900" x="11239500" y="3721100"/>
          <p14:tracePt t="165918" x="11220450" y="3708400"/>
          <p14:tracePt t="165934" x="11214100" y="3708400"/>
          <p14:tracePt t="165967" x="11201400" y="3708400"/>
          <p14:tracePt t="166505" x="11195050" y="3708400"/>
          <p14:tracePt t="166520" x="11188700" y="3714750"/>
          <p14:tracePt t="166539" x="11182350" y="3721100"/>
          <p14:tracePt t="166555" x="11176000" y="3727450"/>
          <p14:tracePt t="166567" x="11169650" y="3727450"/>
          <p14:tracePt t="166576" x="11169650" y="3733800"/>
          <p14:tracePt t="166593" x="11169650" y="3740150"/>
          <p14:tracePt t="166618" x="11163300" y="3740150"/>
          <p14:tracePt t="166656" x="11163300" y="3746500"/>
          <p14:tracePt t="166685" x="11150600" y="3752850"/>
          <p14:tracePt t="166705" x="11144250" y="3765550"/>
          <p14:tracePt t="166720" x="11137900" y="3765550"/>
          <p14:tracePt t="166737" x="11131550" y="3771900"/>
          <p14:tracePt t="166751" x="11125200" y="3778250"/>
          <p14:tracePt t="166767" x="11112500" y="3790950"/>
          <p14:tracePt t="166784" x="11093450" y="3790950"/>
          <p14:tracePt t="166801" x="11068050" y="3803650"/>
          <p14:tracePt t="166818" x="11042650" y="3810000"/>
          <p14:tracePt t="166837" x="10985500" y="3816350"/>
          <p14:tracePt t="166851" x="10941050" y="3816350"/>
          <p14:tracePt t="166868" x="10864850" y="3816350"/>
          <p14:tracePt t="166885" x="10782300" y="3816350"/>
          <p14:tracePt t="166901" x="10712450" y="3816350"/>
          <p14:tracePt t="166918" x="10604500" y="3822700"/>
          <p14:tracePt t="166936" x="10439400" y="3829050"/>
          <p14:tracePt t="166952" x="10325100" y="3835400"/>
          <p14:tracePt t="166968" x="10217150" y="3841750"/>
          <p14:tracePt t="166984" x="10090150" y="3848100"/>
          <p14:tracePt t="167003" x="9982200" y="3854450"/>
          <p14:tracePt t="167018" x="9848850" y="3873500"/>
          <p14:tracePt t="167025" x="9804400" y="3873500"/>
          <p14:tracePt t="167034" x="9728200" y="3886200"/>
          <p14:tracePt t="167051" x="9544050" y="3905250"/>
          <p14:tracePt t="167068" x="9398000" y="3917950"/>
          <p14:tracePt t="167085" x="9296400" y="3937000"/>
          <p14:tracePt t="167101" x="9182100" y="3943350"/>
          <p14:tracePt t="167118" x="9080500" y="3949700"/>
          <p14:tracePt t="167135" x="8928100" y="3949700"/>
          <p14:tracePt t="167153" x="8731250" y="3949700"/>
          <p14:tracePt t="167168" x="8559800" y="3930650"/>
          <p14:tracePt t="167185" x="8464550" y="3917950"/>
          <p14:tracePt t="167201" x="8343900" y="3898900"/>
          <p14:tracePt t="167218" x="8267700" y="3892550"/>
          <p14:tracePt t="167235" x="8204200" y="3873500"/>
          <p14:tracePt t="167253" x="8140700" y="3867150"/>
          <p14:tracePt t="167268" x="8115300" y="3867150"/>
          <p14:tracePt t="167285" x="8096250" y="3867150"/>
          <p14:tracePt t="167302" x="8083550" y="3867150"/>
          <p14:tracePt t="167318" x="8058150" y="3867150"/>
          <p14:tracePt t="167335" x="8045450" y="3867150"/>
          <p14:tracePt t="167352" x="8001000" y="3860800"/>
          <p14:tracePt t="167368" x="7981950" y="3860800"/>
          <p14:tracePt t="167385" x="7962900" y="3854450"/>
          <p14:tracePt t="167418" x="7962900" y="3841750"/>
          <p14:tracePt t="167435" x="7988300" y="3822700"/>
          <p14:tracePt t="167453" x="8032750" y="3803650"/>
          <p14:tracePt t="167470" x="8058150" y="3803650"/>
          <p14:tracePt t="167485" x="8077200" y="3797300"/>
          <p14:tracePt t="167501" x="8102600" y="3790950"/>
          <p14:tracePt t="167519" x="8147050" y="3790950"/>
          <p14:tracePt t="167525" x="8185150" y="3784600"/>
          <p14:tracePt t="167536" x="8248650" y="3778250"/>
          <p14:tracePt t="167554" x="8502650" y="3759200"/>
          <p14:tracePt t="167569" x="8623300" y="3752850"/>
          <p14:tracePt t="167585" x="8775700" y="3740150"/>
          <p14:tracePt t="167602" x="8934450" y="3727450"/>
          <p14:tracePt t="167619" x="9131300" y="3708400"/>
          <p14:tracePt t="167635" x="9251950" y="3689350"/>
          <p14:tracePt t="167655" x="9594850" y="3670300"/>
          <p14:tracePt t="167670" x="9798050" y="3670300"/>
          <p14:tracePt t="167685" x="9969500" y="3670300"/>
          <p14:tracePt t="167702" x="10071100" y="3683000"/>
          <p14:tracePt t="167719" x="10185400" y="3702050"/>
          <p14:tracePt t="167737" x="10331450" y="3721100"/>
          <p14:tracePt t="167752" x="10420350" y="3727450"/>
          <p14:tracePt t="167769" x="10502900" y="3727450"/>
          <p14:tracePt t="167790" x="10541000" y="3733800"/>
          <p14:tracePt t="167802" x="10591800" y="3733800"/>
          <p14:tracePt t="167819" x="10642600" y="3733800"/>
          <p14:tracePt t="167838" x="10687050" y="3733800"/>
          <p14:tracePt t="167853" x="10718800" y="3733800"/>
          <p14:tracePt t="167869" x="10782300" y="3740150"/>
          <p14:tracePt t="167886" x="10896600" y="3759200"/>
          <p14:tracePt t="167904" x="10991850" y="3778250"/>
          <p14:tracePt t="167921" x="11106150" y="3803650"/>
          <p14:tracePt t="167935" x="11156950" y="3816350"/>
          <p14:tracePt t="167954" x="11163300" y="3829050"/>
          <p14:tracePt t="167970" x="11169650" y="3829050"/>
          <p14:tracePt t="167985" x="11169650" y="3835400"/>
          <p14:tracePt t="168104" x="11176000" y="3841750"/>
          <p14:tracePt t="168117" x="11176000" y="3854450"/>
          <p14:tracePt t="168133" x="11176000" y="3860800"/>
          <p14:tracePt t="168158" x="11176000" y="3867150"/>
          <p14:tracePt t="168352" x="11182350" y="3867150"/>
          <p14:tracePt t="168575" x="11176000" y="3867150"/>
          <p14:tracePt t="168581" x="11169650" y="3867150"/>
          <p14:tracePt t="168595" x="11163300" y="3867150"/>
          <p14:tracePt t="168614" x="11163300" y="3860800"/>
          <p14:tracePt t="168705" x="11156950" y="3860800"/>
          <p14:tracePt t="168819" x="11144250" y="3854450"/>
          <p14:tracePt t="168835" x="11137900" y="3848100"/>
          <p14:tracePt t="168859" x="11131550" y="3841750"/>
          <p14:tracePt t="168865" x="11125200" y="3829050"/>
          <p14:tracePt t="168876" x="11125200" y="3822700"/>
          <p14:tracePt t="168887" x="11118850" y="3810000"/>
          <p14:tracePt t="168903" x="11106150" y="3778250"/>
          <p14:tracePt t="168922" x="11099800" y="3759200"/>
          <p14:tracePt t="168940" x="11099800" y="3746500"/>
          <p14:tracePt t="168954" x="11099800" y="3740150"/>
          <p14:tracePt t="168974" x="11099800" y="3733800"/>
          <p14:tracePt t="169108" x="11112500" y="3733800"/>
          <p14:tracePt t="169113" x="11118850" y="3733800"/>
          <p14:tracePt t="169123" x="11131550" y="3733800"/>
          <p14:tracePt t="169137" x="11137900" y="3733800"/>
          <p14:tracePt t="169154" x="11144250" y="3746500"/>
          <p14:tracePt t="169172" x="11163300" y="3771900"/>
          <p14:tracePt t="169189" x="11163300" y="3790950"/>
          <p14:tracePt t="169220" x="11163300" y="3797300"/>
          <p14:tracePt t="169244" x="11156950" y="3797300"/>
          <p14:tracePt t="169283" x="11150600" y="3797300"/>
          <p14:tracePt t="169309" x="11137900" y="3797300"/>
          <p14:tracePt t="169322" x="11131550" y="3797300"/>
          <p14:tracePt t="169335" x="11131550" y="3790950"/>
          <p14:tracePt t="169342" x="11125200" y="3790950"/>
          <p14:tracePt t="169354" x="11125200" y="3784600"/>
          <p14:tracePt t="169373" x="11125200" y="3771900"/>
          <p14:tracePt t="169388" x="11118850" y="3759200"/>
          <p14:tracePt t="169757" x="11112500" y="3765550"/>
          <p14:tracePt t="169854" x="11106150" y="3765550"/>
          <p14:tracePt t="169861" x="11099800" y="3765550"/>
          <p14:tracePt t="169872" x="11099800" y="3759200"/>
          <p14:tracePt t="169888" x="11087100" y="3752850"/>
          <p14:tracePt t="169921" x="11087100" y="3740150"/>
          <p14:tracePt t="169954" x="11087100" y="3733800"/>
          <p14:tracePt t="170071" x="11080750" y="3733800"/>
          <p14:tracePt t="170077" x="11074400" y="3733800"/>
          <p14:tracePt t="170088" x="11068050" y="3727450"/>
          <p14:tracePt t="170105" x="11061700" y="3727450"/>
          <p14:tracePt t="170209" x="11068050" y="3727450"/>
          <p14:tracePt t="170216" x="11087100" y="3740150"/>
          <p14:tracePt t="170223" x="11099800" y="3759200"/>
          <p14:tracePt t="170240" x="11125200" y="3778250"/>
          <p14:tracePt t="170254" x="11137900" y="3790950"/>
          <p14:tracePt t="170271" x="11144250" y="3797300"/>
          <p14:tracePt t="170305" x="11150600" y="3797300"/>
          <p14:tracePt t="170687" x="11150600" y="3790950"/>
          <p14:tracePt t="170693" x="11150600" y="3784600"/>
          <p14:tracePt t="170706" x="11150600" y="3778250"/>
          <p14:tracePt t="170721" x="11150600" y="3765550"/>
          <p14:tracePt t="170740" x="11150600" y="3759200"/>
          <p14:tracePt t="170759" x="11150600" y="3752850"/>
          <p14:tracePt t="170772" x="11150600" y="3746500"/>
          <p14:tracePt t="170805" x="11150600" y="3733800"/>
          <p14:tracePt t="170911" x="11150600" y="3740150"/>
          <p14:tracePt t="170917" x="11150600" y="3752850"/>
          <p14:tracePt t="170925" x="11150600" y="3771900"/>
          <p14:tracePt t="170939" x="11150600" y="3784600"/>
          <p14:tracePt t="170955" x="11150600" y="3797300"/>
          <p14:tracePt t="170972" x="11150600" y="3803650"/>
          <p14:tracePt t="170990" x="11150600" y="3810000"/>
          <p14:tracePt t="171261" x="11150600" y="3816350"/>
          <p14:tracePt t="171271" x="11150600" y="3822700"/>
          <p14:tracePt t="171287" x="11150600" y="3829050"/>
          <p14:tracePt t="171297" x="11150600" y="3835400"/>
          <p14:tracePt t="171310" x="11150600" y="3848100"/>
          <p14:tracePt t="171342" x="11156950" y="3879850"/>
          <p14:tracePt t="171374" x="11163300" y="3943350"/>
          <p14:tracePt t="171408" x="11176000" y="4044950"/>
          <p14:tracePt t="171424" x="11188700" y="4171950"/>
          <p14:tracePt t="171439" x="11195050" y="4241800"/>
          <p14:tracePt t="171457" x="11201400" y="4298950"/>
          <p14:tracePt t="171475" x="11214100" y="4368800"/>
          <p14:tracePt t="171491" x="11220450" y="4406900"/>
          <p14:tracePt t="171507" x="11226800" y="4425950"/>
          <p14:tracePt t="171523" x="11226800" y="4438650"/>
          <p14:tracePt t="172383" x="11226800" y="4413250"/>
          <p14:tracePt t="172389" x="11226800" y="4387850"/>
          <p14:tracePt t="172397" x="11226800" y="4368800"/>
          <p14:tracePt t="172407" x="11226800" y="4349750"/>
          <p14:tracePt t="172426" x="11226800" y="4311650"/>
          <p14:tracePt t="172444" x="11226800" y="4229100"/>
          <p14:tracePt t="172458" x="11226800" y="4216400"/>
          <p14:tracePt t="172491" x="11226800" y="4210050"/>
          <p14:tracePt t="172524" x="11226800" y="4191000"/>
          <p14:tracePt t="172557" x="11220450" y="4146550"/>
          <p14:tracePt t="172574" x="11220450" y="4133850"/>
          <p14:tracePt t="172591" x="11220450" y="4121150"/>
          <p14:tracePt t="172630" x="11214100" y="4121150"/>
          <p14:tracePt t="172695" x="11214100" y="4108450"/>
          <p14:tracePt t="172707" x="11214100" y="4102100"/>
          <p14:tracePt t="172724" x="11214100" y="4083050"/>
          <p14:tracePt t="172742" x="11207750" y="4070350"/>
          <p14:tracePt t="172757" x="11201400" y="4038600"/>
          <p14:tracePt t="172774" x="11195050" y="4025900"/>
          <p14:tracePt t="172790" x="11188700" y="4019550"/>
          <p14:tracePt t="172809" x="11188700" y="4006850"/>
          <p14:tracePt t="172827" x="11188700" y="4000500"/>
          <p14:tracePt t="172842" x="11188700" y="3994150"/>
          <p14:tracePt t="172857" x="11182350" y="3981450"/>
          <p14:tracePt t="172874" x="11176000" y="3975100"/>
          <p14:tracePt t="172913" x="11176000" y="3968750"/>
          <p14:tracePt t="172969" x="11169650" y="3962400"/>
          <p14:tracePt t="172992" x="11169650" y="3956050"/>
          <p14:tracePt t="173325" x="11169650" y="3949700"/>
          <p14:tracePt t="173330" x="11169650" y="3937000"/>
          <p14:tracePt t="173343" x="11169650" y="3917950"/>
          <p14:tracePt t="173359" x="11169650" y="3898900"/>
          <p14:tracePt t="173391" x="11169650" y="3867150"/>
          <p14:tracePt t="173424" x="11169650" y="3854450"/>
          <p14:tracePt t="173577" x="11163300" y="3854450"/>
          <p14:tracePt t="173585" x="11163300" y="3860800"/>
          <p14:tracePt t="173599" x="11156950" y="3867150"/>
          <p14:tracePt t="173608" x="11150600" y="3867150"/>
          <p14:tracePt t="175274" x="11150600" y="3860800"/>
          <p14:tracePt t="175289" x="11150600" y="3854450"/>
          <p14:tracePt t="175344" x="11150600" y="3848100"/>
          <p14:tracePt t="175784" x="11163300" y="3867150"/>
          <p14:tracePt t="175793" x="11169650" y="3892550"/>
          <p14:tracePt t="175800" x="11176000" y="3905250"/>
          <p14:tracePt t="175811" x="11188700" y="3937000"/>
          <p14:tracePt t="175829" x="11188700" y="3975100"/>
          <p14:tracePt t="175843" x="11188700" y="4000500"/>
          <p14:tracePt t="175878" x="11188700" y="4114800"/>
          <p14:tracePt t="175912" x="11188700" y="4260850"/>
          <p14:tracePt t="175943" x="11188700" y="4267200"/>
          <p14:tracePt t="176016" x="11188700" y="4260850"/>
          <p14:tracePt t="176022" x="11188700" y="4248150"/>
          <p14:tracePt t="176030" x="11188700" y="4235450"/>
          <p14:tracePt t="176045" x="11188700" y="4203700"/>
          <p14:tracePt t="176051" x="11188700" y="4184650"/>
          <p14:tracePt t="176060" x="11188700" y="4171950"/>
          <p14:tracePt t="176077" x="11188700" y="4140200"/>
          <p14:tracePt t="176094" x="11188700" y="4108450"/>
          <p14:tracePt t="176110" x="11188700" y="4083050"/>
          <p14:tracePt t="176127" x="11201400" y="4025900"/>
          <p14:tracePt t="176144" x="11201400" y="4006850"/>
          <p14:tracePt t="176160" x="11207750" y="3981450"/>
          <p14:tracePt t="176177" x="11207750" y="3956050"/>
          <p14:tracePt t="176194" x="11207750" y="3930650"/>
          <p14:tracePt t="176210" x="11207750" y="3905250"/>
          <p14:tracePt t="176227" x="11207750" y="3841750"/>
          <p14:tracePt t="176244" x="11201400" y="3810000"/>
          <p14:tracePt t="176262" x="11195050" y="3771900"/>
          <p14:tracePt t="176278" x="11195050" y="3740150"/>
          <p14:tracePt t="176294" x="11188700" y="3714750"/>
          <p14:tracePt t="176311" x="11176000" y="3702050"/>
          <p14:tracePt t="176329" x="11176000" y="3683000"/>
          <p14:tracePt t="176353" x="11169650" y="3683000"/>
          <p14:tracePt t="176361" x="11169650" y="3676650"/>
          <p14:tracePt t="176377" x="11156950" y="3663950"/>
          <p14:tracePt t="176396" x="11150600" y="3657600"/>
          <p14:tracePt t="176413" x="11125200" y="3651250"/>
          <p14:tracePt t="176430" x="11099800" y="3651250"/>
          <p14:tracePt t="176444" x="11074400" y="3651250"/>
          <p14:tracePt t="176462" x="11023600" y="3670300"/>
          <p14:tracePt t="176477" x="10934700" y="3721100"/>
          <p14:tracePt t="176494" x="10839450" y="3784600"/>
          <p14:tracePt t="176515" x="10782300" y="3841750"/>
          <p14:tracePt t="176531" x="10769600" y="3854450"/>
          <p14:tracePt t="176546" x="10769600" y="3860800"/>
          <p14:tracePt t="176562" x="10763250" y="3860800"/>
          <p14:tracePt t="176717" x="10763250" y="3854450"/>
          <p14:tracePt t="176723" x="10788650" y="3835400"/>
          <p14:tracePt t="176733" x="10801350" y="3810000"/>
          <p14:tracePt t="176744" x="10852150" y="3746500"/>
          <p14:tracePt t="176763" x="10890250" y="3702050"/>
          <p14:tracePt t="176778" x="10922000" y="3670300"/>
          <p14:tracePt t="176797" x="10941050" y="3657600"/>
          <p14:tracePt t="176811" x="10947400" y="3657600"/>
          <p14:tracePt t="176835" x="10953750" y="3657600"/>
          <p14:tracePt t="176934" x="10953750" y="3663950"/>
          <p14:tracePt t="176939" x="10953750" y="3670300"/>
          <p14:tracePt t="176949" x="10953750" y="3676650"/>
          <p14:tracePt t="176967" x="10953750" y="3683000"/>
          <p14:tracePt t="176978" x="10953750" y="3689350"/>
          <p14:tracePt t="176996" x="10953750" y="3695700"/>
          <p14:tracePt t="177011" x="10953750" y="3702050"/>
          <p14:tracePt t="177071" x="10953750" y="3708400"/>
          <p14:tracePt t="177096" x="10953750" y="3714750"/>
          <p14:tracePt t="177117" x="10953750" y="3721100"/>
          <p14:tracePt t="177419" x="10947400" y="3733800"/>
          <p14:tracePt t="177436" x="10941050" y="3740150"/>
          <p14:tracePt t="177441" x="10934700" y="3740150"/>
          <p14:tracePt t="177450" x="10928350" y="3746500"/>
          <p14:tracePt t="177479" x="10928350" y="3752850"/>
          <p14:tracePt t="177512" x="10922000" y="3759200"/>
          <p14:tracePt t="177713" x="10915650" y="3765550"/>
          <p14:tracePt t="177734" x="10909300" y="3765550"/>
          <p14:tracePt t="177741" x="10902950" y="3771900"/>
          <p14:tracePt t="177757" x="10896600" y="3771900"/>
          <p14:tracePt t="177772" x="10890250" y="3771900"/>
          <p14:tracePt t="177779" x="10890250" y="3778250"/>
          <p14:tracePt t="177795" x="10877550" y="3784600"/>
          <p14:tracePt t="177812" x="10871200" y="3784600"/>
          <p14:tracePt t="177828" x="10871200" y="3790950"/>
          <p14:tracePt t="177845" x="10864850" y="3790950"/>
          <p14:tracePt t="178159" x="10864850" y="3797300"/>
          <p14:tracePt t="178175" x="10858500" y="3797300"/>
          <p14:tracePt t="178191" x="10852150" y="3797300"/>
          <p14:tracePt t="178196" x="10839450" y="3797300"/>
          <p14:tracePt t="178213" x="10795000" y="3797300"/>
          <p14:tracePt t="178229" x="10648950" y="3778250"/>
          <p14:tracePt t="178248" x="10426700" y="3740150"/>
          <p14:tracePt t="178280" x="9194800" y="3613150"/>
          <p14:tracePt t="178312" x="8242300" y="3600450"/>
          <p14:tracePt t="178346" x="7721600" y="3632200"/>
          <p14:tracePt t="178362" x="7505700" y="3708400"/>
          <p14:tracePt t="178379" x="7448550" y="3746500"/>
          <p14:tracePt t="178396" x="7378700" y="3810000"/>
          <p14:tracePt t="178412" x="7340600" y="3854450"/>
          <p14:tracePt t="178429" x="7302500" y="3917950"/>
          <p14:tracePt t="178446" x="7258050" y="3975100"/>
          <p14:tracePt t="178463" x="7219950" y="4051300"/>
          <p14:tracePt t="178479" x="7200900" y="4114800"/>
          <p14:tracePt t="178496" x="7200900" y="4152900"/>
          <p14:tracePt t="178513" x="7200900" y="4191000"/>
          <p14:tracePt t="178530" x="7200900" y="4222750"/>
          <p14:tracePt t="178547" x="7200900" y="4241800"/>
          <p14:tracePt t="178554" x="7207250" y="4241800"/>
          <p14:tracePt t="178575" x="7207250" y="4248150"/>
          <p14:tracePt t="178589" x="7213600" y="4248150"/>
          <p14:tracePt t="178597" x="7219950" y="4248150"/>
          <p14:tracePt t="178614" x="7251700" y="4241800"/>
          <p14:tracePt t="178633" x="7258050" y="4229100"/>
          <p14:tracePt t="178646" x="7264400" y="4229100"/>
          <p14:tracePt t="178707" x="7264400" y="4222750"/>
          <p14:tracePt t="178722" x="7270750" y="4216400"/>
          <p14:tracePt t="178729" x="7289800" y="4197350"/>
          <p14:tracePt t="178736" x="7302500" y="4184650"/>
          <p14:tracePt t="178749" x="7308850" y="4178300"/>
          <p14:tracePt t="178763" x="7346950" y="4140200"/>
          <p14:tracePt t="178782" x="7410450" y="4089400"/>
          <p14:tracePt t="178797" x="7454900" y="4038600"/>
          <p14:tracePt t="178815" x="7486650" y="4013200"/>
          <p14:tracePt t="178832" x="7518400" y="3994150"/>
          <p14:tracePt t="178849" x="7531100" y="3987800"/>
          <p14:tracePt t="178866" x="7537450" y="3981450"/>
          <p14:tracePt t="178883" x="7537450" y="3975100"/>
          <p14:tracePt t="178897" x="7550150" y="3975100"/>
          <p14:tracePt t="178913" x="7562850" y="3962400"/>
          <p14:tracePt t="178930" x="7575550" y="3956050"/>
          <p14:tracePt t="178946" x="7594600" y="3943350"/>
          <p14:tracePt t="178965" x="7613650" y="3930650"/>
          <p14:tracePt t="178982" x="7626350" y="3924300"/>
          <p14:tracePt t="178997" x="7632700" y="3917950"/>
          <p14:tracePt t="179013" x="7645400" y="3911600"/>
          <p14:tracePt t="179029" x="7664450" y="3898900"/>
          <p14:tracePt t="179046" x="7677150" y="3886200"/>
          <p14:tracePt t="179063" x="7683500" y="3873500"/>
          <p14:tracePt t="179069" x="7689850" y="3867150"/>
          <p14:tracePt t="179080" x="7696200" y="3841750"/>
          <p14:tracePt t="179097" x="7696200" y="3822700"/>
          <p14:tracePt t="179113" x="7696200" y="3816350"/>
          <p14:tracePt t="179130" x="7696200" y="3803650"/>
          <p14:tracePt t="179165" x="7696200" y="3797300"/>
          <p14:tracePt t="179180" x="7696200" y="3778250"/>
          <p14:tracePt t="179197" x="7683500" y="3746500"/>
          <p14:tracePt t="179213" x="7658100" y="3695700"/>
          <p14:tracePt t="179231" x="7639050" y="3657600"/>
          <p14:tracePt t="179250" x="7613650" y="3619500"/>
          <p14:tracePt t="179264" x="7581900" y="3587750"/>
          <p14:tracePt t="179283" x="7575550" y="3581400"/>
          <p14:tracePt t="179297" x="7569200" y="3581400"/>
          <p14:tracePt t="179315" x="7562850" y="3581400"/>
          <p14:tracePt t="179330" x="7537450" y="3600450"/>
          <p14:tracePt t="179347" x="7505700" y="3644900"/>
          <p14:tracePt t="179364" x="7486650" y="3708400"/>
          <p14:tracePt t="179383" x="7467600" y="3765550"/>
          <p14:tracePt t="179397" x="7461250" y="3778250"/>
          <p14:tracePt t="179414" x="7461250" y="3790950"/>
          <p14:tracePt t="179430" x="7461250" y="3797300"/>
          <p14:tracePt t="179531" x="7480300" y="3790950"/>
          <p14:tracePt t="179538" x="7505700" y="3778250"/>
          <p14:tracePt t="179547" x="7518400" y="3759200"/>
          <p14:tracePt t="179564" x="7626350" y="3683000"/>
          <p14:tracePt t="179570" x="7708900" y="3632200"/>
          <p14:tracePt t="179580" x="7981950" y="3479800"/>
          <p14:tracePt t="179597" x="8477250" y="3251200"/>
          <p14:tracePt t="179614" x="8896350" y="3117850"/>
          <p14:tracePt t="179631" x="9353550" y="3009900"/>
          <p14:tracePt t="179648" x="9632950" y="2940050"/>
          <p14:tracePt t="179664" x="10033000" y="2876550"/>
          <p14:tracePt t="179680" x="10363200" y="2825750"/>
          <p14:tracePt t="179697" x="10998200" y="2825750"/>
          <p14:tracePt t="179715" x="11557000" y="2940050"/>
          <p14:tracePt t="179732" x="12026900" y="3105150"/>
          <p14:tracePt t="179749" x="12185650" y="3365500"/>
          <p14:tracePt t="179764" x="12185650" y="3587750"/>
          <p14:tracePt t="179784" x="12185650" y="3683000"/>
          <p14:tracePt t="179797" x="12185650" y="3765550"/>
          <p14:tracePt t="179816" x="12185650" y="3810000"/>
          <p14:tracePt t="179834" x="12185650" y="3841750"/>
          <p14:tracePt t="179848" x="12185650" y="3848100"/>
          <p14:tracePt t="179881" x="12185650" y="3854450"/>
          <p14:tracePt t="179899" x="12153900" y="3873500"/>
          <p14:tracePt t="179914" x="12128500" y="3879850"/>
          <p14:tracePt t="179931" x="12096750" y="3892550"/>
          <p14:tracePt t="179947" x="12020550" y="3892550"/>
          <p14:tracePt t="179965" x="11906250" y="3892550"/>
          <p14:tracePt t="179984" x="11747500" y="3879850"/>
          <p14:tracePt t="180001" x="11557000" y="3841750"/>
          <p14:tracePt t="180014" x="11347450" y="3790950"/>
          <p14:tracePt t="180031" x="11176000" y="3746500"/>
          <p14:tracePt t="180047" x="11087100" y="3721100"/>
          <p14:tracePt t="180064" x="11049000" y="3708400"/>
          <p14:tracePt t="180071" x="11042650" y="3702050"/>
          <p14:tracePt t="180081" x="11036300" y="3702050"/>
          <p14:tracePt t="180395" x="11042650" y="3714750"/>
          <p14:tracePt t="180403" x="11042650" y="3721100"/>
          <p14:tracePt t="180415" x="11049000" y="3733800"/>
          <p14:tracePt t="180431" x="11049000" y="3752850"/>
          <p14:tracePt t="180450" x="11049000" y="3778250"/>
          <p14:tracePt t="180483" x="11049000" y="3829050"/>
          <p14:tracePt t="180517" x="11074400" y="4013200"/>
          <p14:tracePt t="180548" x="11118850" y="4159250"/>
          <p14:tracePt t="180565" x="11150600" y="4248150"/>
          <p14:tracePt t="180572" x="11150600" y="4267200"/>
          <p14:tracePt t="180581" x="11156950" y="4305300"/>
          <p14:tracePt t="180599" x="11176000" y="4451350"/>
          <p14:tracePt t="180615" x="11207750" y="4572000"/>
          <p14:tracePt t="180631" x="11245850" y="4768850"/>
          <p14:tracePt t="180649" x="11271250" y="4889500"/>
          <p14:tracePt t="180665" x="11283950" y="4965700"/>
          <p14:tracePt t="180682" x="11290300" y="5060950"/>
          <p14:tracePt t="180702" x="11290300" y="5187950"/>
          <p14:tracePt t="180715" x="11290300" y="5251450"/>
          <p14:tracePt t="180731" x="11290300" y="5353050"/>
          <p14:tracePt t="180749" x="11290300" y="5422900"/>
          <p14:tracePt t="180765" x="11290300" y="5505450"/>
          <p14:tracePt t="180782" x="11283950" y="5581650"/>
          <p14:tracePt t="180798" x="11277600" y="5632450"/>
          <p14:tracePt t="180815" x="11277600" y="5676900"/>
          <p14:tracePt t="180833" x="11277600" y="5708650"/>
          <p14:tracePt t="180848" x="11277600" y="5746750"/>
          <p14:tracePt t="180865" x="11277600" y="5791200"/>
          <p14:tracePt t="180882" x="11271250" y="5829300"/>
          <p14:tracePt t="180899" x="11258550" y="5848350"/>
          <p14:tracePt t="180916" x="11245850" y="5880100"/>
          <p14:tracePt t="180932" x="11245850" y="5899150"/>
          <p14:tracePt t="180951" x="11245850" y="5911850"/>
          <p14:tracePt t="180965" x="11245850" y="5937250"/>
          <p14:tracePt t="180984" x="11245850" y="5962650"/>
          <p14:tracePt t="180999" x="11245850" y="5975350"/>
          <p14:tracePt t="181017" x="11245850" y="5981700"/>
          <p14:tracePt t="181383" x="11252200" y="5981700"/>
          <p14:tracePt t="181395" x="11258550" y="5981700"/>
          <p14:tracePt t="181629" x="11258550" y="5975350"/>
          <p14:tracePt t="181635" x="11258550" y="5962650"/>
          <p14:tracePt t="181649" x="11258550" y="5937250"/>
          <p14:tracePt t="181667" x="11258550" y="5930900"/>
          <p14:tracePt t="181683" x="11258550" y="5918200"/>
          <p14:tracePt t="181700" x="11258550" y="5905500"/>
          <p14:tracePt t="181717" x="11258550" y="5867400"/>
          <p14:tracePt t="181750" x="11252200" y="5746750"/>
          <p14:tracePt t="181783" x="11233150" y="5632450"/>
          <p14:tracePt t="181816" x="11201400" y="5518150"/>
          <p14:tracePt t="181837" x="11182350" y="5435600"/>
          <p14:tracePt t="181849" x="11163300" y="5384800"/>
          <p14:tracePt t="181866" x="11150600" y="5321300"/>
          <p14:tracePt t="181883" x="11144250" y="5276850"/>
          <p14:tracePt t="181899" x="11131550" y="5213350"/>
          <p14:tracePt t="181916" x="11131550" y="5175250"/>
          <p14:tracePt t="181934" x="11125200" y="5092700"/>
          <p14:tracePt t="181950" x="11125200" y="5048250"/>
          <p14:tracePt t="181966" x="11118850" y="4984750"/>
          <p14:tracePt t="181985" x="11106150" y="4902200"/>
          <p14:tracePt t="182000" x="11093450" y="4826000"/>
          <p14:tracePt t="182018" x="11087100" y="4737100"/>
          <p14:tracePt t="182036" x="11087100" y="4660900"/>
          <p14:tracePt t="182049" x="11087100" y="4578350"/>
          <p14:tracePt t="182066" x="11087100" y="4495800"/>
          <p14:tracePt t="182083" x="11087100" y="4438650"/>
          <p14:tracePt t="182099" x="11099800" y="4368800"/>
          <p14:tracePt t="182116" x="11099800" y="4311650"/>
          <p14:tracePt t="182135" x="11099800" y="4248150"/>
          <p14:tracePt t="182149" x="11099800" y="4222750"/>
          <p14:tracePt t="182166" x="11099800" y="4203700"/>
          <p14:tracePt t="182183" x="11099800" y="4184650"/>
          <p14:tracePt t="182202" x="11099800" y="4165600"/>
          <p14:tracePt t="182216" x="11099800" y="4140200"/>
          <p14:tracePt t="182236" x="11099800" y="4102100"/>
          <p14:tracePt t="182250" x="11099800" y="4083050"/>
          <p14:tracePt t="182267" x="11099800" y="4070350"/>
          <p14:tracePt t="182283" x="11099800" y="4064000"/>
          <p14:tracePt t="182939" x="11099800" y="4057650"/>
          <p14:tracePt t="182945" x="11099800" y="4051300"/>
          <p14:tracePt t="182955" x="11099800" y="4044950"/>
          <p14:tracePt t="182977" x="11099800" y="4038600"/>
          <p14:tracePt t="182993" x="11099800" y="4025900"/>
          <p14:tracePt t="183007" x="11099800" y="4019550"/>
          <p14:tracePt t="183022" x="11099800" y="4013200"/>
          <p14:tracePt t="183052" x="11099800" y="4000500"/>
          <p14:tracePt t="183084" x="11099800" y="3994150"/>
          <p14:tracePt t="183119" x="11099800" y="3987800"/>
          <p14:tracePt t="184560" x="11093450" y="3987800"/>
          <p14:tracePt t="184569" x="11093450" y="3994150"/>
          <p14:tracePt t="184588" x="11087100" y="4006850"/>
          <p14:tracePt t="184602" x="11080750" y="4006850"/>
          <p14:tracePt t="185726" x="11068050" y="4006850"/>
          <p14:tracePt t="185733" x="11055350" y="3994150"/>
          <p14:tracePt t="185739" x="11017250" y="3975100"/>
          <p14:tracePt t="185755" x="10960100" y="3949700"/>
          <p14:tracePt t="185770" x="10871200" y="3924300"/>
          <p14:tracePt t="185787" x="10769600" y="3892550"/>
          <p14:tracePt t="185804" x="10617200" y="3860800"/>
          <p14:tracePt t="185837" x="10407650" y="3854450"/>
          <p14:tracePt t="185872" x="10147300" y="3873500"/>
          <p14:tracePt t="185907" x="9715500" y="3911600"/>
          <p14:tracePt t="185922" x="9531350" y="3917950"/>
          <p14:tracePt t="185937" x="9366250" y="3917950"/>
          <p14:tracePt t="185953" x="9271000" y="3917950"/>
          <p14:tracePt t="185970" x="9144000" y="3917950"/>
          <p14:tracePt t="185986" x="9067800" y="3924300"/>
          <p14:tracePt t="186006" x="8947150" y="3924300"/>
          <p14:tracePt t="186021" x="8858250" y="3930650"/>
          <p14:tracePt t="186039" x="8788400" y="3937000"/>
          <p14:tracePt t="186054" x="8731250" y="3943350"/>
          <p14:tracePt t="186070" x="8674100" y="3949700"/>
          <p14:tracePt t="186077" x="8648700" y="3949700"/>
          <p14:tracePt t="186087" x="8629650" y="3949700"/>
          <p14:tracePt t="186104" x="8578850" y="3949700"/>
          <p14:tracePt t="186123" x="8559800" y="3949700"/>
          <p14:tracePt t="186138" x="8553450" y="3949700"/>
          <p14:tracePt t="186156" x="8547100" y="3949700"/>
          <p14:tracePt t="186171" x="8528050" y="3949700"/>
          <p14:tracePt t="186188" x="8502650" y="3949700"/>
          <p14:tracePt t="186205" x="8432800" y="3956050"/>
          <p14:tracePt t="186222" x="8388350" y="3962400"/>
          <p14:tracePt t="186238" x="8350250" y="3962400"/>
          <p14:tracePt t="186255" x="8324850" y="3962400"/>
          <p14:tracePt t="186270" x="8299450" y="3962400"/>
          <p14:tracePt t="186290" x="8286750" y="3956050"/>
          <p14:tracePt t="186304" x="8274050" y="3949700"/>
          <p14:tracePt t="186320" x="8229600" y="3937000"/>
          <p14:tracePt t="186337" x="8159750" y="3924300"/>
          <p14:tracePt t="186354" x="8089900" y="3911600"/>
          <p14:tracePt t="186371" x="8007350" y="3898900"/>
          <p14:tracePt t="186389" x="7962900" y="3892550"/>
          <p14:tracePt t="186404" x="7950200" y="3892550"/>
          <p14:tracePt t="186421" x="7943850" y="3892550"/>
          <p14:tracePt t="186794" x="7943850" y="3886200"/>
          <p14:tracePt t="186810" x="7950200" y="3879850"/>
          <p14:tracePt t="186847" x="7950200" y="3873500"/>
          <p14:tracePt t="186863" x="7956550" y="3867150"/>
          <p14:tracePt t="186879" x="7962900" y="3860800"/>
          <p14:tracePt t="186904" x="7969250" y="3854450"/>
          <p14:tracePt t="186921" x="7969250" y="3848100"/>
          <p14:tracePt t="186939" x="7969250" y="3841750"/>
          <p14:tracePt t="186973" x="7975600" y="3841750"/>
          <p14:tracePt t="186981" x="7975600" y="3835400"/>
          <p14:tracePt t="187327" x="7975600" y="3841750"/>
          <p14:tracePt t="187334" x="7975600" y="3848100"/>
          <p14:tracePt t="187349" x="7981950" y="3854450"/>
          <p14:tracePt t="187360" x="7988300" y="3860800"/>
          <p14:tracePt t="187389" x="8039100" y="3924300"/>
          <p14:tracePt t="187424" x="8064500" y="3962400"/>
          <p14:tracePt t="187528" x="8070850" y="3962400"/>
          <p14:tracePt t="187536" x="8077200" y="3962400"/>
          <p14:tracePt t="187544" x="8077200" y="3956050"/>
          <p14:tracePt t="187558" x="8083550" y="3956050"/>
          <p14:tracePt t="187572" x="8083550" y="3949700"/>
          <p14:tracePt t="187603" x="8089900" y="3949700"/>
          <p14:tracePt t="187627" x="8096250" y="3949700"/>
          <p14:tracePt t="187634" x="8102600" y="3949700"/>
          <p14:tracePt t="187649" x="8108950" y="3949700"/>
          <p14:tracePt t="187658" x="8115300" y="3943350"/>
          <p14:tracePt t="187674" x="8121650" y="3943350"/>
          <p14:tracePt t="187697" x="8128000" y="3943350"/>
          <p14:tracePt t="187738" x="8134350" y="3943350"/>
          <p14:tracePt t="187744" x="8140700" y="3943350"/>
          <p14:tracePt t="187755" x="8153400" y="3943350"/>
          <p14:tracePt t="187772" x="8166100" y="3943350"/>
          <p14:tracePt t="187789" x="8185150" y="3943350"/>
          <p14:tracePt t="187805" x="8204200" y="3937000"/>
          <p14:tracePt t="187822" x="8216900" y="3937000"/>
          <p14:tracePt t="187839" x="8235950" y="3937000"/>
          <p14:tracePt t="187858" x="8267700" y="3924300"/>
          <p14:tracePt t="187872" x="8299450" y="3917950"/>
          <p14:tracePt t="187889" x="8312150" y="3911600"/>
          <p14:tracePt t="187922" x="8318500" y="3905250"/>
          <p14:tracePt t="187939" x="8324850" y="3905250"/>
          <p14:tracePt t="187956" x="8331200" y="3898900"/>
          <p14:tracePt t="187992" x="8337550" y="3898900"/>
          <p14:tracePt t="188062" x="8343900" y="3898900"/>
          <p14:tracePt t="188067" x="8350250" y="3898900"/>
          <p14:tracePt t="188075" x="8356600" y="3898900"/>
          <p14:tracePt t="188089" x="8362950" y="3898900"/>
          <p14:tracePt t="188107" x="8375650" y="3898900"/>
          <p14:tracePt t="188161" x="8382000" y="3898900"/>
          <p14:tracePt t="188213" x="8388350" y="3898900"/>
          <p14:tracePt t="188221" x="8388350" y="3905250"/>
          <p14:tracePt t="188284" x="8388350" y="3911600"/>
          <p14:tracePt t="188289" x="8382000" y="3917950"/>
          <p14:tracePt t="188306" x="8375650" y="3930650"/>
          <p14:tracePt t="188323" x="8343900" y="3956050"/>
          <p14:tracePt t="188341" x="8248650" y="4006850"/>
          <p14:tracePt t="188359" x="8204200" y="4032250"/>
          <p14:tracePt t="188373" x="8185150" y="4032250"/>
          <p14:tracePt t="188389" x="8140700" y="4051300"/>
          <p14:tracePt t="188406" x="8102600" y="4064000"/>
          <p14:tracePt t="188422" x="8045450" y="4076700"/>
          <p14:tracePt t="188440" x="7981950" y="4095750"/>
          <p14:tracePt t="188459" x="7975600" y="4095750"/>
          <p14:tracePt t="188717" x="7981950" y="4089400"/>
          <p14:tracePt t="188731" x="7988300" y="4083050"/>
          <p14:tracePt t="188738" x="7988300" y="4076700"/>
          <p14:tracePt t="188744" x="7994650" y="4070350"/>
          <p14:tracePt t="188756" x="8001000" y="4070350"/>
          <p14:tracePt t="188773" x="8039100" y="4051300"/>
          <p14:tracePt t="188790" x="8102600" y="4032250"/>
          <p14:tracePt t="188806" x="8210550" y="4025900"/>
          <p14:tracePt t="188823" x="8286750" y="4025900"/>
          <p14:tracePt t="188840" x="8362950" y="4025900"/>
          <p14:tracePt t="188856" x="8407400" y="4025900"/>
          <p14:tracePt t="188873" x="8426450" y="4025900"/>
          <p14:tracePt t="188889" x="8432800" y="4025900"/>
          <p14:tracePt t="188954" x="8432800" y="4032250"/>
          <p14:tracePt t="188960" x="8413750" y="4044950"/>
          <p14:tracePt t="188975" x="8375650" y="4070350"/>
          <p14:tracePt t="188992" x="8312150" y="4095750"/>
          <p14:tracePt t="189007" x="8204200" y="4121150"/>
          <p14:tracePt t="189023" x="8089900" y="4159250"/>
          <p14:tracePt t="189040" x="8051800" y="4159250"/>
          <p14:tracePt t="189057" x="8039100" y="4165600"/>
          <p14:tracePt t="189135" x="8128000" y="4171950"/>
          <p14:tracePt t="189159" x="8305800" y="4203700"/>
          <p14:tracePt t="189177" x="8394700" y="4229100"/>
          <p14:tracePt t="189191" x="8401050" y="4235450"/>
          <p14:tracePt t="189209" x="8407400" y="4241800"/>
          <p14:tracePt t="189269" x="8401050" y="4260850"/>
          <p14:tracePt t="189278" x="8382000" y="4279900"/>
          <p14:tracePt t="189292" x="8305800" y="4324350"/>
          <p14:tracePt t="189307" x="8147050" y="4400550"/>
          <p14:tracePt t="189324" x="8007350" y="4464050"/>
          <p14:tracePt t="189341" x="7950200" y="4476750"/>
          <p14:tracePt t="189378" x="7962900" y="4476750"/>
          <p14:tracePt t="189391" x="8064500" y="4476750"/>
          <p14:tracePt t="189408" x="8223250" y="4470400"/>
          <p14:tracePt t="189424" x="8318500" y="4457700"/>
          <p14:tracePt t="189441" x="8337550" y="4457700"/>
          <p14:tracePt t="193256" x="8337550" y="4445000"/>
          <p14:tracePt t="193264" x="8343900" y="4438650"/>
          <p14:tracePt t="193271" x="8343900" y="4432300"/>
          <p14:tracePt t="193540" x="8343900" y="4425950"/>
          <p14:tracePt t="193548" x="8331200" y="4425950"/>
          <p14:tracePt t="193556" x="8318500" y="4419600"/>
          <p14:tracePt t="193564" x="8312150" y="4419600"/>
          <p14:tracePt t="193578" x="8280400" y="4413250"/>
          <p14:tracePt t="193611" x="8204200" y="4400550"/>
          <p14:tracePt t="193617" x="8197850" y="4400550"/>
          <p14:tracePt t="193645" x="8115300" y="4394200"/>
          <p14:tracePt t="193678" x="7905750" y="4381500"/>
          <p14:tracePt t="193694" x="7791450" y="4368800"/>
          <p14:tracePt t="193711" x="7715250" y="4356100"/>
          <p14:tracePt t="193728" x="7664450" y="4343400"/>
          <p14:tracePt t="193745" x="7639050" y="4343400"/>
          <p14:tracePt t="193763" x="7581900" y="4343400"/>
          <p14:tracePt t="193796" x="7651750" y="4343400"/>
          <p14:tracePt t="193812" x="7670800" y="4343400"/>
          <p14:tracePt t="194003" x="7677150" y="4324350"/>
          <p14:tracePt t="194013" x="7677150" y="4305300"/>
          <p14:tracePt t="194019" x="7677150" y="4292600"/>
          <p14:tracePt t="194028" x="7670800" y="4279900"/>
          <p14:tracePt t="194047" x="7639050" y="4279900"/>
          <p14:tracePt t="194063" x="7600950" y="4273550"/>
          <p14:tracePt t="194080" x="7588250" y="4273550"/>
          <p14:tracePt t="194096" x="7581900" y="4273550"/>
          <p14:tracePt t="194102" x="7562850" y="4273550"/>
          <p14:tracePt t="194113" x="7550150" y="4273550"/>
          <p14:tracePt t="194128" x="7499350" y="4292600"/>
          <p14:tracePt t="194147" x="7416800" y="4311650"/>
          <p14:tracePt t="194166" x="7296150" y="4337050"/>
          <p14:tracePt t="194178" x="7194550" y="4362450"/>
          <p14:tracePt t="194195" x="7054850" y="4413250"/>
          <p14:tracePt t="194212" x="6940550" y="4457700"/>
          <p14:tracePt t="194228" x="6711950" y="4527550"/>
          <p14:tracePt t="194245" x="6584950" y="4572000"/>
          <p14:tracePt t="194263" x="6280150" y="4654550"/>
          <p14:tracePt t="194278" x="6070600" y="4718050"/>
          <p14:tracePt t="194298" x="5835650" y="4787900"/>
          <p14:tracePt t="194312" x="5448300" y="4883150"/>
          <p14:tracePt t="194328" x="5130800" y="4953000"/>
          <p14:tracePt t="194345" x="4737100" y="4991100"/>
          <p14:tracePt t="194364" x="4095750" y="5003800"/>
          <p14:tracePt t="194380" x="3575050" y="4997450"/>
          <p14:tracePt t="194395" x="3181350" y="4959350"/>
          <p14:tracePt t="194412" x="2921000" y="4921250"/>
          <p14:tracePt t="194428" x="2755900" y="4902200"/>
          <p14:tracePt t="194445" x="2673350" y="4895850"/>
          <p14:tracePt t="194462" x="2597150" y="4895850"/>
          <p14:tracePt t="194478" x="2552700" y="4895850"/>
          <p14:tracePt t="194495" x="2520950" y="4895850"/>
          <p14:tracePt t="194513" x="2501900" y="4895850"/>
          <p14:tracePt t="194530" x="2476500" y="4895850"/>
          <p14:tracePt t="194545" x="2457450" y="4895850"/>
          <p14:tracePt t="194563" x="2444750" y="4895850"/>
          <p14:tracePt t="194580" x="2419350" y="4895850"/>
          <p14:tracePt t="194595" x="2406650" y="4895850"/>
          <p14:tracePt t="194614" x="2393950" y="4895850"/>
          <p14:tracePt t="194630" x="2387600" y="4895850"/>
          <p14:tracePt t="195045" x="2381250" y="4889500"/>
          <p14:tracePt t="195062" x="2374900" y="4889500"/>
          <p14:tracePt t="195067" x="2368550" y="4883150"/>
          <p14:tracePt t="195084" x="2368550" y="4876800"/>
          <p14:tracePt t="195103" x="2362200" y="4876800"/>
          <p14:tracePt t="195132" x="2362200" y="4870450"/>
          <p14:tracePt t="195306" x="2362200" y="4864100"/>
          <p14:tracePt t="195985" x="2355850" y="4864100"/>
          <p14:tracePt t="196004" x="2349500" y="4864100"/>
          <p14:tracePt t="196009" x="2343150" y="4864100"/>
          <p14:tracePt t="196017" x="2336800" y="4864100"/>
          <p14:tracePt t="196034" x="2324100" y="4864100"/>
          <p14:tracePt t="196050" x="2317750" y="4864100"/>
          <p14:tracePt t="196079" x="2311400" y="4864100"/>
          <p14:tracePt t="196109" x="2305050" y="4864100"/>
          <p14:tracePt t="196129" x="2298700" y="4864100"/>
          <p14:tracePt t="196157" x="2292350" y="4864100"/>
          <p14:tracePt t="196187" x="2292350" y="4870450"/>
          <p14:tracePt t="196193" x="2286000" y="4870450"/>
          <p14:tracePt t="196202" x="2286000" y="4876800"/>
          <p14:tracePt t="196216" x="2279650" y="4883150"/>
          <p14:tracePt t="196233" x="2279650" y="4908550"/>
          <p14:tracePt t="196247" x="2279650" y="4921250"/>
          <p14:tracePt t="196264" x="2279650" y="4946650"/>
          <p14:tracePt t="196280" x="2273300" y="4959350"/>
          <p14:tracePt t="196300" x="2273300" y="4984750"/>
          <p14:tracePt t="196317" x="2273300" y="5016500"/>
          <p14:tracePt t="196332" x="2273300" y="5029200"/>
          <p14:tracePt t="196347" x="2273300" y="5041900"/>
          <p14:tracePt t="196364" x="2266950" y="5048250"/>
          <p14:tracePt t="196383" x="2266950" y="5054600"/>
          <p14:tracePt t="196526" x="2260600" y="5060950"/>
          <p14:tracePt t="196533" x="2247900" y="5067300"/>
          <p14:tracePt t="196549" x="2235200" y="5067300"/>
          <p14:tracePt t="196565" x="2228850" y="5067300"/>
          <p14:tracePt t="196582" x="2222500" y="5073650"/>
          <p14:tracePt t="196614" x="2216150" y="5073650"/>
          <p14:tracePt t="196631" x="2209800" y="5080000"/>
          <p14:tracePt t="196648" x="2203450" y="5080000"/>
          <p14:tracePt t="196695" x="2197100" y="5080000"/>
          <p14:tracePt t="196704" x="2190750" y="5080000"/>
          <p14:tracePt t="196717" x="2178050" y="5067300"/>
          <p14:tracePt t="196732" x="2165350" y="5048250"/>
          <p14:tracePt t="196747" x="2159000" y="5035550"/>
          <p14:tracePt t="196764" x="2152650" y="5029200"/>
          <p14:tracePt t="196859" x="2146300" y="5029200"/>
          <p14:tracePt t="196880" x="2146300" y="5022850"/>
          <p14:tracePt t="196904" x="2146300" y="5010150"/>
          <p14:tracePt t="196912" x="2139950" y="5010150"/>
          <p14:tracePt t="196922" x="2139950" y="4997450"/>
          <p14:tracePt t="196931" x="2139950" y="4991100"/>
          <p14:tracePt t="196964" x="2133600" y="4984750"/>
          <p14:tracePt t="196997" x="2133600" y="4978400"/>
          <p14:tracePt t="197096" x="2133600" y="4972050"/>
          <p14:tracePt t="197103" x="2133600" y="4965700"/>
          <p14:tracePt t="197127" x="2133600" y="4959350"/>
          <p14:tracePt t="197139" x="2127250" y="4959350"/>
          <p14:tracePt t="197290" x="2127250" y="4953000"/>
          <p14:tracePt t="197298" x="2127250" y="4946650"/>
          <p14:tracePt t="197304" x="2127250" y="4940300"/>
          <p14:tracePt t="197320" x="2127250" y="4933950"/>
          <p14:tracePt t="197332" x="2120900" y="4933950"/>
          <p14:tracePt t="197349" x="2120900" y="4927600"/>
          <p14:tracePt t="197483" x="2114550" y="4927600"/>
          <p14:tracePt t="197489" x="2114550" y="4921250"/>
          <p14:tracePt t="197505" x="2108200" y="4921250"/>
          <p14:tracePt t="197521" x="2108200" y="4914900"/>
          <p14:tracePt t="197537" x="2101850" y="4914900"/>
          <p14:tracePt t="197553" x="2095500" y="4914900"/>
          <p14:tracePt t="197590" x="2089150" y="4914900"/>
          <p14:tracePt t="197622" x="2082800" y="4914900"/>
          <p14:tracePt t="197645" x="2076450" y="4914900"/>
          <p14:tracePt t="197661" x="2070100" y="4914900"/>
          <p14:tracePt t="197690" x="2070100" y="4921250"/>
          <p14:tracePt t="197699" x="2063750" y="4921250"/>
          <p14:tracePt t="197970" x="2057400" y="4921250"/>
          <p14:tracePt t="197985" x="2051050" y="4921250"/>
          <p14:tracePt t="197998" x="2044700" y="4914900"/>
          <p14:tracePt t="198006" x="2038350" y="4914900"/>
          <p14:tracePt t="198032" x="2032000" y="4908550"/>
          <p14:tracePt t="198066" x="2019300" y="4908550"/>
          <p14:tracePt t="198082" x="2012950" y="4908550"/>
          <p14:tracePt t="198099" x="2006600" y="4908550"/>
          <p14:tracePt t="198105" x="2000250" y="4908550"/>
          <p14:tracePt t="198131" x="1993900" y="4908550"/>
          <p14:tracePt t="198137" x="1987550" y="4908550"/>
          <p14:tracePt t="198155" x="1981200" y="4908550"/>
          <p14:tracePt t="198184" x="1974850" y="4908550"/>
          <p14:tracePt t="198191" x="1968500" y="4908550"/>
          <p14:tracePt t="198205" x="1962150" y="4908550"/>
          <p14:tracePt t="198222" x="1955800" y="4908550"/>
          <p14:tracePt t="198246" x="1943100" y="4908550"/>
          <p14:tracePt t="198267" x="1936750" y="4908550"/>
          <p14:tracePt t="198292" x="1930400" y="4908550"/>
          <p14:tracePt t="198304" x="1924050" y="4908550"/>
          <p14:tracePt t="198321" x="1917700" y="4908550"/>
          <p14:tracePt t="198367" x="1911350" y="4908550"/>
          <p14:tracePt t="198422" x="1905000" y="4908550"/>
          <p14:tracePt t="198429" x="1905000" y="4914900"/>
          <p14:tracePt t="199016" x="1911350" y="4914900"/>
          <p14:tracePt t="199023" x="1917700" y="4914900"/>
          <p14:tracePt t="199033" x="1930400" y="4914900"/>
          <p14:tracePt t="199054" x="1968500" y="4914900"/>
          <p14:tracePt t="199066" x="2012950" y="4914900"/>
          <p14:tracePt t="199083" x="2057400" y="4914900"/>
          <p14:tracePt t="199120" x="2292350" y="4921250"/>
          <p14:tracePt t="199127" x="2400300" y="4940300"/>
          <p14:tracePt t="199150" x="2597150" y="4959350"/>
          <p14:tracePt t="199184" x="2667000" y="4972050"/>
          <p14:tracePt t="199200" x="2698750" y="4972050"/>
          <p14:tracePt t="199219" x="2730500" y="4965700"/>
          <p14:tracePt t="199234" x="2774950" y="4959350"/>
          <p14:tracePt t="199252" x="2806700" y="4959350"/>
          <p14:tracePt t="199267" x="2813050" y="4959350"/>
          <p14:tracePt t="199303" x="2819400" y="4959350"/>
          <p14:tracePt t="199311" x="2825750" y="4959350"/>
          <p14:tracePt t="199317" x="2832100" y="4959350"/>
          <p14:tracePt t="199335" x="2863850" y="4959350"/>
          <p14:tracePt t="199352" x="2921000" y="4984750"/>
          <p14:tracePt t="199367" x="2990850" y="5003800"/>
          <p14:tracePt t="199383" x="3041650" y="5010150"/>
          <p14:tracePt t="199400" x="3048000" y="5016500"/>
          <p14:tracePt t="199447" x="3048000" y="5003800"/>
          <p14:tracePt t="199457" x="3048000" y="4997450"/>
          <p14:tracePt t="199468" x="3048000" y="4991100"/>
          <p14:tracePt t="199485" x="3048000" y="4984750"/>
          <p14:tracePt t="199504" x="3048000" y="4972050"/>
          <p14:tracePt t="199517" x="3048000" y="4965700"/>
          <p14:tracePt t="199534" x="3048000" y="4959350"/>
          <p14:tracePt t="199553" x="3048000" y="4946650"/>
          <p14:tracePt t="199570" x="3048000" y="4940300"/>
          <p14:tracePt t="199584" x="3041650" y="4921250"/>
          <p14:tracePt t="199601" x="3028950" y="4914900"/>
          <p14:tracePt t="199628" x="3028950" y="4908550"/>
          <p14:tracePt t="199646" x="3022600" y="4908550"/>
          <p14:tracePt t="200166" x="3022600" y="4902200"/>
          <p14:tracePt t="200267" x="3016250" y="4902200"/>
          <p14:tracePt t="200287" x="3003550" y="4902200"/>
          <p14:tracePt t="200295" x="2990850" y="4902200"/>
          <p14:tracePt t="200318" x="2952750" y="4902200"/>
          <p14:tracePt t="200351" x="2895600" y="4902200"/>
          <p14:tracePt t="200368" x="2863850" y="4902200"/>
          <p14:tracePt t="200384" x="2832100" y="4908550"/>
          <p14:tracePt t="200403" x="2781300" y="4921250"/>
          <p14:tracePt t="200419" x="2736850" y="4933950"/>
          <p14:tracePt t="200434" x="2692400" y="4946650"/>
          <p14:tracePt t="200455" x="2667000" y="4953000"/>
          <p14:tracePt t="200468" x="2641600" y="4959350"/>
          <p14:tracePt t="200486" x="2603500" y="4965700"/>
          <p14:tracePt t="200503" x="2571750" y="4965700"/>
          <p14:tracePt t="200518" x="2546350" y="4965700"/>
          <p14:tracePt t="200535" x="2520950" y="4965700"/>
          <p14:tracePt t="200551" x="2508250" y="4965700"/>
          <p14:tracePt t="200568" x="2495550" y="4965700"/>
          <p14:tracePt t="200587" x="2482850" y="4965700"/>
          <p14:tracePt t="200601" x="2470150" y="4959350"/>
          <p14:tracePt t="200618" x="2463800" y="4959350"/>
          <p14:tracePt t="200674" x="2457450" y="4959350"/>
          <p14:tracePt t="200690" x="2451100" y="4959350"/>
          <p14:tracePt t="200727" x="2444750" y="4959350"/>
          <p14:tracePt t="200810" x="2432050" y="4959350"/>
          <p14:tracePt t="200829" x="2425700" y="4959350"/>
          <p14:tracePt t="200835" x="2419350" y="4959350"/>
          <p14:tracePt t="200851" x="2406650" y="4959350"/>
          <p14:tracePt t="200869" x="2393950" y="4959350"/>
          <p14:tracePt t="200888" x="2362200" y="4959350"/>
          <p14:tracePt t="200904" x="2336800" y="4959350"/>
          <p14:tracePt t="200919" x="2317750" y="4959350"/>
          <p14:tracePt t="200935" x="2305050" y="4959350"/>
          <p14:tracePt t="200952" x="2292350" y="4959350"/>
          <p14:tracePt t="200971" x="2279650" y="4959350"/>
          <p14:tracePt t="200988" x="2260600" y="4953000"/>
          <p14:tracePt t="201004" x="2254250" y="4953000"/>
          <p14:tracePt t="201021" x="2247900" y="4946650"/>
          <p14:tracePt t="201100" x="2266950" y="4946650"/>
          <p14:tracePt t="201113" x="2279650" y="4946650"/>
          <p14:tracePt t="201123" x="2305050" y="4946650"/>
          <p14:tracePt t="201135" x="2368550" y="4946650"/>
          <p14:tracePt t="201152" x="2432050" y="4953000"/>
          <p14:tracePt t="201169" x="2463800" y="4953000"/>
          <p14:tracePt t="201187" x="2533650" y="4953000"/>
          <p14:tracePt t="201206" x="2559050" y="4953000"/>
          <p14:tracePt t="201219" x="2578100" y="4953000"/>
          <p14:tracePt t="201237" x="2597150" y="4953000"/>
          <p14:tracePt t="201254" x="2667000" y="4953000"/>
          <p14:tracePt t="201270" x="2806700" y="5003800"/>
          <p14:tracePt t="201287" x="2901950" y="5035550"/>
          <p14:tracePt t="201303" x="2908300" y="5035550"/>
          <p14:tracePt t="201319" x="2921000" y="5035550"/>
          <p14:tracePt t="201352" x="2927350" y="5035550"/>
          <p14:tracePt t="201370" x="2940050" y="5035550"/>
          <p14:tracePt t="201388" x="2946400" y="5035550"/>
          <p14:tracePt t="201402" x="2952750" y="5029200"/>
          <p14:tracePt t="201474" x="2952750" y="5022850"/>
          <p14:tracePt t="201485" x="2927350" y="5010150"/>
          <p14:tracePt t="201491" x="2908300" y="5003800"/>
          <p14:tracePt t="201504" x="2813050" y="4972050"/>
          <p14:tracePt t="201520" x="2781300" y="4959350"/>
          <p14:tracePt t="201536" x="2749550" y="4940300"/>
          <p14:tracePt t="201552" x="2736850" y="4940300"/>
          <p14:tracePt t="201569" x="2730500" y="4933950"/>
          <p14:tracePt t="201586" x="2724150" y="4927600"/>
          <p14:tracePt t="201603" x="2711450" y="4921250"/>
          <p14:tracePt t="201621" x="2705100" y="4921250"/>
          <p14:tracePt t="201677" x="2705100" y="4914900"/>
          <p14:tracePt t="201722" x="2724150" y="4914900"/>
          <p14:tracePt t="201732" x="2755900" y="4914900"/>
          <p14:tracePt t="201738" x="2787650" y="4914900"/>
          <p14:tracePt t="201753" x="2838450" y="4914900"/>
          <p14:tracePt t="201772" x="2857500" y="4914900"/>
          <p14:tracePt t="201788" x="2863850" y="4914900"/>
          <p14:tracePt t="201803" x="2870200" y="4914900"/>
          <p14:tracePt t="201853" x="2851150" y="4914900"/>
          <p14:tracePt t="201861" x="2819400" y="4914900"/>
          <p14:tracePt t="201871" x="2781300" y="4914900"/>
          <p14:tracePt t="201886" x="2724150" y="4914900"/>
          <p14:tracePt t="201903" x="2692400" y="4908550"/>
          <p14:tracePt t="201967" x="2705100" y="4908550"/>
          <p14:tracePt t="201973" x="2724150" y="4908550"/>
          <p14:tracePt t="201988" x="2730500" y="4908550"/>
          <p14:tracePt t="202005" x="2743200" y="4908550"/>
          <p14:tracePt t="202019" x="2774950" y="4908550"/>
          <p14:tracePt t="202038" x="2781300" y="4908550"/>
          <p14:tracePt t="202053" x="2787650" y="4908550"/>
          <p14:tracePt t="202070" x="2794000" y="4908550"/>
          <p14:tracePt t="202240" x="2800350" y="4908550"/>
          <p14:tracePt t="202247" x="2800350" y="4902200"/>
          <p14:tracePt t="202291" x="2800350" y="4895850"/>
          <p14:tracePt t="202647" x="2806700" y="4895850"/>
          <p14:tracePt t="202671" x="2813050" y="4895850"/>
          <p14:tracePt t="202686" x="2813050" y="4889500"/>
          <p14:tracePt t="202748" x="2819400" y="4889500"/>
          <p14:tracePt t="202766" x="2825750" y="4889500"/>
          <p14:tracePt t="202787" x="2832100" y="4889500"/>
          <p14:tracePt t="202795" x="2838450" y="4889500"/>
          <p14:tracePt t="202821" x="2851150" y="4889500"/>
          <p14:tracePt t="202837" x="2857500" y="4889500"/>
          <p14:tracePt t="203349" x="2863850" y="4889500"/>
          <p14:tracePt t="203417" x="2870200" y="4889500"/>
          <p14:tracePt t="203680" x="2876550" y="4889500"/>
          <p14:tracePt t="204261" x="2876550" y="4895850"/>
          <p14:tracePt t="204274" x="2863850" y="4914900"/>
          <p14:tracePt t="204283" x="2844800" y="4946650"/>
          <p14:tracePt t="204289" x="2794000" y="4984750"/>
          <p14:tracePt t="204305" x="2743200" y="5029200"/>
          <p14:tracePt t="204322" x="2660650" y="5054600"/>
          <p14:tracePt t="204339" x="2533650" y="5060950"/>
          <p14:tracePt t="204375" x="2190750" y="5003800"/>
          <p14:tracePt t="204405" x="2032000" y="4991100"/>
          <p14:tracePt t="204441" x="1981200" y="4991100"/>
          <p14:tracePt t="204458" x="1949450" y="4997450"/>
          <p14:tracePt t="204475" x="1930400" y="5003800"/>
          <p14:tracePt t="204489" x="1924050" y="5003800"/>
          <p14:tracePt t="204607" x="1930400" y="5003800"/>
          <p14:tracePt t="204614" x="1930400" y="4997450"/>
          <p14:tracePt t="204622" x="1943100" y="4991100"/>
          <p14:tracePt t="204639" x="1955800" y="4978400"/>
          <p14:tracePt t="204659" x="2000250" y="4959350"/>
          <p14:tracePt t="204675" x="2063750" y="4959350"/>
          <p14:tracePt t="204690" x="2146300" y="4959350"/>
          <p14:tracePt t="204710" x="2209800" y="4959350"/>
          <p14:tracePt t="204722" x="2279650" y="4959350"/>
          <p14:tracePt t="204741" x="2438400" y="4997450"/>
          <p14:tracePt t="204758" x="2520950" y="5022850"/>
          <p14:tracePt t="204774" x="2559050" y="5029200"/>
          <p14:tracePt t="204789" x="2597150" y="5041900"/>
          <p14:tracePt t="204806" x="2635250" y="5041900"/>
          <p14:tracePt t="204823" x="2667000" y="5048250"/>
          <p14:tracePt t="204839" x="2698750" y="5048250"/>
          <p14:tracePt t="204860" x="2730500" y="5048250"/>
          <p14:tracePt t="204873" x="2736850" y="5048250"/>
          <p14:tracePt t="204891" x="2743200" y="5048250"/>
          <p14:tracePt t="204906" x="2755900" y="5048250"/>
          <p14:tracePt t="204922" x="2768600" y="5048250"/>
          <p14:tracePt t="204939" x="2781300" y="5048250"/>
          <p14:tracePt t="204956" x="2800350" y="5048250"/>
          <p14:tracePt t="204992" x="2806700" y="5048250"/>
          <p14:tracePt t="205031" x="2819400" y="5048250"/>
          <p14:tracePt t="205046" x="2825750" y="5048250"/>
          <p14:tracePt t="205053" x="2832100" y="5048250"/>
          <p14:tracePt t="205060" x="2838450" y="5048250"/>
          <p14:tracePt t="205083" x="2844800" y="5041900"/>
          <p14:tracePt t="205099" x="2851150" y="5041900"/>
          <p14:tracePt t="205112" x="2863850" y="5035550"/>
          <p14:tracePt t="205128" x="2863850" y="5029200"/>
          <p14:tracePt t="205139" x="2870200" y="5029200"/>
          <p14:tracePt t="205219" x="2870200" y="5022850"/>
          <p14:tracePt t="205830" x="2857500" y="5016500"/>
          <p14:tracePt t="205848" x="2844800" y="5016500"/>
          <p14:tracePt t="205857" x="2832100" y="5016500"/>
          <p14:tracePt t="205864" x="2825750" y="5016500"/>
          <p14:tracePt t="205894" x="2806700" y="5016500"/>
          <p14:tracePt t="205924" x="2794000" y="5010150"/>
          <p14:tracePt t="205940" x="2787650" y="5010150"/>
          <p14:tracePt t="205960" x="2781300" y="5010150"/>
          <p14:tracePt t="205974" x="2774950" y="5010150"/>
          <p14:tracePt t="206007" x="2768600" y="5010150"/>
          <p14:tracePt t="206426" x="2768600" y="5003800"/>
          <p14:tracePt t="206517" x="2774950" y="5003800"/>
          <p14:tracePt t="206525" x="2781300" y="5003800"/>
          <p14:tracePt t="206541" x="2787650" y="5003800"/>
          <p14:tracePt t="206610" x="2794000" y="5003800"/>
          <p14:tracePt t="206782" x="2800350" y="5003800"/>
          <p14:tracePt t="206797" x="2806700" y="5003800"/>
          <p14:tracePt t="206817" x="2813050" y="5003800"/>
          <p14:tracePt t="206833" x="2819400" y="5003800"/>
          <p14:tracePt t="206849" x="2825750" y="5003800"/>
          <p14:tracePt t="206859" x="2832100" y="5003800"/>
          <p14:tracePt t="206874" x="2838450" y="5003800"/>
          <p14:tracePt t="206909" x="2857500" y="5003800"/>
          <p14:tracePt t="206924" x="2863850" y="5003800"/>
          <p14:tracePt t="206941" x="2870200" y="5003800"/>
          <p14:tracePt t="206958" x="2889250" y="5003800"/>
          <p14:tracePt t="206974" x="2921000" y="5003800"/>
          <p14:tracePt t="206991" x="2952750" y="5003800"/>
          <p14:tracePt t="207009" x="3003550" y="5003800"/>
          <p14:tracePt t="207024" x="3016250" y="5003800"/>
          <p14:tracePt t="207043" x="3022600" y="5003800"/>
          <p14:tracePt t="207075" x="3041650" y="5003800"/>
          <p14:tracePt t="207094" x="3079750" y="5003800"/>
          <p14:tracePt t="207111" x="3111500" y="5003800"/>
          <p14:tracePt t="207127" x="3149600" y="5003800"/>
          <p14:tracePt t="207133" x="3162300" y="5003800"/>
          <p14:tracePt t="207141" x="3181350" y="5003800"/>
          <p14:tracePt t="207158" x="3206750" y="5003800"/>
          <p14:tracePt t="207175" x="3219450" y="5003800"/>
          <p14:tracePt t="207193" x="3232150" y="5003800"/>
          <p14:tracePt t="207209" x="3251200" y="5003800"/>
          <p14:tracePt t="207225" x="3276600" y="5003800"/>
          <p14:tracePt t="207241" x="3308350" y="5003800"/>
          <p14:tracePt t="207258" x="3333750" y="5003800"/>
          <p14:tracePt t="207275" x="3365500" y="5003800"/>
          <p14:tracePt t="207294" x="3416300" y="5003800"/>
          <p14:tracePt t="207310" x="3441700" y="5003800"/>
          <p14:tracePt t="207325" x="3473450" y="5003800"/>
          <p14:tracePt t="207341" x="3505200" y="5010150"/>
          <p14:tracePt t="207358" x="3530600" y="5010150"/>
          <p14:tracePt t="207378" x="3543300" y="5010150"/>
          <p14:tracePt t="207392" x="3556000" y="5016500"/>
          <p14:tracePt t="207410" x="3568700" y="5016500"/>
          <p14:tracePt t="207426" x="3587750" y="5016500"/>
          <p14:tracePt t="207442" x="3619500" y="5016500"/>
          <p14:tracePt t="207458" x="3683000" y="5016500"/>
          <p14:tracePt t="207476" x="3727450" y="5010150"/>
          <p14:tracePt t="207492" x="3790950" y="5003800"/>
          <p14:tracePt t="207509" x="3867150" y="4984750"/>
          <p14:tracePt t="207525" x="3898900" y="4978400"/>
          <p14:tracePt t="207541" x="3924300" y="4972050"/>
          <p14:tracePt t="207559" x="3956050" y="4965700"/>
          <p14:tracePt t="207577" x="3994150" y="4965700"/>
          <p14:tracePt t="207592" x="4051300" y="4959350"/>
          <p14:tracePt t="207611" x="4171950" y="4959350"/>
          <p14:tracePt t="207625" x="4241800" y="4959350"/>
          <p14:tracePt t="207642" x="4330700" y="4959350"/>
          <p14:tracePt t="207658" x="4387850" y="4959350"/>
          <p14:tracePt t="207675" x="4445000" y="4959350"/>
          <p14:tracePt t="207692" x="4495800" y="4959350"/>
          <p14:tracePt t="207709" x="4546600" y="4959350"/>
          <p14:tracePt t="207725" x="4603750" y="4959350"/>
          <p14:tracePt t="207742" x="4635500" y="4959350"/>
          <p14:tracePt t="207758" x="4667250" y="4959350"/>
          <p14:tracePt t="207775" x="4692650" y="4959350"/>
          <p14:tracePt t="207794" x="4743450" y="4959350"/>
          <p14:tracePt t="207810" x="4806950" y="4959350"/>
          <p14:tracePt t="207825" x="4914900" y="4959350"/>
          <p14:tracePt t="207842" x="5003800" y="4965700"/>
          <p14:tracePt t="207859" x="5073650" y="4965700"/>
          <p14:tracePt t="207875" x="5124450" y="4965700"/>
          <p14:tracePt t="207892" x="5162550" y="4965700"/>
          <p14:tracePt t="207909" x="5200650" y="4965700"/>
          <p14:tracePt t="207927" x="5308600" y="4965700"/>
          <p14:tracePt t="207942" x="5422900" y="4965700"/>
          <p14:tracePt t="207959" x="5537200" y="4965700"/>
          <p14:tracePt t="207976" x="5689600" y="4965700"/>
          <p14:tracePt t="207992" x="5791200" y="4965700"/>
          <p14:tracePt t="208010" x="5861050" y="4965700"/>
          <p14:tracePt t="208026" x="5892800" y="4965700"/>
          <p14:tracePt t="208044" x="5899150" y="4965700"/>
          <p14:tracePt t="208061" x="5924550" y="4965700"/>
          <p14:tracePt t="208076" x="5975350" y="4965700"/>
          <p14:tracePt t="208093" x="6038850" y="4965700"/>
          <p14:tracePt t="208113" x="6197600" y="4984750"/>
          <p14:tracePt t="208128" x="6273800" y="4997450"/>
          <p14:tracePt t="208142" x="6330950" y="5003800"/>
          <p14:tracePt t="208159" x="6350000" y="5003800"/>
          <p14:tracePt t="208175" x="6381750" y="5003800"/>
          <p14:tracePt t="208193" x="6413500" y="5010150"/>
          <p14:tracePt t="208212" x="6515100" y="5010150"/>
          <p14:tracePt t="208227" x="6584950" y="5010150"/>
          <p14:tracePt t="208243" x="6711950" y="5010150"/>
          <p14:tracePt t="208259" x="6800850" y="5010150"/>
          <p14:tracePt t="208278" x="6953250" y="5010150"/>
          <p14:tracePt t="208295" x="7035800" y="5010150"/>
          <p14:tracePt t="208311" x="7181850" y="5016500"/>
          <p14:tracePt t="208328" x="7283450" y="5022850"/>
          <p14:tracePt t="208344" x="7346950" y="5029200"/>
          <p14:tracePt t="208362" x="7378700" y="5029200"/>
          <p14:tracePt t="208378" x="7410450" y="5029200"/>
          <p14:tracePt t="208393" x="7435850" y="5029200"/>
          <p14:tracePt t="208412" x="7467600" y="5029200"/>
          <p14:tracePt t="208429" x="7480300" y="5029200"/>
          <p14:tracePt t="208443" x="7505700" y="5029200"/>
          <p14:tracePt t="208461" x="7524750" y="5029200"/>
          <p14:tracePt t="208476" x="7556500" y="5029200"/>
          <p14:tracePt t="208493" x="7569200" y="5029200"/>
          <p14:tracePt t="208510" x="7581900" y="5029200"/>
          <p14:tracePt t="208528" x="7588250" y="5029200"/>
          <p14:tracePt t="208546" x="7594600" y="5029200"/>
          <p14:tracePt t="208559" x="7600950" y="5029200"/>
          <p14:tracePt t="208577" x="7613650" y="5029200"/>
          <p14:tracePt t="208613" x="7632700" y="5029200"/>
          <p14:tracePt t="208628" x="7651750" y="5029200"/>
          <p14:tracePt t="208642" x="7677150" y="5029200"/>
          <p14:tracePt t="208659" x="7702550" y="5029200"/>
          <p14:tracePt t="208676" x="7734300" y="5029200"/>
          <p14:tracePt t="208692" x="7747000" y="5029200"/>
          <p14:tracePt t="208710" x="7753350" y="5029200"/>
          <p14:tracePt t="208726" x="7791450" y="5029200"/>
          <p14:tracePt t="208745" x="7810500" y="5029200"/>
          <p14:tracePt t="208759" x="7842250" y="5029200"/>
          <p14:tracePt t="208776" x="7867650" y="5029200"/>
          <p14:tracePt t="208793" x="7886700" y="5029200"/>
          <p14:tracePt t="208810" x="7893050" y="5029200"/>
          <p14:tracePt t="208915" x="7899400" y="5029200"/>
          <p14:tracePt t="208923" x="7912100" y="5029200"/>
          <p14:tracePt t="208937" x="7918450" y="5029200"/>
          <p14:tracePt t="209015" x="7924800" y="5029200"/>
          <p14:tracePt t="209031" x="7931150" y="5029200"/>
          <p14:tracePt t="209048" x="7937500" y="5029200"/>
          <p14:tracePt t="209053" x="7943850" y="5029200"/>
          <p14:tracePt t="209062" x="7950200" y="5041900"/>
          <p14:tracePt t="209099" x="7956550" y="5041900"/>
          <p14:tracePt t="209186" x="7956550" y="5048250"/>
          <p14:tracePt t="209200" x="7962900" y="5048250"/>
          <p14:tracePt t="209224" x="7969250" y="5048250"/>
          <p14:tracePt t="209233" x="7969250" y="5054600"/>
          <p14:tracePt t="209278" x="7975600" y="5054600"/>
          <p14:tracePt t="210064" x="7981950" y="5054600"/>
          <p14:tracePt t="210086" x="7988300" y="5054600"/>
          <p14:tracePt t="210095" x="7994650" y="5054600"/>
          <p14:tracePt t="210110" x="8001000" y="5054600"/>
          <p14:tracePt t="210128" x="8032750" y="5054600"/>
          <p14:tracePt t="210134" x="8039100" y="5060950"/>
          <p14:tracePt t="210161" x="8064500" y="5067300"/>
          <p14:tracePt t="210178" x="8070850" y="5067300"/>
          <p14:tracePt t="210214" x="8077200" y="5067300"/>
          <p14:tracePt t="210228" x="8083550" y="5067300"/>
          <p14:tracePt t="210244" x="8089900" y="5067300"/>
          <p14:tracePt t="210262" x="8115300" y="5067300"/>
          <p14:tracePt t="210278" x="8128000" y="5067300"/>
          <p14:tracePt t="210294" x="8134350" y="5067300"/>
          <p14:tracePt t="210342" x="8140700" y="5067300"/>
          <p14:tracePt t="210359" x="8147050" y="5067300"/>
          <p14:tracePt t="210365" x="8153400" y="5067300"/>
          <p14:tracePt t="210378" x="8166100" y="5067300"/>
          <p14:tracePt t="210394" x="8185150" y="5067300"/>
          <p14:tracePt t="210411" x="8216900" y="5060950"/>
          <p14:tracePt t="210428" x="8248650" y="5054600"/>
          <p14:tracePt t="210445" x="8280400" y="5054600"/>
          <p14:tracePt t="210462" x="8305800" y="5041900"/>
          <p14:tracePt t="210478" x="8318500" y="5041900"/>
          <p14:tracePt t="210495" x="8324850" y="5035550"/>
          <p14:tracePt t="210528" x="8331200" y="5035550"/>
          <p14:tracePt t="210546" x="8337550" y="5035550"/>
          <p14:tracePt t="210563" x="8350250" y="5029200"/>
          <p14:tracePt t="210580" x="8356600" y="5029200"/>
          <p14:tracePt t="210595" x="8362950" y="5022850"/>
          <p14:tracePt t="210611" x="8375650" y="5010150"/>
          <p14:tracePt t="210628" x="8388350" y="5003800"/>
          <p14:tracePt t="210650" x="8401050" y="4984750"/>
          <p14:tracePt t="210665" x="8407400" y="4984750"/>
          <p14:tracePt t="210678" x="8407400" y="4978400"/>
          <p14:tracePt t="210696" x="8413750" y="4978400"/>
          <p14:tracePt t="210712" x="8420100" y="4965700"/>
          <p14:tracePt t="210728" x="8426450" y="4965700"/>
          <p14:tracePt t="210763" x="8426450" y="4959350"/>
          <p14:tracePt t="211289" x="8426450" y="4953000"/>
          <p14:tracePt t="211305" x="8426450" y="4946650"/>
          <p14:tracePt t="211312" x="8432800" y="4940300"/>
          <p14:tracePt t="211335" x="8432800" y="4933950"/>
          <p14:tracePt t="211361" x="8432800" y="4927600"/>
          <p14:tracePt t="211378" x="8432800" y="4921250"/>
          <p14:tracePt t="211391" x="8432800" y="4914900"/>
          <p14:tracePt t="211484" x="8426450" y="4908550"/>
          <p14:tracePt t="211489" x="8420100" y="4908550"/>
          <p14:tracePt t="211505" x="8413750" y="4908550"/>
          <p14:tracePt t="211513" x="8407400" y="4908550"/>
          <p14:tracePt t="211533" x="8394700" y="4908550"/>
          <p14:tracePt t="211563" x="8382000" y="4908550"/>
          <p14:tracePt t="211580" x="8362950" y="4908550"/>
          <p14:tracePt t="211597" x="8350250" y="4908550"/>
          <p14:tracePt t="211612" x="8324850" y="4908550"/>
          <p14:tracePt t="211629" x="8305800" y="4908550"/>
          <p14:tracePt t="211646" x="8274050" y="4908550"/>
          <p14:tracePt t="211652" x="8267700" y="4908550"/>
          <p14:tracePt t="211662" x="8255000" y="4908550"/>
          <p14:tracePt t="211680" x="8216900" y="4908550"/>
          <p14:tracePt t="211696" x="8197850" y="4908550"/>
          <p14:tracePt t="211712" x="8178800" y="4908550"/>
          <p14:tracePt t="211731" x="8172450" y="4908550"/>
          <p14:tracePt t="211748" x="8166100" y="4908550"/>
          <p14:tracePt t="211763" x="8153400" y="4908550"/>
          <p14:tracePt t="211783" x="8147050" y="4908550"/>
          <p14:tracePt t="211798" x="8134350" y="4908550"/>
          <p14:tracePt t="211814" x="8115300" y="4908550"/>
          <p14:tracePt t="211831" x="8102600" y="4908550"/>
          <p14:tracePt t="211848" x="8083550" y="4908550"/>
          <p14:tracePt t="211865" x="8070850" y="4914900"/>
          <p14:tracePt t="211883" x="8064500" y="4914900"/>
          <p14:tracePt t="211921" x="8058150" y="4914900"/>
          <p14:tracePt t="211960" x="8045450" y="4921250"/>
          <p14:tracePt t="211975" x="8032750" y="4921250"/>
          <p14:tracePt t="211984" x="8026400" y="4921250"/>
          <p14:tracePt t="211998" x="8007350" y="4933950"/>
          <p14:tracePt t="212013" x="7981950" y="4940300"/>
          <p14:tracePt t="212029" x="7962900" y="4953000"/>
          <p14:tracePt t="212046" x="7956550" y="4953000"/>
          <p14:tracePt t="212157" x="7956550" y="4959350"/>
          <p14:tracePt t="213317" x="7962900" y="4959350"/>
          <p14:tracePt t="213464" x="7969250" y="4959350"/>
          <p14:tracePt t="214658" x="7975600" y="4959350"/>
          <p14:tracePt t="216747" x="7981950" y="4959350"/>
          <p14:tracePt t="217251" x="7988300" y="4959350"/>
          <p14:tracePt t="217282" x="7994650" y="4959350"/>
          <p14:tracePt t="239459" x="7867650" y="4972050"/>
          <p14:tracePt t="239467" x="7632700" y="5003800"/>
          <p14:tracePt t="239475" x="7334250" y="5054600"/>
          <p14:tracePt t="239490" x="6737350" y="5175250"/>
          <p14:tracePt t="239507" x="6140450" y="5321300"/>
          <p14:tracePt t="239524" x="5454650" y="5524500"/>
          <p14:tracePt t="239540" x="4908550" y="5683250"/>
          <p14:tracePt t="239576" x="4337050" y="5867400"/>
          <p14:tracePt t="239609" x="4318000" y="5873750"/>
          <p14:tracePt t="239660" x="4311650" y="5873750"/>
          <p14:tracePt t="239722" x="4292600" y="5880100"/>
          <p14:tracePt t="239729" x="4267200" y="5886450"/>
          <p14:tracePt t="239740" x="4210050" y="5886450"/>
          <p14:tracePt t="239757" x="4006850" y="5886450"/>
          <p14:tracePt t="239774" x="3810000" y="5892800"/>
          <p14:tracePt t="239791" x="3651250" y="5892800"/>
          <p14:tracePt t="239807" x="3492500" y="5892800"/>
          <p14:tracePt t="239813" x="3467100" y="5892800"/>
          <p14:tracePt t="239824" x="3429000" y="5892800"/>
          <p14:tracePt t="239843" x="3340100" y="5886450"/>
          <p14:tracePt t="239860" x="3282950" y="5886450"/>
          <p14:tracePt t="239876" x="3200400" y="5886450"/>
          <p14:tracePt t="239892" x="3092450" y="5880100"/>
          <p14:tracePt t="239908" x="2990850" y="5867400"/>
          <p14:tracePt t="239926" x="2876550" y="5854700"/>
          <p14:tracePt t="239941" x="2762250" y="5848350"/>
          <p14:tracePt t="239961" x="2679700" y="5848350"/>
          <p14:tracePt t="239974" x="2635250" y="5848350"/>
          <p14:tracePt t="239991" x="2603500" y="5848350"/>
          <p14:tracePt t="240007" x="2578100" y="5848350"/>
          <p14:tracePt t="240024" x="2546350" y="5842000"/>
          <p14:tracePt t="240041" x="2527300" y="5835650"/>
          <p14:tracePt t="240060" x="2432050" y="5816600"/>
          <p14:tracePt t="240077" x="2355850" y="5784850"/>
          <p14:tracePt t="240091" x="2305050" y="5759450"/>
          <p14:tracePt t="240107" x="2286000" y="5759450"/>
          <p14:tracePt t="240124" x="2266950" y="5753100"/>
          <p14:tracePt t="240143" x="2254250" y="5746750"/>
          <p14:tracePt t="240160" x="2241550" y="5746750"/>
          <p14:tracePt t="240176" x="2228850" y="5746750"/>
          <p14:tracePt t="240191" x="2222500" y="5740400"/>
          <p14:tracePt t="240208" x="2203450" y="5740400"/>
          <p14:tracePt t="240224" x="2178050" y="5734050"/>
          <p14:tracePt t="240243" x="2159000" y="5727700"/>
          <p14:tracePt t="240259" x="2120900" y="5715000"/>
          <p14:tracePt t="240275" x="2114550" y="5708650"/>
          <p14:tracePt t="240291" x="2108200" y="5702300"/>
          <p14:tracePt t="240308" x="2101850" y="5702300"/>
          <p14:tracePt t="240314" x="2095500" y="5702300"/>
          <p14:tracePt t="240327" x="2089150" y="5702300"/>
          <p14:tracePt t="240422" x="2089150" y="5695950"/>
          <p14:tracePt t="240439" x="2082800" y="5695950"/>
          <p14:tracePt t="240466" x="2076450" y="5695950"/>
          <p14:tracePt t="240472" x="2076450" y="5689600"/>
          <p14:tracePt t="240539" x="2070100" y="5689600"/>
          <p14:tracePt t="240579" x="2063750" y="5689600"/>
          <p14:tracePt t="240601" x="2057400" y="5689600"/>
          <p14:tracePt t="240609" x="2057400" y="5683250"/>
          <p14:tracePt t="240615" x="2051050" y="5683250"/>
          <p14:tracePt t="240625" x="2044700" y="5683250"/>
          <p14:tracePt t="240641" x="2044700" y="5676900"/>
          <p14:tracePt t="240662" x="2038350" y="5676900"/>
          <p14:tracePt t="240686" x="2032000" y="5676900"/>
          <p14:tracePt t="240702" x="2025650" y="5676900"/>
          <p14:tracePt t="240717" x="2019300" y="5676900"/>
          <p14:tracePt t="240725" x="2012950" y="5676900"/>
          <p14:tracePt t="240743" x="2006600" y="5689600"/>
          <p14:tracePt t="240758" x="2000250" y="5695950"/>
          <p14:tracePt t="240775" x="2000250" y="5702300"/>
          <p14:tracePt t="240792" x="2000250" y="5715000"/>
          <p14:tracePt t="240808" x="2000250" y="5721350"/>
          <p14:tracePt t="240815" x="2000250" y="5727700"/>
          <p14:tracePt t="240825" x="2000250" y="5734050"/>
          <p14:tracePt t="240843" x="2006600" y="5734050"/>
          <p14:tracePt t="240912" x="2012950" y="5734050"/>
          <p14:tracePt t="240917" x="2019300" y="5734050"/>
          <p14:tracePt t="240925" x="2025650" y="5734050"/>
          <p14:tracePt t="240941" x="2032000" y="5734050"/>
          <p14:tracePt t="240958" x="2038350" y="5734050"/>
          <p14:tracePt t="240977" x="2070100" y="5734050"/>
          <p14:tracePt t="240991" x="2101850" y="5740400"/>
          <p14:tracePt t="241008" x="2120900" y="5746750"/>
          <p14:tracePt t="241025" x="2139950" y="5746750"/>
          <p14:tracePt t="241042" x="2159000" y="5746750"/>
          <p14:tracePt t="241059" x="2165350" y="5746750"/>
          <p14:tracePt t="241101" x="2165350" y="5740400"/>
          <p14:tracePt t="241109" x="2159000" y="5727700"/>
          <p14:tracePt t="241117" x="2127250" y="5695950"/>
          <p14:tracePt t="241128" x="2095500" y="5670550"/>
          <p14:tracePt t="241142" x="2057400" y="5632450"/>
          <p14:tracePt t="241161" x="2019300" y="5607050"/>
          <p14:tracePt t="241178" x="1981200" y="5575300"/>
          <p14:tracePt t="241257" x="1987550" y="5575300"/>
          <p14:tracePt t="241263" x="2006600" y="5575300"/>
          <p14:tracePt t="241278" x="2051050" y="5600700"/>
          <p14:tracePt t="241292" x="2082800" y="5626100"/>
          <p14:tracePt t="241309" x="2101850" y="5638800"/>
          <p14:tracePt t="241315" x="2108200" y="5638800"/>
          <p14:tracePt t="241387" x="2095500" y="5638800"/>
          <p14:tracePt t="241395" x="2082800" y="5638800"/>
          <p14:tracePt t="241401" x="2076450" y="5638800"/>
          <p14:tracePt t="241409" x="2070100" y="5638800"/>
          <p14:tracePt t="241425" x="2057400" y="5645150"/>
          <p14:tracePt t="241442" x="2051050" y="5645150"/>
          <p14:tracePt t="241466" x="2051050" y="5651500"/>
          <p14:tracePt t="241489" x="2063750" y="5657850"/>
          <p14:tracePt t="241496" x="2095500" y="5670550"/>
          <p14:tracePt t="241509" x="2159000" y="5683250"/>
          <p14:tracePt t="241529" x="2165350" y="5689600"/>
          <p14:tracePt t="241571" x="2152650" y="5689600"/>
          <p14:tracePt t="241580" x="2146300" y="5689600"/>
          <p14:tracePt t="241594" x="2120900" y="5689600"/>
          <p14:tracePt t="241609" x="2108200" y="5689600"/>
          <p14:tracePt t="241666" x="2114550" y="5689600"/>
          <p14:tracePt t="241673" x="2127250" y="5689600"/>
          <p14:tracePt t="241679" x="2133600" y="5689600"/>
          <p14:tracePt t="241734" x="2127250" y="5689600"/>
          <p14:tracePt t="241741" x="2114550" y="5689600"/>
          <p14:tracePt t="241750" x="2108200" y="5689600"/>
          <p14:tracePt t="241759" x="2095500" y="5689600"/>
          <p14:tracePt t="241779" x="2076450" y="5676900"/>
          <p14:tracePt t="241819" x="2089150" y="5664200"/>
          <p14:tracePt t="241828" x="2101850" y="5664200"/>
          <p14:tracePt t="241842" x="2114550" y="5657850"/>
          <p14:tracePt t="241860" x="2120900" y="5651500"/>
          <p14:tracePt t="241892" x="2120900" y="5645150"/>
          <p14:tracePt t="241909" x="2120900" y="5632450"/>
          <p14:tracePt t="241926" x="2120900" y="5626100"/>
          <p14:tracePt t="242092" x="2127250" y="5626100"/>
          <p14:tracePt t="242227" x="2133600" y="5626100"/>
          <p14:tracePt t="242690" x="2139950" y="5626100"/>
          <p14:tracePt t="242697" x="2146300" y="5626100"/>
          <p14:tracePt t="242711" x="2152650" y="5626100"/>
          <p14:tracePt t="242727" x="2184400" y="5632450"/>
          <p14:tracePt t="242744" x="2222500" y="5632450"/>
          <p14:tracePt t="242760" x="2260600" y="5632450"/>
          <p14:tracePt t="242777" x="2298700" y="5626100"/>
          <p14:tracePt t="242812" x="2336800" y="5619750"/>
          <p14:tracePt t="242819" x="2349500" y="5619750"/>
          <p14:tracePt t="242845" x="2387600" y="5619750"/>
          <p14:tracePt t="242879" x="2419350" y="5619750"/>
          <p14:tracePt t="242895" x="2438400" y="5619750"/>
          <p14:tracePt t="242913" x="2451100" y="5626100"/>
          <p14:tracePt t="242929" x="2463800" y="5626100"/>
          <p14:tracePt t="242961" x="2482850" y="5626100"/>
          <p14:tracePt t="242977" x="2520950" y="5638800"/>
          <p14:tracePt t="242994" x="2565400" y="5651500"/>
          <p14:tracePt t="243011" x="2590800" y="5657850"/>
          <p14:tracePt t="243045" x="2597150" y="5657850"/>
          <p14:tracePt t="243060" x="2603500" y="5657850"/>
          <p14:tracePt t="243077" x="2609850" y="5657850"/>
          <p14:tracePt t="243094" x="2616200" y="5657850"/>
          <p14:tracePt t="243114" x="2628900" y="5657850"/>
          <p14:tracePt t="243128" x="2635250" y="5657850"/>
          <p14:tracePt t="243144" x="2647950" y="5657850"/>
          <p14:tracePt t="243161" x="2686050" y="5657850"/>
          <p14:tracePt t="243178" x="2705100" y="5657850"/>
          <p14:tracePt t="243194" x="2711450" y="5657850"/>
          <p14:tracePt t="243211" x="2724150" y="5657850"/>
          <p14:tracePt t="243227" x="2736850" y="5657850"/>
          <p14:tracePt t="243244" x="2755900" y="5657850"/>
          <p14:tracePt t="243261" x="2794000" y="5657850"/>
          <p14:tracePt t="243278" x="2825750" y="5657850"/>
          <p14:tracePt t="243294" x="2857500" y="5664200"/>
          <p14:tracePt t="243313" x="2895600" y="5664200"/>
          <p14:tracePt t="243321" x="2952750" y="5664200"/>
          <p14:tracePt t="243331" x="2984500" y="5664200"/>
          <p14:tracePt t="243345" x="3041650" y="5664200"/>
          <p14:tracePt t="243364" x="3136900" y="5664200"/>
          <p14:tracePt t="243378" x="3213100" y="5664200"/>
          <p14:tracePt t="243394" x="3314700" y="5664200"/>
          <p14:tracePt t="243414" x="3409950" y="5664200"/>
          <p14:tracePt t="243428" x="3473450" y="5664200"/>
          <p14:tracePt t="243446" x="3575050" y="5657850"/>
          <p14:tracePt t="243462" x="3740150" y="5651500"/>
          <p14:tracePt t="243478" x="3949700" y="5651500"/>
          <p14:tracePt t="243495" x="4140200" y="5651500"/>
          <p14:tracePt t="243511" x="4260850" y="5651500"/>
          <p14:tracePt t="243527" x="4489450" y="5664200"/>
          <p14:tracePt t="243544" x="4641850" y="5664200"/>
          <p14:tracePt t="243561" x="4794250" y="5664200"/>
          <p14:tracePt t="243577" x="5060950" y="5645150"/>
          <p14:tracePt t="243594" x="5327650" y="5638800"/>
          <p14:tracePt t="243612" x="5524500" y="5638800"/>
          <p14:tracePt t="243628" x="5772150" y="5632450"/>
          <p14:tracePt t="243645" x="5861050" y="5632450"/>
          <p14:tracePt t="243661" x="6013450" y="5632450"/>
          <p14:tracePt t="243678" x="6127750" y="5632450"/>
          <p14:tracePt t="243695" x="6299200" y="5632450"/>
          <p14:tracePt t="243712" x="6464300" y="5626100"/>
          <p14:tracePt t="243728" x="6673850" y="5626100"/>
          <p14:tracePt t="243745" x="6845300" y="5626100"/>
          <p14:tracePt t="243762" x="7029450" y="5607050"/>
          <p14:tracePt t="243779" x="7188200" y="5600700"/>
          <p14:tracePt t="243798" x="7493000" y="5581650"/>
          <p14:tracePt t="243814" x="7626350" y="5581650"/>
          <p14:tracePt t="243830" x="7778750" y="5575300"/>
          <p14:tracePt t="243846" x="7861300" y="5568950"/>
          <p14:tracePt t="243862" x="7937500" y="5562600"/>
          <p14:tracePt t="243878" x="8001000" y="5556250"/>
          <p14:tracePt t="243895" x="8089900" y="5543550"/>
          <p14:tracePt t="243913" x="8197850" y="5530850"/>
          <p14:tracePt t="243929" x="8286750" y="5524500"/>
          <p14:tracePt t="243944" x="8407400" y="5524500"/>
          <p14:tracePt t="243961" x="8489950" y="5518150"/>
          <p14:tracePt t="243978" x="8515350" y="5518150"/>
          <p14:tracePt t="243996" x="8521700" y="5518150"/>
          <p14:tracePt t="244047" x="8528050" y="5518150"/>
          <p14:tracePt t="244055" x="8534400" y="5518150"/>
          <p14:tracePt t="244233" x="8528050" y="5518150"/>
          <p14:tracePt t="244250" x="8521700" y="5518150"/>
          <p14:tracePt t="244255" x="8515350" y="5524500"/>
          <p14:tracePt t="244280" x="8509000" y="5524500"/>
          <p14:tracePt t="244333" x="8502650" y="5524500"/>
          <p14:tracePt t="244340" x="8502650" y="5530850"/>
          <p14:tracePt t="244347" x="8496300" y="5537200"/>
          <p14:tracePt t="244362" x="8470900" y="5537200"/>
          <p14:tracePt t="244379" x="8451850" y="5543550"/>
          <p14:tracePt t="244395" x="8439150" y="5549900"/>
          <p14:tracePt t="244412" x="8413750" y="5556250"/>
          <p14:tracePt t="244429" x="8394700" y="5568950"/>
          <p14:tracePt t="244445" x="8356600" y="5581650"/>
          <p14:tracePt t="244462" x="8318500" y="5588000"/>
          <p14:tracePt t="244479" x="8305800" y="5594350"/>
          <p14:tracePt t="244498" x="8280400" y="5594350"/>
          <p14:tracePt t="244512" x="8261350" y="5594350"/>
          <p14:tracePt t="244529" x="8248650" y="5600700"/>
          <p14:tracePt t="244545" x="8235950" y="5600700"/>
          <p14:tracePt t="244564" x="8229600" y="5600700"/>
          <p14:tracePt t="244596" x="8223250" y="5600700"/>
          <p14:tracePt t="244612" x="8216900" y="5607050"/>
          <p14:tracePt t="244628" x="8210550" y="5607050"/>
          <p14:tracePt t="244646" x="8191500" y="5613400"/>
          <p14:tracePt t="244662" x="8185150" y="5613400"/>
          <p14:tracePt t="244679" x="8178800" y="5613400"/>
          <p14:tracePt t="244696" x="8172450" y="5613400"/>
          <p14:tracePt t="244712" x="8166100" y="5619750"/>
          <p14:tracePt t="244729" x="8159750" y="5619750"/>
          <p14:tracePt t="244755" x="8153400" y="5619750"/>
          <p14:tracePt t="244772" x="8147050" y="5619750"/>
          <p14:tracePt t="244780" x="8140700" y="5619750"/>
          <p14:tracePt t="244795" x="8121650" y="5619750"/>
          <p14:tracePt t="244814" x="8115300" y="5626100"/>
          <p14:tracePt t="244859" x="8108950" y="5626100"/>
          <p14:tracePt t="244865" x="8102600" y="5626100"/>
          <p14:tracePt t="244880" x="8096250" y="5626100"/>
          <p14:tracePt t="244896" x="8083550" y="5632450"/>
          <p14:tracePt t="244912" x="8077200" y="5632450"/>
          <p14:tracePt t="244929" x="8070850" y="5632450"/>
          <p14:tracePt t="244963" x="8064500" y="5632450"/>
          <p14:tracePt t="244981" x="8058150" y="5638800"/>
          <p14:tracePt t="256499" x="8051800" y="5638800"/>
          <p14:tracePt t="256505" x="8020050" y="5638800"/>
          <p14:tracePt t="256511" x="7975600" y="5645150"/>
          <p14:tracePt t="256525" x="7937500" y="5651500"/>
          <p14:tracePt t="256541" x="7378700" y="5676900"/>
          <p14:tracePt t="256560" x="6959600" y="5683250"/>
          <p14:tracePt t="256574" x="6477000" y="5683250"/>
          <p14:tracePt t="256610" x="5638800" y="5695950"/>
          <p14:tracePt t="256641" x="5207000" y="5753100"/>
          <p14:tracePt t="256674" x="4775200" y="5816600"/>
          <p14:tracePt t="256691" x="4591050" y="5842000"/>
          <p14:tracePt t="256708" x="4038600" y="5918200"/>
          <p14:tracePt t="256726" x="3657600" y="5969000"/>
          <p14:tracePt t="256742" x="3263900" y="6013450"/>
          <p14:tracePt t="256757" x="2889250" y="6064250"/>
          <p14:tracePt t="256774" x="2406650" y="6134100"/>
          <p14:tracePt t="256791" x="2025650" y="6184900"/>
          <p14:tracePt t="256808" x="1720850" y="6242050"/>
          <p14:tracePt t="256826" x="1339850" y="6311900"/>
          <p14:tracePt t="256841" x="1098550" y="6337300"/>
          <p14:tracePt t="256858" x="977900" y="6343650"/>
          <p14:tracePt t="256874" x="895350" y="6356350"/>
          <p14:tracePt t="256879" x="876300" y="6356350"/>
          <p14:tracePt t="256891" x="844550" y="6362700"/>
          <p14:tracePt t="256908" x="812800" y="6362700"/>
          <p14:tracePt t="256924" x="755650" y="6375400"/>
          <p14:tracePt t="256941" x="717550" y="6381750"/>
          <p14:tracePt t="256957" x="692150" y="6388100"/>
          <p14:tracePt t="256974" x="679450" y="6394450"/>
          <p14:tracePt t="257008" x="673100" y="6394450"/>
          <p14:tracePt t="257035" x="679450" y="6394450"/>
          <p14:tracePt t="257052" x="685800" y="6394450"/>
          <p14:tracePt t="257060" x="692150" y="6394450"/>
          <p14:tracePt t="257075" x="698500" y="6394450"/>
          <p14:tracePt t="257092" x="698500" y="6407150"/>
          <p14:tracePt t="257108" x="698500" y="6426200"/>
          <p14:tracePt t="257126" x="717550" y="6445250"/>
          <p14:tracePt t="257141" x="749300" y="6464300"/>
          <p14:tracePt t="257158" x="762000" y="6477000"/>
          <p14:tracePt t="257175" x="793750" y="6489700"/>
          <p14:tracePt t="257196" x="825500" y="6496050"/>
          <p14:tracePt t="257267" x="838200" y="6496050"/>
          <p14:tracePt t="257276" x="850900" y="6496050"/>
          <p14:tracePt t="257283" x="857250" y="6496050"/>
          <p14:tracePt t="257292" x="863600" y="6496050"/>
          <p14:tracePt t="257308" x="869950" y="6496050"/>
          <p14:tracePt t="257325" x="889000" y="6496050"/>
          <p14:tracePt t="257341" x="895350" y="6496050"/>
          <p14:tracePt t="257361" x="901700" y="6496050"/>
          <p14:tracePt t="257381" x="914400" y="6502400"/>
          <p14:tracePt t="257392" x="914400" y="6515100"/>
          <p14:tracePt t="257430" x="920750" y="6515100"/>
          <p14:tracePt t="257443" x="946150" y="6521450"/>
          <p14:tracePt t="257459" x="990600" y="6521450"/>
          <p14:tracePt t="257475" x="1111250" y="6527800"/>
          <p14:tracePt t="257492" x="1244600" y="6534150"/>
          <p14:tracePt t="257510" x="1327150" y="6540500"/>
          <p14:tracePt t="257525" x="1435100" y="6559550"/>
          <p14:tracePt t="257546" x="1543050" y="6578600"/>
          <p14:tracePt t="257559" x="1587500" y="6584950"/>
          <p14:tracePt t="257576" x="1644650" y="6584950"/>
          <p14:tracePt t="257592" x="1714500" y="6584950"/>
          <p14:tracePt t="257608" x="1784350" y="6578600"/>
          <p14:tracePt t="257626" x="1905000" y="6559550"/>
          <p14:tracePt t="257643" x="1968500" y="6546850"/>
          <p14:tracePt t="257659" x="2006600" y="6546850"/>
          <p14:tracePt t="257675" x="2032000" y="6546850"/>
          <p14:tracePt t="257692" x="2044700" y="6540500"/>
          <p14:tracePt t="257708" x="2057400" y="6534150"/>
          <p14:tracePt t="257725" x="2082800" y="6527800"/>
          <p14:tracePt t="257743" x="2139950" y="6508750"/>
          <p14:tracePt t="257759" x="2178050" y="6508750"/>
          <p14:tracePt t="257775" x="2222500" y="6502400"/>
          <p14:tracePt t="257792" x="2254250" y="6496050"/>
          <p14:tracePt t="257809" x="2260600" y="6496050"/>
          <p14:tracePt t="257884" x="2260600" y="6483350"/>
          <p14:tracePt t="257891" x="2266950" y="6464300"/>
          <p14:tracePt t="257899" x="2266950" y="6445250"/>
          <p14:tracePt t="257908" x="2273300" y="6426200"/>
          <p14:tracePt t="257927" x="2273300" y="6381750"/>
          <p14:tracePt t="257945" x="2273300" y="6362700"/>
          <p14:tracePt t="257959" x="2273300" y="6337300"/>
          <p14:tracePt t="257975" x="2273300" y="6318250"/>
          <p14:tracePt t="257992" x="2273300" y="6305550"/>
          <p14:tracePt t="258009" x="2266950" y="6286500"/>
          <p14:tracePt t="258026" x="2260600" y="6267450"/>
          <p14:tracePt t="258045" x="2247900" y="6242050"/>
          <p14:tracePt t="258061" x="2241550" y="6229350"/>
          <p14:tracePt t="258077" x="2228850" y="6203950"/>
          <p14:tracePt t="258092" x="2216150" y="6191250"/>
          <p14:tracePt t="258111" x="2209800" y="6172200"/>
          <p14:tracePt t="258128" x="2203450" y="6165850"/>
          <p14:tracePt t="258144" x="2197100" y="6153150"/>
          <p14:tracePt t="258159" x="2190750" y="6153150"/>
          <p14:tracePt t="258179" x="2184400" y="6146800"/>
          <p14:tracePt t="258211" x="2178050" y="6146800"/>
          <p14:tracePt t="258241" x="2178050" y="6140450"/>
          <p14:tracePt t="258261" x="2171700" y="6140450"/>
          <p14:tracePt t="258295" x="2165350" y="6140450"/>
          <p14:tracePt t="258300" x="2159000" y="6140450"/>
          <p14:tracePt t="258309" x="2152650" y="6140450"/>
          <p14:tracePt t="258326" x="2146300" y="6140450"/>
          <p14:tracePt t="258343" x="2133600" y="6153150"/>
          <p14:tracePt t="258360" x="2114550" y="6191250"/>
          <p14:tracePt t="258379" x="2108200" y="6216650"/>
          <p14:tracePt t="258385" x="2108200" y="6248400"/>
          <p14:tracePt t="258393" x="2101850" y="6273800"/>
          <p14:tracePt t="258409" x="2089150" y="6337300"/>
          <p14:tracePt t="258426" x="2082800" y="6362700"/>
          <p14:tracePt t="258443" x="2076450" y="6381750"/>
          <p14:tracePt t="258462" x="2076450" y="6400800"/>
          <p14:tracePt t="258477" x="2070100" y="6407150"/>
          <p14:tracePt t="258493" x="2070100" y="6413500"/>
          <p14:tracePt t="258564" x="2063750" y="6413500"/>
          <p14:tracePt t="258570" x="2057400" y="6413500"/>
          <p14:tracePt t="258579" x="2051050" y="6407150"/>
          <p14:tracePt t="258593" x="2038350" y="6400800"/>
          <p14:tracePt t="258611" x="2032000" y="6400800"/>
          <p14:tracePt t="258629" x="2019300" y="6400800"/>
          <p14:tracePt t="258645" x="2006600" y="6400800"/>
          <p14:tracePt t="258663" x="1993900" y="6400800"/>
          <p14:tracePt t="258678" x="1981200" y="6407150"/>
          <p14:tracePt t="258693" x="1974850" y="6413500"/>
          <p14:tracePt t="258772" x="1968500" y="6413500"/>
          <p14:tracePt t="258787" x="1962150" y="6413500"/>
          <p14:tracePt t="258794" x="1955800" y="6413500"/>
          <p14:tracePt t="258811" x="1949450" y="6413500"/>
          <p14:tracePt t="258827" x="1943100" y="6407150"/>
          <p14:tracePt t="258966" x="1943100" y="6400800"/>
          <p14:tracePt t="258991" x="1949450" y="6400800"/>
          <p14:tracePt t="259001" x="1955800" y="6400800"/>
          <p14:tracePt t="259010" x="1962150" y="6400800"/>
          <p14:tracePt t="259028" x="1968500" y="6400800"/>
          <p14:tracePt t="259044" x="1981200" y="6400800"/>
          <p14:tracePt t="259064" x="1987550" y="6400800"/>
          <p14:tracePt t="259077" x="1993900" y="6400800"/>
          <p14:tracePt t="259093" x="2006600" y="6400800"/>
          <p14:tracePt t="259111" x="2012950" y="6400800"/>
          <p14:tracePt t="259129" x="2019300" y="6394450"/>
          <p14:tracePt t="259160" x="2025650" y="6394450"/>
          <p14:tracePt t="259179" x="2032000" y="6394450"/>
          <p14:tracePt t="259193" x="2044700" y="6394450"/>
          <p14:tracePt t="259210" x="2057400" y="6388100"/>
          <p14:tracePt t="259226" x="2076450" y="6381750"/>
          <p14:tracePt t="259244" x="2095500" y="6381750"/>
          <p14:tracePt t="259260" x="2108200" y="6375400"/>
          <p14:tracePt t="259278" x="2114550" y="6375400"/>
          <p14:tracePt t="259295" x="2127250" y="6375400"/>
          <p14:tracePt t="259312" x="2133600" y="6369050"/>
          <p14:tracePt t="259328" x="2152650" y="6369050"/>
          <p14:tracePt t="259344" x="2165350" y="6369050"/>
          <p14:tracePt t="259362" x="2184400" y="6369050"/>
          <p14:tracePt t="259379" x="2209800" y="6362700"/>
          <p14:tracePt t="259386" x="2222500" y="6362700"/>
          <p14:tracePt t="259395" x="2241550" y="6362700"/>
          <p14:tracePt t="259412" x="2273300" y="6362700"/>
          <p14:tracePt t="259427" x="2330450" y="6356350"/>
          <p14:tracePt t="259446" x="2355850" y="6350000"/>
          <p14:tracePt t="259460" x="2374900" y="6350000"/>
          <p14:tracePt t="259477" x="2387600" y="6343650"/>
          <p14:tracePt t="259493" x="2400300" y="6337300"/>
          <p14:tracePt t="259511" x="2413000" y="6330950"/>
          <p14:tracePt t="259528" x="2425700" y="6330950"/>
          <p14:tracePt t="259544" x="2432050" y="6330950"/>
          <p14:tracePt t="259564" x="2438400" y="6330950"/>
          <p14:tracePt t="259579" x="2444750" y="6330950"/>
          <p14:tracePt t="259649" x="2451100" y="6330950"/>
          <p14:tracePt t="259793" x="2457450" y="6330950"/>
          <p14:tracePt t="259803" x="2463800" y="6330950"/>
          <p14:tracePt t="259814" x="2470150" y="6330950"/>
          <p14:tracePt t="259827" x="2476500" y="6330950"/>
          <p14:tracePt t="259849" x="2482850" y="6330950"/>
          <p14:tracePt t="259905" x="2495550" y="6330950"/>
          <p14:tracePt t="259919" x="2501900" y="6330950"/>
          <p14:tracePt t="259926" x="2514600" y="6330950"/>
          <p14:tracePt t="259937" x="2520950" y="6330950"/>
          <p14:tracePt t="259944" x="2527300" y="6330950"/>
          <p14:tracePt t="259960" x="2533650" y="6324600"/>
          <p14:tracePt t="259977" x="2540000" y="6324600"/>
          <p14:tracePt t="260003" x="2552700" y="6324600"/>
          <p14:tracePt t="260011" x="2559050" y="6324600"/>
          <p14:tracePt t="260029" x="2571750" y="6324600"/>
          <p14:tracePt t="260044" x="2584450" y="6324600"/>
          <p14:tracePt t="260064" x="2597150" y="6324600"/>
          <p14:tracePt t="260081" x="2609850" y="6324600"/>
          <p14:tracePt t="260112" x="2616200" y="6324600"/>
          <p14:tracePt t="260406" x="2622550" y="6324600"/>
          <p14:tracePt t="260413" x="2628900" y="6324600"/>
          <p14:tracePt t="260423" x="2641600" y="6330950"/>
          <p14:tracePt t="260428" x="2647950" y="6330950"/>
          <p14:tracePt t="260444" x="2660650" y="6330950"/>
          <p14:tracePt t="260462" x="2667000" y="6330950"/>
          <p14:tracePt t="260479" x="2698750" y="6330950"/>
          <p14:tracePt t="260496" x="2730500" y="6330950"/>
          <p14:tracePt t="260512" x="2800350" y="6330950"/>
          <p14:tracePt t="260528" x="2863850" y="6330950"/>
          <p14:tracePt t="260544" x="2946400" y="6330950"/>
          <p14:tracePt t="260562" x="3060700" y="6337300"/>
          <p14:tracePt t="260578" x="3168650" y="6337300"/>
          <p14:tracePt t="260595" x="3289300" y="6337300"/>
          <p14:tracePt t="260612" x="3390900" y="6337300"/>
          <p14:tracePt t="260628" x="3454400" y="6337300"/>
          <p14:tracePt t="260647" x="3556000" y="6337300"/>
          <p14:tracePt t="260662" x="3644900" y="6337300"/>
          <p14:tracePt t="260681" x="3765550" y="6337300"/>
          <p14:tracePt t="260695" x="3822700" y="6337300"/>
          <p14:tracePt t="260711" x="3892550" y="6337300"/>
          <p14:tracePt t="260728" x="3943350" y="6337300"/>
          <p14:tracePt t="260745" x="4019550" y="6337300"/>
          <p14:tracePt t="260762" x="4076700" y="6337300"/>
          <p14:tracePt t="260778" x="4152900" y="6337300"/>
          <p14:tracePt t="260795" x="4267200" y="6337300"/>
          <p14:tracePt t="260812" x="4368800" y="6337300"/>
          <p14:tracePt t="260828" x="4470400" y="6337300"/>
          <p14:tracePt t="260845" x="4635500" y="6337300"/>
          <p14:tracePt t="260862" x="4787900" y="6337300"/>
          <p14:tracePt t="260878" x="4953000" y="6324600"/>
          <p14:tracePt t="260885" x="5003800" y="6324600"/>
          <p14:tracePt t="260895" x="5060950" y="6324600"/>
          <p14:tracePt t="260911" x="5149850" y="6324600"/>
          <p14:tracePt t="260928" x="5175250" y="6324600"/>
          <p14:tracePt t="260945" x="5194300" y="6324600"/>
          <p14:tracePt t="260962" x="5219700" y="6324600"/>
          <p14:tracePt t="260979" x="5264150" y="6324600"/>
          <p14:tracePt t="260995" x="5334000" y="6324600"/>
          <p14:tracePt t="261012" x="5473700" y="6324600"/>
          <p14:tracePt t="261030" x="5530850" y="6324600"/>
          <p14:tracePt t="261046" x="5562600" y="6324600"/>
          <p14:tracePt t="261064" x="5588000" y="6324600"/>
          <p14:tracePt t="261080" x="5600700" y="6324600"/>
          <p14:tracePt t="261109" x="5588000" y="6337300"/>
          <p14:tracePt t="261116" x="5575300" y="6362700"/>
          <p14:tracePt t="261130" x="5543550" y="6445250"/>
          <p14:tracePt t="261455" x="5549900" y="6432550"/>
          <p14:tracePt t="261461" x="5556250" y="6413500"/>
          <p14:tracePt t="261468" x="5575300" y="6394450"/>
          <p14:tracePt t="261479" x="5594350" y="6375400"/>
          <p14:tracePt t="261499" x="5727700" y="6311900"/>
          <p14:tracePt t="261513" x="5784850" y="6286500"/>
          <p14:tracePt t="261546" x="5930900" y="6261100"/>
          <p14:tracePt t="261579" x="6108700" y="6254750"/>
          <p14:tracePt t="261612" x="6426200" y="6273800"/>
          <p14:tracePt t="261630" x="6553200" y="6280150"/>
          <p14:tracePt t="261646" x="6623050" y="6280150"/>
          <p14:tracePt t="261662" x="6705600" y="6280150"/>
          <p14:tracePt t="261679" x="6743700" y="6280150"/>
          <p14:tracePt t="261696" x="6781800" y="6280150"/>
          <p14:tracePt t="261712" x="6813550" y="6280150"/>
          <p14:tracePt t="261731" x="6826250" y="6280150"/>
          <p14:tracePt t="261748" x="6870700" y="6280150"/>
          <p14:tracePt t="261762" x="6921500" y="6286500"/>
          <p14:tracePt t="261780" x="6997700" y="6292850"/>
          <p14:tracePt t="261796" x="7035800" y="6305550"/>
          <p14:tracePt t="261813" x="7092950" y="6311900"/>
          <p14:tracePt t="261829" x="7137400" y="6318250"/>
          <p14:tracePt t="261846" x="7232650" y="6324600"/>
          <p14:tracePt t="261862" x="7308850" y="6330950"/>
          <p14:tracePt t="261879" x="7346950" y="6330950"/>
          <p14:tracePt t="261886" x="7359650" y="6330950"/>
          <p14:tracePt t="261896" x="7378700" y="6337300"/>
          <p14:tracePt t="261913" x="7423150" y="6337300"/>
          <p14:tracePt t="261929" x="7473950" y="6337300"/>
          <p14:tracePt t="261946" x="7531100" y="6337300"/>
          <p14:tracePt t="261963" x="7600950" y="6337300"/>
          <p14:tracePt t="261980" x="7670800" y="6337300"/>
          <p14:tracePt t="261998" x="7740650" y="6337300"/>
          <p14:tracePt t="262015" x="7816850" y="6337300"/>
          <p14:tracePt t="262031" x="7861300" y="6343650"/>
          <p14:tracePt t="262048" x="7874000" y="6343650"/>
          <p14:tracePt t="262063" x="7880350" y="6343650"/>
          <p14:tracePt t="262097" x="7899400" y="6343650"/>
          <p14:tracePt t="262116" x="7918450" y="6343650"/>
          <p14:tracePt t="262131" x="7994650" y="6343650"/>
          <p14:tracePt t="262146" x="8032750" y="6343650"/>
          <p14:tracePt t="262163" x="8064500" y="6343650"/>
          <p14:tracePt t="262179" x="8089900" y="6343650"/>
          <p14:tracePt t="262197" x="8115300" y="6343650"/>
          <p14:tracePt t="262216" x="8134350" y="6343650"/>
          <p14:tracePt t="262481" x="8134350" y="6350000"/>
          <p14:tracePt t="262487" x="8128000" y="6356350"/>
          <p14:tracePt t="262498" x="8121650" y="6356350"/>
          <p14:tracePt t="262516" x="8115300" y="6356350"/>
          <p14:tracePt t="262532" x="8096250" y="6362700"/>
          <p14:tracePt t="262547" x="8089900" y="6362700"/>
          <p14:tracePt t="262598" x="8077200" y="6362700"/>
          <p14:tracePt t="262664" x="8077200" y="6369050"/>
          <p14:tracePt t="262680" x="8070850" y="6369050"/>
          <p14:tracePt t="262771" x="8064500" y="6369050"/>
          <p14:tracePt t="262795" x="8058150" y="6369050"/>
          <p14:tracePt t="262813" x="8051800" y="6369050"/>
          <p14:tracePt t="262826" x="8051800" y="6362700"/>
          <p14:tracePt t="262843" x="8045450" y="6362700"/>
          <p14:tracePt t="262951" x="8045450" y="6356350"/>
          <p14:tracePt t="262974" x="8045450" y="6350000"/>
          <p14:tracePt t="262993" x="8045450" y="6343650"/>
          <p14:tracePt t="263004" x="8045450" y="6337300"/>
          <p14:tracePt t="263019" x="8045450" y="6330950"/>
          <p14:tracePt t="263035" x="8045450" y="6324600"/>
          <p14:tracePt t="263052" x="8045450" y="6318250"/>
          <p14:tracePt t="263064" x="8051800" y="6318250"/>
          <p14:tracePt t="263829" x="8058150" y="6318250"/>
          <p14:tracePt t="263870" x="8064500" y="6318250"/>
          <p14:tracePt t="263875" x="8077200" y="6318250"/>
          <p14:tracePt t="263884" x="8089900" y="6318250"/>
          <p14:tracePt t="263898" x="8134350" y="6318250"/>
          <p14:tracePt t="263915" x="8185150" y="6318250"/>
          <p14:tracePt t="263931" x="8204200" y="6318250"/>
          <p14:tracePt t="263999" x="8210550" y="6318250"/>
          <p14:tracePt t="264146" x="8216900" y="6318250"/>
          <p14:tracePt t="265007" x="8223250" y="6318250"/>
          <p14:tracePt t="265055" x="8229600" y="6318250"/>
          <p14:tracePt t="265920" x="8229600" y="6324600"/>
          <p14:tracePt t="265933" x="8223250" y="6324600"/>
          <p14:tracePt t="265951" x="8223250" y="6330950"/>
          <p14:tracePt t="265965" x="8216900" y="6330950"/>
          <p14:tracePt t="265971" x="8216900" y="6337300"/>
          <p14:tracePt t="270159" x="8210550" y="6343650"/>
          <p14:tracePt t="270177" x="8204200" y="6343650"/>
          <p14:tracePt t="270207" x="8197850" y="6343650"/>
          <p14:tracePt t="270222" x="8197850" y="6350000"/>
          <p14:tracePt t="270240" x="8191500" y="6350000"/>
          <p14:tracePt t="270268" x="8185150" y="6350000"/>
          <p14:tracePt t="270301" x="8178800" y="6350000"/>
          <p14:tracePt t="270455" x="8172450" y="6350000"/>
          <p14:tracePt t="270461" x="8159750" y="6350000"/>
          <p14:tracePt t="270473" x="8115300" y="6362700"/>
          <p14:tracePt t="270491" x="8026400" y="6388100"/>
          <p14:tracePt t="270507" x="7874000" y="6407150"/>
          <p14:tracePt t="270521" x="7670800" y="6407150"/>
          <p14:tracePt t="270539" x="7410450" y="6407150"/>
          <p14:tracePt t="270555" x="7188200" y="6407150"/>
          <p14:tracePt t="270572" x="6565900" y="6451600"/>
          <p14:tracePt t="270589" x="5924550" y="6477000"/>
          <p14:tracePt t="270608" x="5340350" y="6489700"/>
          <p14:tracePt t="270621" x="4654550" y="6489700"/>
          <p14:tracePt t="270638" x="4083050" y="6502400"/>
          <p14:tracePt t="270655" x="3562350" y="6508750"/>
          <p14:tracePt t="270673" x="3124200" y="6559550"/>
          <p14:tracePt t="270690" x="2908300" y="6578600"/>
          <p14:tracePt t="270707" x="2768600" y="6591300"/>
          <p14:tracePt t="270722" x="2698750" y="6597650"/>
          <p14:tracePt t="270738" x="2616200" y="6597650"/>
          <p14:tracePt t="270755" x="2520950" y="6597650"/>
          <p14:tracePt t="270772" x="2451100" y="6591300"/>
          <p14:tracePt t="270790" x="2349500" y="6565900"/>
          <p14:tracePt t="270805" x="2292350" y="6546850"/>
          <p14:tracePt t="270821" x="2235200" y="6534150"/>
          <p14:tracePt t="270838" x="2165350" y="6527800"/>
          <p14:tracePt t="270855" x="2139950" y="6521450"/>
          <p14:tracePt t="270873" x="2120900" y="6521450"/>
          <p14:tracePt t="270888" x="2082800" y="6515100"/>
          <p14:tracePt t="270907" x="2070100" y="6515100"/>
          <p14:tracePt t="270923" x="2063750" y="6515100"/>
          <p14:tracePt t="270939" x="2057400" y="6515100"/>
          <p14:tracePt t="270955" x="2051050" y="6515100"/>
          <p14:tracePt t="270972" x="2038350" y="6515100"/>
          <p14:tracePt t="270989" x="2032000" y="6515100"/>
          <p14:tracePt t="271005" x="2025650" y="6508750"/>
          <p14:tracePt t="271021" x="2012950" y="6502400"/>
          <p14:tracePt t="271039" x="2006600" y="6502400"/>
          <p14:tracePt t="271055" x="2000250" y="6502400"/>
          <p14:tracePt t="271072" x="1993900" y="6496050"/>
          <p14:tracePt t="271089" x="1987550" y="6496050"/>
          <p14:tracePt t="271108" x="1987550" y="6489700"/>
          <p14:tracePt t="271124" x="1981200" y="6477000"/>
          <p14:tracePt t="271139" x="1968500" y="6457950"/>
          <p14:tracePt t="271156" x="1962150" y="6438900"/>
          <p14:tracePt t="271174" x="1955800" y="6426200"/>
          <p14:tracePt t="271190" x="1955800" y="6419850"/>
          <p14:tracePt t="271205" x="1949450" y="6407150"/>
          <p14:tracePt t="271222" x="1949450" y="6394450"/>
          <p14:tracePt t="271239" x="1949450" y="6388100"/>
          <p14:tracePt t="271255" x="1949450" y="6381750"/>
          <p14:tracePt t="271272" x="1949450" y="6375400"/>
          <p14:tracePt t="271342" x="1949450" y="6369050"/>
          <p14:tracePt t="271358" x="1949450" y="6362700"/>
          <p14:tracePt t="271387" x="1949450" y="6356350"/>
          <p14:tracePt t="271890" x="1949450" y="6350000"/>
          <p14:tracePt t="271936" x="1955800" y="6350000"/>
          <p14:tracePt t="271951" x="1955800" y="6343650"/>
          <p14:tracePt t="271957" x="1962150" y="6343650"/>
          <p14:tracePt t="271973" x="1974850" y="6343650"/>
          <p14:tracePt t="272025" x="2019300" y="6343650"/>
          <p14:tracePt t="272057" x="2051050" y="6337300"/>
          <p14:tracePt t="272090" x="2089150" y="6337300"/>
          <p14:tracePt t="272108" x="2114550" y="6330950"/>
          <p14:tracePt t="272126" x="2171700" y="6318250"/>
          <p14:tracePt t="272140" x="2209800" y="6305550"/>
          <p14:tracePt t="272156" x="2222500" y="6299200"/>
          <p14:tracePt t="272289" x="2228850" y="6299200"/>
          <p14:tracePt t="272303" x="2235200" y="6292850"/>
          <p14:tracePt t="272319" x="2241550" y="6292850"/>
          <p14:tracePt t="272365" x="2247900" y="6286500"/>
          <p14:tracePt t="272379" x="2260600" y="6280150"/>
          <p14:tracePt t="272397" x="2266950" y="6280150"/>
          <p14:tracePt t="272403" x="2279650" y="6280150"/>
          <p14:tracePt t="272410" x="2292350" y="6280150"/>
          <p14:tracePt t="272432" x="2330450" y="6273800"/>
          <p14:tracePt t="272441" x="2349500" y="6273800"/>
          <p14:tracePt t="272457" x="2381250" y="6273800"/>
          <p14:tracePt t="272473" x="2413000" y="6273800"/>
          <p14:tracePt t="272491" x="2425700" y="6286500"/>
          <p14:tracePt t="272509" x="2432050" y="6286500"/>
          <p14:tracePt t="272627" x="2438400" y="6286500"/>
          <p14:tracePt t="272633" x="2438400" y="6292850"/>
          <p14:tracePt t="272642" x="2444750" y="6292850"/>
          <p14:tracePt t="272656" x="2463800" y="6299200"/>
          <p14:tracePt t="272673" x="2470150" y="6305550"/>
          <p14:tracePt t="272690" x="2482850" y="6305550"/>
          <p14:tracePt t="272710" x="2501900" y="6305550"/>
          <p14:tracePt t="272727" x="2514600" y="6305550"/>
          <p14:tracePt t="272743" x="2527300" y="6305550"/>
          <p14:tracePt t="272757" x="2533650" y="6305550"/>
          <p14:tracePt t="275922" x="2527300" y="6305550"/>
          <p14:tracePt t="275936" x="2514600" y="6305550"/>
          <p14:tracePt t="275943" x="2508250" y="6305550"/>
          <p14:tracePt t="275960" x="2489200" y="6311900"/>
          <p14:tracePt t="275977" x="2470150" y="6318250"/>
          <p14:tracePt t="275994" x="2444750" y="6330950"/>
          <p14:tracePt t="276011" x="2406650" y="6343650"/>
          <p14:tracePt t="276043" x="2324100" y="6362700"/>
          <p14:tracePt t="276079" x="2266950" y="6375400"/>
          <p14:tracePt t="276114" x="2203450" y="6394450"/>
          <p14:tracePt t="276127" x="2171700" y="6407150"/>
          <p14:tracePt t="276143" x="2146300" y="6413500"/>
          <p14:tracePt t="276160" x="2101850" y="6426200"/>
          <p14:tracePt t="276180" x="2057400" y="6438900"/>
          <p14:tracePt t="276195" x="2032000" y="6445250"/>
          <p14:tracePt t="276212" x="2025650" y="6445250"/>
          <p14:tracePt t="276227" x="2019300" y="6451600"/>
          <p14:tracePt t="276243" x="2006600" y="6457950"/>
          <p14:tracePt t="276260" x="1987550" y="6457950"/>
          <p14:tracePt t="276277" x="1968500" y="6464300"/>
          <p14:tracePt t="276295" x="1943100" y="6464300"/>
          <p14:tracePt t="276311" x="1924050" y="6464300"/>
          <p14:tracePt t="276327" x="1911350" y="6464300"/>
          <p14:tracePt t="276344" x="1892300" y="6464300"/>
          <p14:tracePt t="276360" x="1885950" y="6464300"/>
          <p14:tracePt t="276377" x="1873250" y="6464300"/>
          <p14:tracePt t="276395" x="1854200" y="6464300"/>
          <p14:tracePt t="276412" x="1841500" y="6464300"/>
          <p14:tracePt t="276427" x="1835150" y="6464300"/>
          <p14:tracePt t="276444" x="1816100" y="6464300"/>
          <p14:tracePt t="276462" x="1803400" y="6464300"/>
          <p14:tracePt t="276477" x="1797050" y="6464300"/>
          <p14:tracePt t="276494" x="1784350" y="6464300"/>
          <p14:tracePt t="276512" x="1778000" y="6464300"/>
          <p14:tracePt t="276529" x="1771650" y="6464300"/>
          <p14:tracePt t="276606" x="1765300" y="6464300"/>
          <p14:tracePt t="276621" x="1765300" y="6451600"/>
          <p14:tracePt t="276630" x="1758950" y="6426200"/>
          <p14:tracePt t="276645" x="1746250" y="6394450"/>
          <p14:tracePt t="276663" x="1746250" y="6375400"/>
          <p14:tracePt t="276677" x="1739900" y="6362700"/>
          <p14:tracePt t="276694" x="1739900" y="6337300"/>
          <p14:tracePt t="276711" x="1746250" y="6299200"/>
          <p14:tracePt t="276728" x="1752600" y="6280150"/>
          <p14:tracePt t="276744" x="1758950" y="6267450"/>
          <p14:tracePt t="276762" x="1765300" y="6261100"/>
          <p14:tracePt t="276780" x="1778000" y="6254750"/>
          <p14:tracePt t="276797" x="1797050" y="6242050"/>
          <p14:tracePt t="276811" x="1828800" y="6229350"/>
          <p14:tracePt t="276829" x="1854200" y="6223000"/>
          <p14:tracePt t="276846" x="1860550" y="6216650"/>
          <p14:tracePt t="276862" x="1873250" y="6216650"/>
          <p14:tracePt t="276880" x="1892300" y="6216650"/>
          <p14:tracePt t="276896" x="1911350" y="6216650"/>
          <p14:tracePt t="276913" x="1930400" y="6216650"/>
          <p14:tracePt t="276928" x="1962150" y="6223000"/>
          <p14:tracePt t="276945" x="1981200" y="6229350"/>
          <p14:tracePt t="276961" x="1993900" y="6242050"/>
          <p14:tracePt t="276978" x="2000250" y="6248400"/>
          <p14:tracePt t="276994" x="2006600" y="6261100"/>
          <p14:tracePt t="277015" x="2012950" y="6267450"/>
          <p14:tracePt t="277028" x="2012950" y="6292850"/>
          <p14:tracePt t="277044" x="2012950" y="6311900"/>
          <p14:tracePt t="277061" x="2000250" y="6330950"/>
          <p14:tracePt t="277077" x="1993900" y="6343650"/>
          <p14:tracePt t="277094" x="1968500" y="6362700"/>
          <p14:tracePt t="277113" x="1943100" y="6375400"/>
          <p14:tracePt t="277130" x="1943100" y="6381750"/>
          <p14:tracePt t="277593" x="1949450" y="6381750"/>
          <p14:tracePt t="277611" x="1955800" y="6381750"/>
          <p14:tracePt t="277625" x="1962150" y="6381750"/>
          <p14:tracePt t="277640" x="1974850" y="6381750"/>
          <p14:tracePt t="277656" x="1981200" y="6381750"/>
          <p14:tracePt t="277663" x="1993900" y="6375400"/>
          <p14:tracePt t="277679" x="2019300" y="6356350"/>
          <p14:tracePt t="277712" x="2095500" y="6311900"/>
          <p14:tracePt t="277748" x="2241550" y="6292850"/>
          <p14:tracePt t="277778" x="2419350" y="6292850"/>
          <p14:tracePt t="277797" x="2571750" y="6299200"/>
          <p14:tracePt t="277814" x="2717800" y="6318250"/>
          <p14:tracePt t="277829" x="3022600" y="6318250"/>
          <p14:tracePt t="277845" x="3378200" y="6318250"/>
          <p14:tracePt t="277862" x="3860800" y="6318250"/>
          <p14:tracePt t="277878" x="4330700" y="6337300"/>
          <p14:tracePt t="277895" x="4749800" y="6337300"/>
          <p14:tracePt t="277912" x="5022850" y="6337300"/>
          <p14:tracePt t="277929" x="5213350" y="6337300"/>
          <p14:tracePt t="277936" x="5365750" y="6343650"/>
          <p14:tracePt t="277945" x="5429250" y="6343650"/>
          <p14:tracePt t="277962" x="5638800" y="6369050"/>
          <p14:tracePt t="277981" x="5848350" y="6381750"/>
          <p14:tracePt t="277997" x="6330950" y="6432550"/>
          <p14:tracePt t="278012" x="6756400" y="6477000"/>
          <p14:tracePt t="278032" x="7207250" y="6521450"/>
          <p14:tracePt t="278047" x="7359650" y="6521450"/>
          <p14:tracePt t="278064" x="7505700" y="6521450"/>
          <p14:tracePt t="278080" x="7607300" y="6521450"/>
          <p14:tracePt t="278096" x="7721600" y="6521450"/>
          <p14:tracePt t="278115" x="7867650" y="6521450"/>
          <p14:tracePt t="278132" x="7969250" y="6521450"/>
          <p14:tracePt t="278145" x="8153400" y="6521450"/>
          <p14:tracePt t="278163" x="8248650" y="6521450"/>
          <p14:tracePt t="278180" x="8375650" y="6521450"/>
          <p14:tracePt t="278196" x="8426450" y="6521450"/>
          <p14:tracePt t="278212" x="8458200" y="6521450"/>
          <p14:tracePt t="278232" x="8477250" y="6521450"/>
          <p14:tracePt t="278264" x="8483600" y="6521450"/>
          <p14:tracePt t="278279" x="8502650" y="6521450"/>
          <p14:tracePt t="278295" x="8528050" y="6515100"/>
          <p14:tracePt t="278315" x="8547100" y="6508750"/>
          <p14:tracePt t="278330" x="8553450" y="6508750"/>
          <p14:tracePt t="278440" x="8547100" y="6508750"/>
          <p14:tracePt t="278448" x="8502650" y="6496050"/>
          <p14:tracePt t="278462" x="8445500" y="6477000"/>
          <p14:tracePt t="278479" x="8375650" y="6457950"/>
          <p14:tracePt t="278499" x="8274050" y="6432550"/>
          <p14:tracePt t="278513" x="8235950" y="6432550"/>
          <p14:tracePt t="278532" x="8216900" y="6426200"/>
          <p14:tracePt t="278549" x="8216900" y="6419850"/>
          <p14:tracePt t="278564" x="8210550" y="6419850"/>
          <p14:tracePt t="278579" x="8197850" y="6419850"/>
          <p14:tracePt t="278596" x="8178800" y="6419850"/>
          <p14:tracePt t="278613" x="8159750" y="6419850"/>
          <p14:tracePt t="278632" x="8147050" y="6419850"/>
          <p14:tracePt t="278648" x="8140700" y="6419850"/>
          <p14:tracePt t="278663" x="8134350" y="6419850"/>
          <p14:tracePt t="278713" x="8128000" y="6419850"/>
          <p14:tracePt t="278727" x="8121650" y="6419850"/>
          <p14:tracePt t="278741" x="8115300" y="6419850"/>
          <p14:tracePt t="278752" x="8108950" y="6419850"/>
          <p14:tracePt t="278774" x="8102600" y="6419850"/>
          <p14:tracePt t="278850" x="8096250" y="6419850"/>
          <p14:tracePt t="278867" x="8096250" y="6413500"/>
          <p14:tracePt t="278873" x="8096250" y="6407150"/>
          <p14:tracePt t="278906" x="8089900" y="6400800"/>
          <p14:tracePt t="278939" x="8089900" y="6394450"/>
          <p14:tracePt t="279003" x="8089900" y="6388100"/>
          <p14:tracePt t="279013" x="8096250" y="6388100"/>
          <p14:tracePt t="279019" x="8102600" y="6381750"/>
          <p14:tracePt t="279032" x="8115300" y="6381750"/>
          <p14:tracePt t="279050" x="8172450" y="6375400"/>
          <p14:tracePt t="279063" x="8255000" y="6369050"/>
          <p14:tracePt t="279080" x="8305800" y="6369050"/>
          <p14:tracePt t="279096" x="8350250" y="6369050"/>
          <p14:tracePt t="279113" x="8375650" y="6369050"/>
          <p14:tracePt t="279130" x="8439150" y="6375400"/>
          <p14:tracePt t="279147" x="8509000" y="6381750"/>
          <p14:tracePt t="279163" x="8661400" y="6381750"/>
          <p14:tracePt t="279180" x="8763000" y="6381750"/>
          <p14:tracePt t="279196" x="8883650" y="6381750"/>
          <p14:tracePt t="279213" x="8978900" y="6369050"/>
          <p14:tracePt t="279230" x="9029700" y="6362700"/>
          <p14:tracePt t="279247" x="9061450" y="6356350"/>
          <p14:tracePt t="279265" x="9067800" y="6356350"/>
          <p14:tracePt t="279281" x="9080500" y="6350000"/>
          <p14:tracePt t="279298" x="9105900" y="6343650"/>
          <p14:tracePt t="279314" x="9131300" y="6343650"/>
          <p14:tracePt t="279331" x="9150350" y="6343650"/>
          <p14:tracePt t="279350" x="9163050" y="6343650"/>
          <p14:tracePt t="279366" x="9169400" y="6337300"/>
          <p14:tracePt t="279380" x="9188450" y="6337300"/>
          <p14:tracePt t="279397" x="9207500" y="6330950"/>
          <p14:tracePt t="279413" x="9264650" y="6330950"/>
          <p14:tracePt t="279433" x="9366250" y="6324600"/>
          <p14:tracePt t="279447" x="9378950" y="6318250"/>
          <p14:tracePt t="279465" x="9398000" y="6311900"/>
          <p14:tracePt t="279480" x="9404350" y="6311900"/>
          <p14:tracePt t="279497" x="9417050" y="6311900"/>
          <p14:tracePt t="279513" x="9442450" y="6311900"/>
          <p14:tracePt t="279530" x="9461500" y="6311900"/>
          <p14:tracePt t="279549" x="9467850" y="6311900"/>
          <p14:tracePt t="279753" x="9474200" y="6311900"/>
          <p14:tracePt t="279786" x="9480550" y="6311900"/>
          <p14:tracePt t="279837" x="9486900" y="6311900"/>
          <p14:tracePt t="279845" x="9493250" y="6311900"/>
          <p14:tracePt t="279851" x="9499600" y="6311900"/>
          <p14:tracePt t="279872" x="9505950" y="6311900"/>
          <p14:tracePt t="280831" x="9512300" y="6311900"/>
          <p14:tracePt t="281047" x="9512300" y="6318250"/>
          <p14:tracePt t="281066" x="9512300" y="6324600"/>
          <p14:tracePt t="281072" x="9512300" y="6330950"/>
          <p14:tracePt t="281082" x="9525000" y="6350000"/>
          <p14:tracePt t="281115" x="9525000" y="6407150"/>
          <p14:tracePt t="281482" x="9525000" y="6394450"/>
          <p14:tracePt t="281488" x="9525000" y="6388100"/>
          <p14:tracePt t="281499" x="9525000" y="6381750"/>
          <p14:tracePt t="281518" x="9525000" y="6375400"/>
          <p14:tracePt t="281532" x="9525000" y="6356350"/>
          <p14:tracePt t="281549" x="9525000" y="6343650"/>
          <p14:tracePt t="281566" x="9525000" y="6330950"/>
          <p14:tracePt t="281585" x="9525000" y="6318250"/>
          <p14:tracePt t="281617" x="9505950" y="6311900"/>
          <p14:tracePt t="281652" x="9499600" y="6311900"/>
          <p14:tracePt t="281683" x="9493250" y="6311900"/>
          <p14:tracePt t="281703" x="9480550" y="6311900"/>
          <p14:tracePt t="281716" x="9474200" y="6311900"/>
          <p14:tracePt t="281732" x="9467850" y="6311900"/>
          <p14:tracePt t="281749" x="9455150" y="6311900"/>
          <p14:tracePt t="281766" x="9448800" y="6311900"/>
          <p14:tracePt t="281801" x="9436100" y="6305550"/>
          <p14:tracePt t="281816" x="9429750" y="6305550"/>
          <p14:tracePt t="281833" x="9423400" y="6299200"/>
          <p14:tracePt t="281849" x="9423400" y="6292850"/>
          <p14:tracePt t="281866" x="9410700" y="6286500"/>
          <p14:tracePt t="281883" x="9404350" y="6273800"/>
          <p14:tracePt t="281900" x="9391650" y="6261100"/>
          <p14:tracePt t="281916" x="9378950" y="6242050"/>
          <p14:tracePt t="281932" x="9372600" y="6229350"/>
          <p14:tracePt t="281949" x="9372600" y="6223000"/>
          <p14:tracePt t="281967" x="9359900" y="6216650"/>
          <p14:tracePt t="281982" x="9359900" y="6210300"/>
          <p14:tracePt t="295933" x="9321800" y="6197600"/>
          <p14:tracePt t="295941" x="9290050" y="6184900"/>
          <p14:tracePt t="295952" x="9207500" y="6159500"/>
          <p14:tracePt t="295963" x="9112250" y="6102350"/>
          <p14:tracePt t="295980" x="8997950" y="6032500"/>
          <p14:tracePt t="295997" x="8877300" y="5943600"/>
          <p14:tracePt t="296015" x="8642350" y="5911850"/>
          <p14:tracePt t="296021" x="8509000" y="5911850"/>
          <p14:tracePt t="296051" x="8089900" y="5911850"/>
          <p14:tracePt t="296082" x="7854950" y="5911850"/>
          <p14:tracePt t="296116" x="7639050" y="5911850"/>
          <p14:tracePt t="296132" x="7562850" y="5911850"/>
          <p14:tracePt t="296147" x="7442200" y="5892800"/>
          <p14:tracePt t="296164" x="7251700" y="5842000"/>
          <p14:tracePt t="296180" x="7042150" y="5797550"/>
          <p14:tracePt t="296197" x="6800850" y="5772150"/>
          <p14:tracePt t="296213" x="6642100" y="5753100"/>
          <p14:tracePt t="296230" x="6451600" y="5727700"/>
          <p14:tracePt t="296247" x="6140450" y="5632450"/>
          <p14:tracePt t="296264" x="5822950" y="5480050"/>
          <p14:tracePt t="296282" x="5537200" y="5302250"/>
          <p14:tracePt t="296300" x="5232400" y="5073650"/>
          <p14:tracePt t="296314" x="4914900" y="4756150"/>
          <p14:tracePt t="296333" x="4635500" y="4432300"/>
          <p14:tracePt t="296347" x="4222750" y="3905250"/>
          <p14:tracePt t="296366" x="4025900" y="3663950"/>
          <p14:tracePt t="296380" x="3917950" y="3536950"/>
          <p14:tracePt t="296398" x="3854450" y="3435350"/>
          <p14:tracePt t="296414" x="3771900" y="3333750"/>
          <p14:tracePt t="296430" x="3702050" y="3244850"/>
          <p14:tracePt t="296447" x="3575050" y="3124200"/>
          <p14:tracePt t="296464" x="3505200" y="3048000"/>
          <p14:tracePt t="296483" x="3448050" y="2984500"/>
          <p14:tracePt t="296500" x="3403600" y="2933700"/>
          <p14:tracePt t="296505" x="3403600" y="2927350"/>
          <p14:tracePt t="296519" x="3397250" y="2921000"/>
          <p14:tracePt t="296550" x="3397250" y="2908300"/>
          <p14:tracePt t="296564" x="3397250" y="2901950"/>
          <p14:tracePt t="296644" x="3397250" y="2889250"/>
          <p14:tracePt t="296657" x="3397250" y="2870200"/>
          <p14:tracePt t="296669" x="3409950" y="2857500"/>
          <p14:tracePt t="296682" x="3416300" y="2832100"/>
          <p14:tracePt t="296697" x="3422650" y="2806700"/>
          <p14:tracePt t="296714" x="3422650" y="2794000"/>
          <p14:tracePt t="296733" x="3422650" y="2781300"/>
          <p14:tracePt t="296773" x="3422650" y="2774950"/>
          <p14:tracePt t="296813" x="3429000" y="2774950"/>
          <p14:tracePt t="296843" x="3435350" y="2768600"/>
          <p14:tracePt t="296854" x="3441700" y="2762250"/>
          <p14:tracePt t="296867" x="3448050" y="2755900"/>
          <p14:tracePt t="296881" x="3454400" y="2755900"/>
          <p14:tracePt t="296898" x="3479800" y="2755900"/>
          <p14:tracePt t="296914" x="3505200" y="2755900"/>
          <p14:tracePt t="296931" x="3530600" y="2755900"/>
          <p14:tracePt t="296949" x="3587750" y="2768600"/>
          <p14:tracePt t="296964" x="3619500" y="2781300"/>
          <p14:tracePt t="296981" x="3638550" y="2794000"/>
          <p14:tracePt t="296998" x="3657600" y="2813050"/>
          <p14:tracePt t="297015" x="3663950" y="2819400"/>
          <p14:tracePt t="297021" x="3663950" y="2832100"/>
          <p14:tracePt t="297035" x="3683000" y="2857500"/>
          <p14:tracePt t="297052" x="3689350" y="2882900"/>
          <p14:tracePt t="297064" x="3689350" y="2895600"/>
          <p14:tracePt t="297083" x="3689350" y="2940050"/>
          <p14:tracePt t="297098" x="3689350" y="2978150"/>
          <p14:tracePt t="297116" x="3689350" y="3009900"/>
          <p14:tracePt t="297132" x="3683000" y="3048000"/>
          <p14:tracePt t="297149" x="3663950" y="3092450"/>
          <p14:tracePt t="297166" x="3644900" y="3111500"/>
          <p14:tracePt t="297181" x="3613150" y="3143250"/>
          <p14:tracePt t="297201" x="3575050" y="3168650"/>
          <p14:tracePt t="297214" x="3543300" y="3187700"/>
          <p14:tracePt t="297236" x="3460750" y="3200400"/>
          <p14:tracePt t="297248" x="3435350" y="3200400"/>
          <p14:tracePt t="297265" x="3359150" y="3194050"/>
          <p14:tracePt t="297281" x="3314700" y="3168650"/>
          <p14:tracePt t="297298" x="3289300" y="3136900"/>
          <p14:tracePt t="297315" x="3244850" y="3060700"/>
          <p14:tracePt t="297333" x="3225800" y="2997200"/>
          <p14:tracePt t="297348" x="3219450" y="2895600"/>
          <p14:tracePt t="297366" x="3238500" y="2794000"/>
          <p14:tracePt t="297389" x="3289300" y="2730500"/>
          <p14:tracePt t="297400" x="3390900" y="2647950"/>
          <p14:tracePt t="297414" x="3460750" y="2616200"/>
          <p14:tracePt t="297431" x="3524250" y="2616200"/>
          <p14:tracePt t="297448" x="3556000" y="2616200"/>
          <p14:tracePt t="297464" x="3613150" y="2622550"/>
          <p14:tracePt t="297482" x="3670300" y="2679700"/>
          <p14:tracePt t="297498" x="3721100" y="2743200"/>
          <p14:tracePt t="297515" x="3816350" y="2870200"/>
          <p14:tracePt t="297531" x="3886200" y="3028950"/>
          <p14:tracePt t="297548" x="3930650" y="3168650"/>
          <p14:tracePt t="297565" x="3943350" y="3276600"/>
          <p14:tracePt t="297581" x="3937000" y="3359150"/>
          <p14:tracePt t="297598" x="3905250" y="3403600"/>
          <p14:tracePt t="297615" x="3854450" y="3448050"/>
          <p14:tracePt t="297632" x="3784600" y="3467100"/>
          <p14:tracePt t="297648" x="3733800" y="3473450"/>
          <p14:tracePt t="297665" x="3683000" y="3473450"/>
          <p14:tracePt t="297682" x="3632200" y="3435350"/>
          <p14:tracePt t="297700" x="3600450" y="3371850"/>
          <p14:tracePt t="297715" x="3581400" y="3257550"/>
          <p14:tracePt t="297736" x="3594100" y="3067050"/>
          <p14:tracePt t="297749" x="3619500" y="3022600"/>
          <p14:tracePt t="297767" x="3790950" y="2889250"/>
          <p14:tracePt t="297782" x="3911600" y="2844800"/>
          <p14:tracePt t="297798" x="4000500" y="2832100"/>
          <p14:tracePt t="297815" x="4044950" y="2832100"/>
          <p14:tracePt t="297832" x="4070350" y="2857500"/>
          <p14:tracePt t="297849" x="4095750" y="2908300"/>
          <p14:tracePt t="297867" x="4102100" y="3003550"/>
          <p14:tracePt t="297882" x="4102100" y="3067050"/>
          <p14:tracePt t="297899" x="4057650" y="3136900"/>
          <p14:tracePt t="297915" x="3962400" y="3219450"/>
          <p14:tracePt t="297932" x="3867150" y="3276600"/>
          <p14:tracePt t="297949" x="3784600" y="3314700"/>
          <p14:tracePt t="297967" x="3702050" y="3327400"/>
          <p14:tracePt t="297984" x="3676650" y="3321050"/>
          <p14:tracePt t="297998" x="3651250" y="3276600"/>
          <p14:tracePt t="298016" x="3644900" y="3175000"/>
          <p14:tracePt t="298023" x="3644900" y="3143250"/>
          <p14:tracePt t="298033" x="3644900" y="3105150"/>
          <p14:tracePt t="298052" x="3708400" y="3009900"/>
          <p14:tracePt t="298067" x="3943350" y="2882900"/>
          <p14:tracePt t="298083" x="4038600" y="2870200"/>
          <p14:tracePt t="298099" x="4095750" y="2876550"/>
          <p14:tracePt t="298116" x="4140200" y="2914650"/>
          <p14:tracePt t="298132" x="4203700" y="2997200"/>
          <p14:tracePt t="298149" x="4260850" y="3111500"/>
          <p14:tracePt t="298166" x="4273550" y="3232150"/>
          <p14:tracePt t="298182" x="4254500" y="3282950"/>
          <p14:tracePt t="298201" x="4191000" y="3340100"/>
          <p14:tracePt t="298216" x="4095750" y="3371850"/>
          <p14:tracePt t="298235" x="3975100" y="3378200"/>
          <p14:tracePt t="298251" x="3746500" y="3365500"/>
          <p14:tracePt t="298267" x="3486150" y="3282950"/>
          <p14:tracePt t="298284" x="3333750" y="3187700"/>
          <p14:tracePt t="298301" x="3295650" y="3124200"/>
          <p14:tracePt t="298316" x="3295650" y="3067050"/>
          <p14:tracePt t="298334" x="3333750" y="3009900"/>
          <p14:tracePt t="298349" x="3448050" y="2946400"/>
          <p14:tracePt t="298368" x="3594100" y="2901950"/>
          <p14:tracePt t="298383" x="3752850" y="2882900"/>
          <p14:tracePt t="298399" x="3765550" y="2882900"/>
          <p14:tracePt t="298432" x="3765550" y="2889250"/>
          <p14:tracePt t="298449" x="3746500" y="2946400"/>
          <p14:tracePt t="298468" x="3676650" y="3041650"/>
          <p14:tracePt t="298484" x="3530600" y="3130550"/>
          <p14:tracePt t="298499" x="3371850" y="3181350"/>
          <p14:tracePt t="298516" x="3251200" y="3194050"/>
          <p14:tracePt t="298533" x="3175000" y="3194050"/>
          <p14:tracePt t="298551" x="3143250" y="3194050"/>
          <p14:tracePt t="298583" x="3155950" y="3155950"/>
          <p14:tracePt t="298599" x="3270250" y="3098800"/>
          <p14:tracePt t="298616" x="3390900" y="3054350"/>
          <p14:tracePt t="298633" x="3505200" y="3041650"/>
          <p14:tracePt t="298650" x="3543300" y="3041650"/>
          <p14:tracePt t="298666" x="3556000" y="304165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related documents can be found here: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https://drive.google.com/drive/folders/1IE0oWHL8DYqOtFo0f_mwpRSMf578xewD?usp=sharing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03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29"/>
    </mc:Choice>
    <mc:Fallback xmlns="">
      <p:transition spd="slow" advTm="120229"/>
    </mc:Fallback>
  </mc:AlternateContent>
  <p:extLst mod="1">
    <p:ext uri="{3A86A75C-4F4B-4683-9AE1-C65F6400EC91}">
      <p14:laserTraceLst xmlns:p14="http://schemas.microsoft.com/office/powerpoint/2010/main">
        <p14:tracePtLst>
          <p14:tracePt t="2239" x="3556000" y="3028950"/>
          <p14:tracePt t="2248" x="3581400" y="2990850"/>
          <p14:tracePt t="2256" x="3594100" y="2952750"/>
          <p14:tracePt t="2266" x="3613150" y="2889250"/>
          <p14:tracePt t="2283" x="3644900" y="2774950"/>
          <p14:tracePt t="2298" x="3676650" y="2584450"/>
          <p14:tracePt t="2332" x="3663950" y="2120900"/>
          <p14:tracePt t="2367" x="3657600" y="1530350"/>
          <p14:tracePt t="2398" x="3702050" y="1225550"/>
          <p14:tracePt t="2416" x="3721100" y="1187450"/>
          <p14:tracePt t="2432" x="3721100" y="1181100"/>
          <p14:tracePt t="2531" x="3721100" y="1168400"/>
          <p14:tracePt t="2542" x="3721100" y="1149350"/>
          <p14:tracePt t="2549" x="3714750" y="1123950"/>
          <p14:tracePt t="2566" x="3695700" y="1066800"/>
          <p14:tracePt t="2582" x="3663950" y="1009650"/>
          <p14:tracePt t="2601" x="3638550" y="977900"/>
          <p14:tracePt t="2615" x="3619500" y="939800"/>
          <p14:tracePt t="2632" x="3600450" y="914400"/>
          <p14:tracePt t="2649" x="3594100" y="901700"/>
          <p14:tracePt t="2668" x="3594100" y="895350"/>
          <p14:tracePt t="2702" x="3587750" y="895350"/>
          <p14:tracePt t="2710" x="3581400" y="895350"/>
          <p14:tracePt t="2717" x="3536950" y="908050"/>
          <p14:tracePt t="2732" x="3473450" y="927100"/>
          <p14:tracePt t="2750" x="3422650" y="946150"/>
          <p14:tracePt t="2769" x="3359150" y="965200"/>
          <p14:tracePt t="2783" x="3340100" y="971550"/>
          <p14:tracePt t="2799" x="3302000" y="996950"/>
          <p14:tracePt t="2816" x="3270250" y="1022350"/>
          <p14:tracePt t="2832" x="3244850" y="1041400"/>
          <p14:tracePt t="2851" x="3232150" y="1054100"/>
          <p14:tracePt t="2869" x="3219450" y="1066800"/>
          <p14:tracePt t="2885" x="3200400" y="1085850"/>
          <p14:tracePt t="2899" x="3175000" y="1098550"/>
          <p14:tracePt t="2918" x="3149600" y="1111250"/>
          <p14:tracePt t="2933" x="3130550" y="1111250"/>
          <p14:tracePt t="2949" x="3117850" y="1111250"/>
          <p14:tracePt t="2966" x="3105150" y="1111250"/>
          <p14:tracePt t="2983" x="3079750" y="1111250"/>
          <p14:tracePt t="3001" x="3028950" y="1104900"/>
          <p14:tracePt t="3016" x="2965450" y="1079500"/>
          <p14:tracePt t="3033" x="2940050" y="1073150"/>
          <p14:tracePt t="3049" x="2901950" y="1060450"/>
          <p14:tracePt t="3068" x="2876550" y="1060450"/>
          <p14:tracePt t="3083" x="2844800" y="1060450"/>
          <p14:tracePt t="3103" x="2787650" y="1060450"/>
          <p14:tracePt t="3117" x="2762250" y="1066800"/>
          <p14:tracePt t="3134" x="2749550" y="1073150"/>
          <p14:tracePt t="3150" x="2743200" y="1073150"/>
          <p14:tracePt t="3168" x="2736850" y="1079500"/>
          <p14:tracePt t="3183" x="2724150" y="1085850"/>
          <p14:tracePt t="3202" x="2711450" y="1111250"/>
          <p14:tracePt t="3217" x="2705100" y="1117600"/>
          <p14:tracePt t="3234" x="2705100" y="1123950"/>
          <p14:tracePt t="3420" x="2698750" y="1123950"/>
          <p14:tracePt t="3441" x="2698750" y="1130300"/>
          <p14:tracePt t="3559" x="2711450" y="1130300"/>
          <p14:tracePt t="3566" x="2736850" y="1143000"/>
          <p14:tracePt t="3573" x="2755900" y="1149350"/>
          <p14:tracePt t="3584" x="2794000" y="1162050"/>
          <p14:tracePt t="3601" x="2933700" y="1212850"/>
          <p14:tracePt t="3618" x="3048000" y="1244600"/>
          <p14:tracePt t="3633" x="3136900" y="1270000"/>
          <p14:tracePt t="3650" x="3251200" y="1295400"/>
          <p14:tracePt t="3666" x="3340100" y="1320800"/>
          <p14:tracePt t="3683" x="3378200" y="1327150"/>
          <p14:tracePt t="3700" x="3390900" y="1333500"/>
          <p14:tracePt t="3717" x="3397250" y="1333500"/>
          <p14:tracePt t="3745" x="3403600" y="1333500"/>
          <p14:tracePt t="3768" x="3409950" y="1333500"/>
          <p14:tracePt t="3819" x="3409950" y="1339850"/>
          <p14:tracePt t="3836" x="3409950" y="1346200"/>
          <p14:tracePt t="3844" x="3409950" y="1352550"/>
          <p14:tracePt t="3851" x="3409950" y="1358900"/>
          <p14:tracePt t="3872" x="3409950" y="1371600"/>
          <p14:tracePt t="3884" x="3403600" y="1377950"/>
          <p14:tracePt t="3900" x="3403600" y="1384300"/>
          <p14:tracePt t="3917" x="3397250" y="1390650"/>
          <p14:tracePt t="3951" x="3390900" y="1390650"/>
          <p14:tracePt t="4207" x="3390900" y="1397000"/>
          <p14:tracePt t="4215" x="3384550" y="1409700"/>
          <p14:tracePt t="4224" x="3384550" y="1416050"/>
          <p14:tracePt t="4235" x="3378200" y="1422400"/>
          <p14:tracePt t="4251" x="3378200" y="1441450"/>
          <p14:tracePt t="4267" x="3365500" y="1460500"/>
          <p14:tracePt t="4284" x="3365500" y="1479550"/>
          <p14:tracePt t="4320" x="3352800" y="1511300"/>
          <p14:tracePt t="4351" x="3352800" y="1517650"/>
          <p14:tracePt t="4591" x="3352800" y="1511300"/>
          <p14:tracePt t="4599" x="3359150" y="1498600"/>
          <p14:tracePt t="4607" x="3365500" y="1492250"/>
          <p14:tracePt t="4618" x="3378200" y="1466850"/>
          <p14:tracePt t="4636" x="3390900" y="1435100"/>
          <p14:tracePt t="4651" x="3403600" y="1397000"/>
          <p14:tracePt t="4684" x="3422650" y="1327150"/>
          <p14:tracePt t="4720" x="3429000" y="1308100"/>
          <p14:tracePt t="4799" x="3429000" y="1320800"/>
          <p14:tracePt t="4807" x="3429000" y="1339850"/>
          <p14:tracePt t="4819" x="3429000" y="1346200"/>
          <p14:tracePt t="4835" x="3429000" y="1365250"/>
          <p14:tracePt t="4870" x="3435350" y="1371600"/>
          <p14:tracePt t="6119" x="3422650" y="1377950"/>
          <p14:tracePt t="6126" x="3378200" y="1384300"/>
          <p14:tracePt t="6136" x="3359150" y="1384300"/>
          <p14:tracePt t="6153" x="3314700" y="1390650"/>
          <p14:tracePt t="6174" x="3308350" y="1390650"/>
          <p14:tracePt t="6186" x="3295650" y="1397000"/>
          <p14:tracePt t="6203" x="3276600" y="1403350"/>
          <p14:tracePt t="6219" x="3270250" y="1403350"/>
          <p14:tracePt t="6254" x="3263900" y="1403350"/>
          <p14:tracePt t="7354" x="3270250" y="1403350"/>
          <p14:tracePt t="7360" x="3270250" y="1409700"/>
          <p14:tracePt t="7370" x="3282950" y="1416050"/>
          <p14:tracePt t="7389" x="3308350" y="1454150"/>
          <p14:tracePt t="7404" x="3327400" y="1479550"/>
          <p14:tracePt t="7421" x="3365500" y="1543050"/>
          <p14:tracePt t="7437" x="3390900" y="1593850"/>
          <p14:tracePt t="7454" x="3409950" y="1631950"/>
          <p14:tracePt t="7489" x="3511550" y="1771650"/>
          <p14:tracePt t="7521" x="3600450" y="1892300"/>
          <p14:tracePt t="7554" x="3644900" y="1962150"/>
          <p14:tracePt t="7572" x="3657600" y="1981200"/>
          <p14:tracePt t="7589" x="3676650" y="2019300"/>
          <p14:tracePt t="7607" x="3695700" y="2051050"/>
          <p14:tracePt t="7622" x="3708400" y="2070100"/>
          <p14:tracePt t="7638" x="3721100" y="2095500"/>
          <p14:tracePt t="7654" x="3727450" y="2108200"/>
          <p14:tracePt t="7674" x="3727450" y="2114550"/>
          <p14:tracePt t="7688" x="3733800" y="2133600"/>
          <p14:tracePt t="7706" x="3740150" y="2152650"/>
          <p14:tracePt t="7721" x="3759200" y="2197100"/>
          <p14:tracePt t="7738" x="3771900" y="2235200"/>
          <p14:tracePt t="7744" x="3784600" y="2247900"/>
          <p14:tracePt t="7754" x="3790950" y="2273300"/>
          <p14:tracePt t="7771" x="3797300" y="2286000"/>
          <p14:tracePt t="7788" x="3797300" y="2292350"/>
          <p14:tracePt t="8212" x="3778250" y="2292350"/>
          <p14:tracePt t="8220" x="3702050" y="2286000"/>
          <p14:tracePt t="8231" x="3663950" y="2279650"/>
          <p14:tracePt t="8237" x="3632200" y="2279650"/>
          <p14:tracePt t="8247" x="3600450" y="2273300"/>
          <p14:tracePt t="8255" x="3562350" y="2266950"/>
          <p14:tracePt t="8271" x="3492500" y="2260600"/>
          <p14:tracePt t="8291" x="3416300" y="2247900"/>
          <p14:tracePt t="8322" x="3232150" y="2171700"/>
          <p14:tracePt t="8357" x="3060700" y="1993900"/>
          <p14:tracePt t="8388" x="2851150" y="1676400"/>
          <p14:tracePt t="8407" x="2825750" y="1574800"/>
          <p14:tracePt t="8422" x="2832100" y="1498600"/>
          <p14:tracePt t="8438" x="2851150" y="1473200"/>
          <p14:tracePt t="8455" x="2870200" y="1447800"/>
          <p14:tracePt t="8471" x="2933700" y="1409700"/>
          <p14:tracePt t="8488" x="3009900" y="1371600"/>
          <p14:tracePt t="8505" x="3079750" y="1352550"/>
          <p14:tracePt t="8524" x="3200400" y="1314450"/>
          <p14:tracePt t="8539" x="3295650" y="1295400"/>
          <p14:tracePt t="8555" x="3403600" y="1289050"/>
          <p14:tracePt t="8571" x="3505200" y="1289050"/>
          <p14:tracePt t="8588" x="3606800" y="1301750"/>
          <p14:tracePt t="8606" x="3676650" y="1308100"/>
          <p14:tracePt t="8624" x="3784600" y="1333500"/>
          <p14:tracePt t="8638" x="3898900" y="1352550"/>
          <p14:tracePt t="8655" x="4114800" y="1390650"/>
          <p14:tracePt t="8671" x="4349750" y="1435100"/>
          <p14:tracePt t="8688" x="4572000" y="1466850"/>
          <p14:tracePt t="8706" x="4743450" y="1479550"/>
          <p14:tracePt t="8723" x="5162550" y="1511300"/>
          <p14:tracePt t="8740" x="5359400" y="1511300"/>
          <p14:tracePt t="8746" x="5524500" y="1511300"/>
          <p14:tracePt t="8755" x="5613400" y="1517650"/>
          <p14:tracePt t="8772" x="6076950" y="1517650"/>
          <p14:tracePt t="8791" x="6610350" y="1530350"/>
          <p14:tracePt t="8807" x="7391400" y="1555750"/>
          <p14:tracePt t="8824" x="7918450" y="1600200"/>
          <p14:tracePt t="8840" x="8229600" y="1676400"/>
          <p14:tracePt t="8855" x="8382000" y="1739900"/>
          <p14:tracePt t="8872" x="8407400" y="1758950"/>
          <p14:tracePt t="8889" x="8413750" y="1771650"/>
          <p14:tracePt t="8906" x="8413750" y="1797050"/>
          <p14:tracePt t="8922" x="8413750" y="1828800"/>
          <p14:tracePt t="8938" x="8401050" y="1873250"/>
          <p14:tracePt t="8955" x="8350250" y="1930400"/>
          <p14:tracePt t="8972" x="8274050" y="1987550"/>
          <p14:tracePt t="8989" x="8128000" y="2057400"/>
          <p14:tracePt t="9006" x="7854950" y="2120900"/>
          <p14:tracePt t="9023" x="7442200" y="2171700"/>
          <p14:tracePt t="9041" x="7099300" y="2171700"/>
          <p14:tracePt t="9056" x="6731000" y="2171700"/>
          <p14:tracePt t="9075" x="6508750" y="2152650"/>
          <p14:tracePt t="9090" x="6292850" y="2114550"/>
          <p14:tracePt t="9108" x="6172200" y="2082800"/>
          <p14:tracePt t="9125" x="6045200" y="2038350"/>
          <p14:tracePt t="9139" x="5969000" y="2006600"/>
          <p14:tracePt t="9156" x="5880100" y="1955800"/>
          <p14:tracePt t="9174" x="5778500" y="1911350"/>
          <p14:tracePt t="9189" x="5613400" y="1822450"/>
          <p14:tracePt t="9206" x="5448300" y="1752600"/>
          <p14:tracePt t="9226" x="5080000" y="1619250"/>
          <p14:tracePt t="9233" x="4870450" y="1555750"/>
          <p14:tracePt t="9243" x="4673600" y="1479550"/>
          <p14:tracePt t="9255" x="4489450" y="1409700"/>
          <p14:tracePt t="9272" x="4330700" y="1358900"/>
          <p14:tracePt t="9289" x="4229100" y="1320800"/>
          <p14:tracePt t="9305" x="4184650" y="1301750"/>
          <p14:tracePt t="9323" x="4121150" y="1295400"/>
          <p14:tracePt t="9339" x="4070350" y="1289050"/>
          <p14:tracePt t="9356" x="3975100" y="1289050"/>
          <p14:tracePt t="9372" x="3898900" y="1289050"/>
          <p14:tracePt t="9389" x="3810000" y="1282700"/>
          <p14:tracePt t="9406" x="3746500" y="1282700"/>
          <p14:tracePt t="9423" x="3695700" y="1282700"/>
          <p14:tracePt t="9439" x="3600450" y="1282700"/>
          <p14:tracePt t="9455" x="3556000" y="1282700"/>
          <p14:tracePt t="9474" x="3511550" y="1282700"/>
          <p14:tracePt t="9489" x="3492500" y="1276350"/>
          <p14:tracePt t="9508" x="3467100" y="1276350"/>
          <p14:tracePt t="9525" x="3422650" y="1276350"/>
          <p14:tracePt t="9541" x="3371850" y="1270000"/>
          <p14:tracePt t="9556" x="3321050" y="1263650"/>
          <p14:tracePt t="9574" x="3213100" y="1244600"/>
          <p14:tracePt t="9591" x="3098800" y="1212850"/>
          <p14:tracePt t="9608" x="2946400" y="1162050"/>
          <p14:tracePt t="9625" x="2838450" y="1136650"/>
          <p14:tracePt t="9640" x="2787650" y="1123950"/>
          <p14:tracePt t="9657" x="2781300" y="1117600"/>
          <p14:tracePt t="10199" x="2794000" y="1111250"/>
          <p14:tracePt t="10205" x="2806700" y="1111250"/>
          <p14:tracePt t="10213" x="2819400" y="1104900"/>
          <p14:tracePt t="10225" x="2832100" y="1104900"/>
          <p14:tracePt t="10241" x="2876550" y="1104900"/>
          <p14:tracePt t="10258" x="2933700" y="1111250"/>
          <p14:tracePt t="10273" x="2971800" y="1117600"/>
          <p14:tracePt t="10307" x="3035300" y="1136650"/>
          <p14:tracePt t="10340" x="3086100" y="1149350"/>
          <p14:tracePt t="10373" x="3117850" y="1149350"/>
          <p14:tracePt t="10390" x="3130550" y="1149350"/>
          <p14:tracePt t="10424" x="3136900" y="1149350"/>
          <p14:tracePt t="10440" x="3136900" y="1143000"/>
          <p14:tracePt t="10457" x="3143250" y="1143000"/>
          <p14:tracePt t="10539" x="3149600" y="1143000"/>
          <p14:tracePt t="10547" x="3155950" y="1143000"/>
          <p14:tracePt t="10557" x="3175000" y="1136650"/>
          <p14:tracePt t="10573" x="3187700" y="1130300"/>
          <p14:tracePt t="10590" x="3200400" y="1117600"/>
          <p14:tracePt t="10607" x="3206750" y="1111250"/>
          <p14:tracePt t="10625" x="3213100" y="1111250"/>
          <p14:tracePt t="10694" x="3219450" y="1111250"/>
          <p14:tracePt t="10701" x="3232150" y="1111250"/>
          <p14:tracePt t="10707" x="3263900" y="1136650"/>
          <p14:tracePt t="10724" x="3302000" y="1174750"/>
          <p14:tracePt t="10732" x="3321050" y="1193800"/>
          <p14:tracePt t="10741" x="3340100" y="1206500"/>
          <p14:tracePt t="10759" x="3371850" y="1225550"/>
          <p14:tracePt t="10774" x="3441700" y="1250950"/>
          <p14:tracePt t="10791" x="3479800" y="1250950"/>
          <p14:tracePt t="10807" x="3549650" y="1257300"/>
          <p14:tracePt t="10824" x="3600450" y="1257300"/>
          <p14:tracePt t="10840" x="3663950" y="1257300"/>
          <p14:tracePt t="10859" x="3733800" y="1257300"/>
          <p14:tracePt t="10874" x="3778250" y="1257300"/>
          <p14:tracePt t="10891" x="3803650" y="1257300"/>
          <p14:tracePt t="10907" x="3810000" y="1257300"/>
          <p14:tracePt t="10947" x="3816350" y="1257300"/>
          <p14:tracePt t="10958" x="3829050" y="1257300"/>
          <p14:tracePt t="10977" x="3848100" y="1250950"/>
          <p14:tracePt t="10992" x="3867150" y="1250950"/>
          <p14:tracePt t="11008" x="3879850" y="1250950"/>
          <p14:tracePt t="11025" x="3905250" y="1250950"/>
          <p14:tracePt t="11043" x="3930650" y="1250950"/>
          <p14:tracePt t="11057" x="3956050" y="1250950"/>
          <p14:tracePt t="11077" x="3962400" y="1250950"/>
          <p14:tracePt t="11234" x="3975100" y="1250950"/>
          <p14:tracePt t="11242" x="3987800" y="1250950"/>
          <p14:tracePt t="11249" x="4000500" y="1250950"/>
          <p14:tracePt t="11258" x="4025900" y="1250950"/>
          <p14:tracePt t="11277" x="4076700" y="1238250"/>
          <p14:tracePt t="11291" x="4114800" y="1225550"/>
          <p14:tracePt t="11307" x="4178300" y="1200150"/>
          <p14:tracePt t="11324" x="4229100" y="1187450"/>
          <p14:tracePt t="11341" x="4248150" y="1174750"/>
          <p14:tracePt t="11358" x="4267200" y="1168400"/>
          <p14:tracePt t="11395" x="4267200" y="1162050"/>
          <p14:tracePt t="19419" x="4267200" y="1168400"/>
          <p14:tracePt t="19427" x="4267200" y="1181100"/>
          <p14:tracePt t="19435" x="4267200" y="1193800"/>
          <p14:tracePt t="20106" x="4267200" y="1219200"/>
          <p14:tracePt t="20115" x="4273550" y="1238250"/>
          <p14:tracePt t="20122" x="4273550" y="1250950"/>
          <p14:tracePt t="20137" x="4273550" y="1263650"/>
          <p14:tracePt t="20152" x="4273550" y="1282700"/>
          <p14:tracePt t="20168" x="4273550" y="1295400"/>
          <p14:tracePt t="20469" x="4286250" y="1308100"/>
          <p14:tracePt t="20477" x="4305300" y="1320800"/>
          <p14:tracePt t="20483" x="4324350" y="1346200"/>
          <p14:tracePt t="20502" x="4387850" y="1409700"/>
          <p14:tracePt t="20517" x="4457700" y="1492250"/>
          <p14:tracePt t="20535" x="4578350" y="1701800"/>
          <p14:tracePt t="20567" x="4756150" y="1974850"/>
          <p14:tracePt t="20601" x="4864100" y="2165350"/>
          <p14:tracePt t="20637" x="4889500" y="2222500"/>
          <p14:tracePt t="20650" x="4889500" y="2228850"/>
          <p14:tracePt t="20763" x="4895850" y="2228850"/>
          <p14:tracePt t="20772" x="4908550" y="2247900"/>
          <p14:tracePt t="20785" x="4940300" y="2292350"/>
          <p14:tracePt t="20800" x="4965700" y="2330450"/>
          <p14:tracePt t="20807" x="4978400" y="2336800"/>
          <p14:tracePt t="20820" x="4978400" y="2362200"/>
          <p14:tracePt t="20834" x="4984750" y="2368550"/>
          <p14:tracePt t="20850" x="4984750" y="2374900"/>
          <p14:tracePt t="22646" x="4984750" y="2368550"/>
          <p14:tracePt t="23101" x="4978400" y="2368550"/>
          <p14:tracePt t="23110" x="4953000" y="2368550"/>
          <p14:tracePt t="23121" x="4940300" y="2368550"/>
          <p14:tracePt t="23136" x="4933950" y="2368550"/>
          <p14:tracePt t="23153" x="4914900" y="2368550"/>
          <p14:tracePt t="23170" x="4902200" y="2368550"/>
          <p14:tracePt t="23186" x="4895850" y="2368550"/>
          <p14:tracePt t="23203" x="4889500" y="2368550"/>
          <p14:tracePt t="23236" x="4883150" y="2368550"/>
          <p14:tracePt t="23298" x="4876800" y="2368550"/>
          <p14:tracePt t="23792" x="4870450" y="2349500"/>
          <p14:tracePt t="23799" x="4864100" y="2343150"/>
          <p14:tracePt t="23813" x="4857750" y="2311400"/>
          <p14:tracePt t="23821" x="4851400" y="2292350"/>
          <p14:tracePt t="23854" x="4845050" y="2266950"/>
          <p14:tracePt t="23889" x="4845050" y="2241550"/>
          <p14:tracePt t="23920" x="4845050" y="2216150"/>
          <p14:tracePt t="23937" x="4845050" y="2209800"/>
          <p14:tracePt t="23953" x="4845050" y="2203450"/>
          <p14:tracePt t="23970" x="4845050" y="2197100"/>
          <p14:tracePt t="24195" x="4845050" y="2209800"/>
          <p14:tracePt t="24204" x="4838700" y="2241550"/>
          <p14:tracePt t="24220" x="4838700" y="2254250"/>
          <p14:tracePt t="24237" x="4838700" y="2266950"/>
          <p14:tracePt t="24254" x="4838700" y="2279650"/>
          <p14:tracePt t="24270" x="4838700" y="2286000"/>
          <p14:tracePt t="24288" x="4838700" y="2292350"/>
          <p14:tracePt t="24308" x="4838700" y="2298700"/>
          <p14:tracePt t="24347" x="4838700" y="2305050"/>
          <p14:tracePt t="24355" x="4838700" y="2317750"/>
          <p14:tracePt t="24366" x="4845050" y="2336800"/>
          <p14:tracePt t="24376" x="4851400" y="2362200"/>
          <p14:tracePt t="24387" x="4857750" y="2368550"/>
          <p14:tracePt t="24404" x="4864100" y="2381250"/>
          <p14:tracePt t="24421" x="4864100" y="2387600"/>
          <p14:tracePt t="24438" x="4870450" y="2393950"/>
          <p14:tracePt t="25319" x="4870450" y="2387600"/>
          <p14:tracePt t="25525" x="4870450" y="2374900"/>
          <p14:tracePt t="25533" x="4870450" y="2362200"/>
          <p14:tracePt t="25543" x="4870450" y="2349500"/>
          <p14:tracePt t="25565" x="4870450" y="2343150"/>
          <p14:tracePt t="119189" x="0" y="0"/>
        </p14:tracePtLst>
      </p14:laserTrace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5205-C8EB-43EF-92C9-88644D8F9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Points in MKO 3/4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A6F88-9A3C-4CC6-A21E-C72F8EE42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งานการศึกษา คณะเภสัชศาสตร์ มหาวิทยาลัยมหิดล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1079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8B01-EA28-4CEF-BD29-99743EF5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from AUN-QA version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990C03-BF7C-4771-B6B5-9804280C8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23805AE-9E16-4928-9382-D4440610A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3" t="19159" r="21551" b="35920"/>
          <a:stretch/>
        </p:blipFill>
        <p:spPr>
          <a:xfrm>
            <a:off x="570450" y="1825625"/>
            <a:ext cx="10545009" cy="38033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8154E4-0711-4F75-B96F-D67BAB757639}"/>
              </a:ext>
            </a:extLst>
          </p:cNvPr>
          <p:cNvSpPr/>
          <p:nvPr/>
        </p:nvSpPr>
        <p:spPr>
          <a:xfrm>
            <a:off x="1442906" y="3540154"/>
            <a:ext cx="6115575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คำแนะนำในการปรับปรุง มคอ. 3/4 ในส่วนของการกำหนด </a:t>
            </a:r>
            <a:r>
              <a:rPr lang="en-US" dirty="0"/>
              <a:t>CLOs, </a:t>
            </a:r>
            <a:r>
              <a:rPr lang="th-TH" dirty="0"/>
              <a:t>กลยุทธ์การสอน</a:t>
            </a:r>
            <a:br>
              <a:rPr lang="th-TH" dirty="0"/>
            </a:br>
            <a:r>
              <a:rPr lang="th-TH" dirty="0"/>
              <a:t>และการประเมินผล ปีการศึกษา 2563-2564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งานการศึกษา คณะเภสัชศาสตร์ มหาวิทยาลัยมหิดล</a:t>
            </a:r>
            <a:endParaRPr lang="en-US" sz="3600" dirty="0"/>
          </a:p>
          <a:p>
            <a:r>
              <a:rPr lang="en-US" sz="3600" dirty="0"/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9851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16"/>
    </mc:Choice>
    <mc:Fallback xmlns="">
      <p:transition spd="slow" advTm="4041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8996-2698-4EEB-811E-EDB64309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DD970E-3FCD-4246-87F1-F755299E89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156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8" t="20132" r="1357" b="15489"/>
          <a:stretch/>
        </p:blipFill>
        <p:spPr>
          <a:xfrm>
            <a:off x="365759" y="1961803"/>
            <a:ext cx="11611498" cy="4314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7415" y="6362558"/>
            <a:ext cx="761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https://drive.google.com/file/d/1BC0jG7nTfW5gQamvZ3orxo5KqfO3nDf3/view</a:t>
            </a: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8"/>
    </mc:Choice>
    <mc:Fallback xmlns="">
      <p:transition spd="slow" advTm="112888"/>
    </mc:Fallback>
  </mc:AlternateContent>
  <p:extLst mod="1">
    <p:ext uri="{3A86A75C-4F4B-4683-9AE1-C65F6400EC91}">
      <p14:laserTraceLst xmlns:p14="http://schemas.microsoft.com/office/powerpoint/2010/main">
        <p14:tracePtLst>
          <p14:tracePt t="230" x="8991600" y="3867150"/>
          <p14:tracePt t="1861" x="8997950" y="3867150"/>
          <p14:tracePt t="2001" x="8997950" y="3873500"/>
          <p14:tracePt t="2006" x="8997950" y="3879850"/>
          <p14:tracePt t="2015" x="8991600" y="3886200"/>
          <p14:tracePt t="2030" x="8985250" y="3892550"/>
          <p14:tracePt t="2063" x="8985250" y="3898900"/>
          <p14:tracePt t="5847" x="8985250" y="3892550"/>
          <p14:tracePt t="5885" x="8985250" y="3886200"/>
          <p14:tracePt t="5933" x="8985250" y="3879850"/>
          <p14:tracePt t="9796" x="8985250" y="3873500"/>
          <p14:tracePt t="9828" x="8985250" y="3867150"/>
          <p14:tracePt t="10235" x="8985250" y="3860800"/>
          <p14:tracePt t="10243" x="8985250" y="3854450"/>
          <p14:tracePt t="10265" x="8985250" y="3848100"/>
          <p14:tracePt t="16452" x="8972550" y="3854450"/>
          <p14:tracePt t="16468" x="8966200" y="3860800"/>
          <p14:tracePt t="16475" x="8947150" y="3873500"/>
          <p14:tracePt t="16485" x="8940800" y="3879850"/>
          <p14:tracePt t="16494" x="8934450" y="3879850"/>
          <p14:tracePt t="16512" x="8902700" y="3898900"/>
          <p14:tracePt t="16546" x="8883650" y="3905250"/>
          <p14:tracePt t="16580" x="8883650" y="3911600"/>
          <p14:tracePt t="17269" x="8877300" y="3917950"/>
          <p14:tracePt t="17275" x="8864600" y="3937000"/>
          <p14:tracePt t="17283" x="8858250" y="3943350"/>
          <p14:tracePt t="17295" x="8851900" y="3949700"/>
          <p14:tracePt t="19669" x="8851900" y="3956050"/>
          <p14:tracePt t="19675" x="8839200" y="3968750"/>
          <p14:tracePt t="19683" x="8820150" y="3987800"/>
          <p14:tracePt t="19697" x="8769350" y="4051300"/>
          <p14:tracePt t="19714" x="8724900" y="4095750"/>
          <p14:tracePt t="19730" x="8674100" y="4152900"/>
          <p14:tracePt t="19764" x="8572500" y="4273550"/>
          <p14:tracePt t="19797" x="8362950" y="4483100"/>
          <p14:tracePt t="19830" x="8039100" y="4756150"/>
          <p14:tracePt t="19847" x="7937500" y="4806950"/>
          <p14:tracePt t="19864" x="7734300" y="4895850"/>
          <p14:tracePt t="19881" x="7518400" y="4972050"/>
          <p14:tracePt t="19897" x="7277100" y="5035550"/>
          <p14:tracePt t="19914" x="6896100" y="5168900"/>
          <p14:tracePt t="19931" x="6546850" y="5270500"/>
          <p14:tracePt t="19947" x="6273800" y="5321300"/>
          <p14:tracePt t="19965" x="5842000" y="5378450"/>
          <p14:tracePt t="19981" x="5695950" y="5397500"/>
          <p14:tracePt t="19997" x="5632450" y="5416550"/>
          <p14:tracePt t="20014" x="5581650" y="5435600"/>
          <p14:tracePt t="20031" x="5537200" y="5467350"/>
          <p14:tracePt t="20047" x="5486400" y="5492750"/>
          <p14:tracePt t="20067" x="5467350" y="5511800"/>
          <p14:tracePt t="20084" x="5454650" y="5518150"/>
          <p14:tracePt t="20099" x="5448300" y="5537200"/>
          <p14:tracePt t="20114" x="5441950" y="5562600"/>
          <p14:tracePt t="20133" x="5441950" y="5588000"/>
          <p14:tracePt t="20139" x="5441950" y="5600700"/>
          <p14:tracePt t="20147" x="5441950" y="5613400"/>
          <p14:tracePt t="20165" x="5492750" y="5651500"/>
          <p14:tracePt t="20183" x="5537200" y="5657850"/>
          <p14:tracePt t="20197" x="5562600" y="5657850"/>
          <p14:tracePt t="20214" x="5575300" y="5651500"/>
          <p14:tracePt t="20391" x="5581650" y="5645150"/>
          <p14:tracePt t="20399" x="5588000" y="5619750"/>
          <p14:tracePt t="20408" x="5594350" y="5600700"/>
          <p14:tracePt t="20414" x="5600700" y="5588000"/>
          <p14:tracePt t="20431" x="5600700" y="5556250"/>
          <p14:tracePt t="20448" x="5600700" y="5543550"/>
          <p14:tracePt t="20464" x="5600700" y="5530850"/>
          <p14:tracePt t="20481" x="5581650" y="5524500"/>
          <p14:tracePt t="20499" x="5556250" y="5530850"/>
          <p14:tracePt t="20514" x="5543550" y="5543550"/>
          <p14:tracePt t="20531" x="5518150" y="5568950"/>
          <p14:tracePt t="20548" x="5480050" y="5613400"/>
          <p14:tracePt t="20564" x="5448300" y="5657850"/>
          <p14:tracePt t="20581" x="5416550" y="5708650"/>
          <p14:tracePt t="20598" x="5359400" y="5791200"/>
          <p14:tracePt t="20614" x="5308600" y="5867400"/>
          <p14:tracePt t="20631" x="5270500" y="5930900"/>
          <p14:tracePt t="20637" x="5245100" y="5981700"/>
          <p14:tracePt t="20648" x="5226050" y="6026150"/>
          <p14:tracePt t="20666" x="5200650" y="6108700"/>
          <p14:tracePt t="20684" x="5156200" y="6299200"/>
          <p14:tracePt t="20705" x="5130800" y="6502400"/>
          <p14:tracePt t="20720" x="5118100" y="6572250"/>
          <p14:tracePt t="20731" x="5105400" y="6692900"/>
          <p14:tracePt t="20751" x="5092700" y="6775450"/>
          <p14:tracePt t="20764" x="5080000" y="6838950"/>
          <p14:tracePt t="20784" x="5073650" y="6851650"/>
          <p14:tracePt t="21219" x="5067300" y="6851650"/>
          <p14:tracePt t="21230" x="5022850" y="6838950"/>
          <p14:tracePt t="21240" x="4984750" y="6826250"/>
          <p14:tracePt t="21250" x="4959350" y="6819900"/>
          <p14:tracePt t="21265" x="4813300" y="6794500"/>
          <p14:tracePt t="21286" x="4648200" y="6769100"/>
          <p14:tracePt t="21315" x="4394200" y="6756400"/>
          <p14:tracePt t="21349" x="4248150" y="6756400"/>
          <p14:tracePt t="21386" x="4083050" y="6788150"/>
          <p14:tracePt t="21399" x="4006850" y="6794500"/>
          <p14:tracePt t="21417" x="3886200" y="6807200"/>
          <p14:tracePt t="21432" x="3784600" y="6807200"/>
          <p14:tracePt t="21448" x="3676650" y="6807200"/>
          <p14:tracePt t="21466" x="3606800" y="6807200"/>
          <p14:tracePt t="21482" x="3536950" y="6813550"/>
          <p14:tracePt t="21501" x="3479800" y="6819900"/>
          <p14:tracePt t="21516" x="3454400" y="6819900"/>
          <p14:tracePt t="21534" x="3429000" y="6826250"/>
          <p14:tracePt t="21550" x="3378200" y="6832600"/>
          <p14:tracePt t="21566" x="3333750" y="6838950"/>
          <p14:tracePt t="21583" x="3302000" y="6838950"/>
          <p14:tracePt t="21601" x="3251200" y="6845300"/>
          <p14:tracePt t="21616" x="3219450" y="6845300"/>
          <p14:tracePt t="21633" x="3187700" y="6845300"/>
          <p14:tracePt t="21639" x="3181350" y="6845300"/>
          <p14:tracePt t="21649" x="3168650" y="6845300"/>
          <p14:tracePt t="21668" x="3162300" y="6845300"/>
          <p14:tracePt t="21682" x="3155950" y="6845300"/>
          <p14:tracePt t="21699" x="3149600" y="6845300"/>
          <p14:tracePt t="21718" x="3136900" y="6845300"/>
          <p14:tracePt t="21733" x="3130550" y="6845300"/>
          <p14:tracePt t="21782" x="3124200" y="6845300"/>
          <p14:tracePt t="21817" x="3117850" y="6845300"/>
          <p14:tracePt t="21834" x="3117850" y="6838950"/>
          <p14:tracePt t="21850" x="3117850" y="6832600"/>
          <p14:tracePt t="21865" x="3117850" y="6819900"/>
          <p14:tracePt t="21886" x="3117850" y="6813550"/>
          <p14:tracePt t="21913" x="3117850" y="6807200"/>
          <p14:tracePt t="21927" x="3117850" y="6800850"/>
          <p14:tracePt t="21941" x="3117850" y="6794500"/>
          <p14:tracePt t="21965" x="3117850" y="6788150"/>
          <p14:tracePt t="22005" x="3111500" y="6781800"/>
          <p14:tracePt t="22021" x="3111500" y="6775450"/>
          <p14:tracePt t="22030" x="3111500" y="6769100"/>
          <p14:tracePt t="22037" x="3111500" y="6762750"/>
          <p14:tracePt t="22051" x="3111500" y="6750050"/>
          <p14:tracePt t="22066" x="3111500" y="6743700"/>
          <p14:tracePt t="22085" x="3117850" y="6737350"/>
          <p14:tracePt t="22102" x="3124200" y="6731000"/>
          <p14:tracePt t="22118" x="3130550" y="6724650"/>
          <p14:tracePt t="22134" x="3143250" y="6724650"/>
          <p14:tracePt t="22139" x="3149600" y="6718300"/>
          <p14:tracePt t="22149" x="3168650" y="6711950"/>
          <p14:tracePt t="22166" x="3194050" y="6711950"/>
          <p14:tracePt t="22182" x="3219450" y="6699250"/>
          <p14:tracePt t="22203" x="3263900" y="6692900"/>
          <p14:tracePt t="22219" x="3295650" y="6680200"/>
          <p14:tracePt t="22233" x="3321050" y="6673850"/>
          <p14:tracePt t="22249" x="3359150" y="6661150"/>
          <p14:tracePt t="22266" x="3409950" y="6648450"/>
          <p14:tracePt t="22283" x="3448050" y="6642100"/>
          <p14:tracePt t="22302" x="3486150" y="6635750"/>
          <p14:tracePt t="22481" x="3486150" y="6629400"/>
          <p14:tracePt t="22489" x="3473450" y="6629400"/>
          <p14:tracePt t="22500" x="3460750" y="6623050"/>
          <p14:tracePt t="22517" x="3409950" y="6604000"/>
          <p14:tracePt t="22535" x="3359150" y="6604000"/>
          <p14:tracePt t="22550" x="3276600" y="6597650"/>
          <p14:tracePt t="22568" x="3219450" y="6591300"/>
          <p14:tracePt t="22586" x="3181350" y="6591300"/>
          <p14:tracePt t="22617" x="3035300" y="6616700"/>
          <p14:tracePt t="22650" x="2927350" y="6635750"/>
          <p14:tracePt t="22685" x="2901950" y="6648450"/>
          <p14:tracePt t="22727" x="2901950" y="6642100"/>
          <p14:tracePt t="22736" x="2901950" y="6629400"/>
          <p14:tracePt t="22751" x="2914650" y="6604000"/>
          <p14:tracePt t="22767" x="2933700" y="6559550"/>
          <p14:tracePt t="22784" x="2965450" y="6515100"/>
          <p14:tracePt t="22800" x="2997200" y="6489700"/>
          <p14:tracePt t="22817" x="3041650" y="6464300"/>
          <p14:tracePt t="22834" x="3143250" y="6400800"/>
          <p14:tracePt t="22850" x="3225800" y="6375400"/>
          <p14:tracePt t="22867" x="3295650" y="6356350"/>
          <p14:tracePt t="22885" x="3390900" y="6350000"/>
          <p14:tracePt t="22901" x="3562350" y="6350000"/>
          <p14:tracePt t="22917" x="3676650" y="6350000"/>
          <p14:tracePt t="22933" x="3968750" y="6356350"/>
          <p14:tracePt t="22951" x="4114800" y="6362700"/>
          <p14:tracePt t="22967" x="4241800" y="6369050"/>
          <p14:tracePt t="22983" x="4387850" y="6381750"/>
          <p14:tracePt t="23000" x="4445000" y="6388100"/>
          <p14:tracePt t="23018" x="4495800" y="6400800"/>
          <p14:tracePt t="23036" x="4552950" y="6413500"/>
          <p14:tracePt t="23050" x="4603750" y="6445250"/>
          <p14:tracePt t="23067" x="4699000" y="6496050"/>
          <p14:tracePt t="23084" x="4762500" y="6527800"/>
          <p14:tracePt t="23102" x="4838700" y="6559550"/>
          <p14:tracePt t="23119" x="4921250" y="6584950"/>
          <p14:tracePt t="23135" x="4953000" y="6591300"/>
          <p14:tracePt t="23150" x="4965700" y="6591300"/>
          <p14:tracePt t="23229" x="4965700" y="6597650"/>
          <p14:tracePt t="23238" x="4965700" y="6604000"/>
          <p14:tracePt t="23252" x="4953000" y="6635750"/>
          <p14:tracePt t="23267" x="4933950" y="6661150"/>
          <p14:tracePt t="23287" x="4895850" y="6692900"/>
          <p14:tracePt t="23302" x="4851400" y="6724650"/>
          <p14:tracePt t="23318" x="4794250" y="6756400"/>
          <p14:tracePt t="23336" x="4667250" y="6794500"/>
          <p14:tracePt t="23352" x="4546600" y="6813550"/>
          <p14:tracePt t="23367" x="4419600" y="6826250"/>
          <p14:tracePt t="23384" x="4318000" y="6826250"/>
          <p14:tracePt t="23401" x="4165600" y="6826250"/>
          <p14:tracePt t="23417" x="4083050" y="6826250"/>
          <p14:tracePt t="23435" x="4025900" y="6813550"/>
          <p14:tracePt t="24203" x="4019550" y="6807200"/>
          <p14:tracePt t="24210" x="4013200" y="6807200"/>
          <p14:tracePt t="24218" x="4006850" y="6800850"/>
          <p14:tracePt t="24235" x="3981450" y="6781800"/>
          <p14:tracePt t="24255" x="3898900" y="6737350"/>
          <p14:tracePt t="24286" x="3778250" y="6673850"/>
          <p14:tracePt t="24318" x="3663950" y="6597650"/>
          <p14:tracePt t="24352" x="3562350" y="6527800"/>
          <p14:tracePt t="24370" x="3530600" y="6489700"/>
          <p14:tracePt t="24385" x="3511550" y="6445250"/>
          <p14:tracePt t="24402" x="3473450" y="6375400"/>
          <p14:tracePt t="24418" x="3448050" y="6286500"/>
          <p14:tracePt t="24436" x="3467100" y="6197600"/>
          <p14:tracePt t="24455" x="3575050" y="6165850"/>
          <p14:tracePt t="24470" x="3689350" y="6178550"/>
          <p14:tracePt t="24485" x="3771900" y="6191250"/>
          <p14:tracePt t="24781" x="3765550" y="6191250"/>
          <p14:tracePt t="24789" x="3765550" y="6184900"/>
          <p14:tracePt t="24797" x="3752850" y="6178550"/>
          <p14:tracePt t="24804" x="3752850" y="6165850"/>
          <p14:tracePt t="24836" x="3746500" y="6159500"/>
          <p14:tracePt t="24869" x="3733800" y="6146800"/>
          <p14:tracePt t="24902" x="3733800" y="6121400"/>
          <p14:tracePt t="24918" x="3727450" y="6121400"/>
          <p14:tracePt t="24936" x="3714750" y="6115050"/>
          <p14:tracePt t="24952" x="3708400" y="6115050"/>
          <p14:tracePt t="24969" x="3708400" y="6108700"/>
          <p14:tracePt t="24986" x="3702050" y="6108700"/>
          <p14:tracePt t="25060" x="3695700" y="6108700"/>
          <p14:tracePt t="25073" x="3689350" y="6108700"/>
          <p14:tracePt t="25087" x="3683000" y="6108700"/>
          <p14:tracePt t="25096" x="3676650" y="6108700"/>
          <p14:tracePt t="25112" x="3663950" y="6102350"/>
          <p14:tracePt t="25120" x="3651250" y="6102350"/>
          <p14:tracePt t="25136" x="3613150" y="6076950"/>
          <p14:tracePt t="25152" x="3575050" y="6045200"/>
          <p14:tracePt t="25171" x="3479800" y="5969000"/>
          <p14:tracePt t="25186" x="3409950" y="5905500"/>
          <p14:tracePt t="25203" x="3340100" y="5816600"/>
          <p14:tracePt t="25220" x="3225800" y="5708650"/>
          <p14:tracePt t="25238" x="3136900" y="5626100"/>
          <p14:tracePt t="25255" x="3060700" y="5549900"/>
          <p14:tracePt t="25271" x="2952750" y="5416550"/>
          <p14:tracePt t="25288" x="2895600" y="5321300"/>
          <p14:tracePt t="25305" x="2825750" y="5226050"/>
          <p14:tracePt t="25320" x="2774950" y="5143500"/>
          <p14:tracePt t="25337" x="2730500" y="5067300"/>
          <p14:tracePt t="25356" x="2686050" y="4997450"/>
          <p14:tracePt t="25370" x="2628900" y="4927600"/>
          <p14:tracePt t="25387" x="2597150" y="4876800"/>
          <p14:tracePt t="25403" x="2571750" y="4845050"/>
          <p14:tracePt t="25421" x="2546350" y="4819650"/>
          <p14:tracePt t="25437" x="2527300" y="4800600"/>
          <p14:tracePt t="25453" x="2508250" y="4800600"/>
          <p14:tracePt t="25472" x="2495550" y="4800600"/>
          <p14:tracePt t="25503" x="2482850" y="4800600"/>
          <p14:tracePt t="25520" x="2470150" y="4800600"/>
          <p14:tracePt t="25843" x="2476500" y="4787900"/>
          <p14:tracePt t="25851" x="2501900" y="4749800"/>
          <p14:tracePt t="25862" x="2508250" y="4737100"/>
          <p14:tracePt t="25871" x="2520950" y="4737100"/>
          <p14:tracePt t="25887" x="2559050" y="4756150"/>
          <p14:tracePt t="25904" x="2673350" y="4864100"/>
          <p14:tracePt t="25920" x="2711450" y="4921250"/>
          <p14:tracePt t="26160" x="2711450" y="4908550"/>
          <p14:tracePt t="26167" x="2711450" y="4857750"/>
          <p14:tracePt t="26176" x="2711450" y="4826000"/>
          <p14:tracePt t="26187" x="2711450" y="4787900"/>
          <p14:tracePt t="26206" x="2660650" y="4686300"/>
          <p14:tracePt t="26220" x="2597150" y="4635500"/>
          <p14:tracePt t="26237" x="2476500" y="4489450"/>
          <p14:tracePt t="26253" x="2400300" y="4368800"/>
          <p14:tracePt t="26270" x="2343150" y="4286250"/>
          <p14:tracePt t="26287" x="2324100" y="4235450"/>
          <p14:tracePt t="26303" x="2298700" y="4140200"/>
          <p14:tracePt t="26320" x="2286000" y="4083050"/>
          <p14:tracePt t="26337" x="2273300" y="4006850"/>
          <p14:tracePt t="26353" x="2235200" y="3911600"/>
          <p14:tracePt t="26370" x="2209800" y="3835400"/>
          <p14:tracePt t="26387" x="2171700" y="3765550"/>
          <p14:tracePt t="26405" x="2095500" y="3663950"/>
          <p14:tracePt t="26422" x="2063750" y="3619500"/>
          <p14:tracePt t="26437" x="2044700" y="3587750"/>
          <p14:tracePt t="26454" x="2012950" y="3536950"/>
          <p14:tracePt t="26470" x="1962150" y="3454400"/>
          <p14:tracePt t="26489" x="1924050" y="3397250"/>
          <p14:tracePt t="26505" x="1873250" y="3314700"/>
          <p14:tracePt t="26521" x="1854200" y="3276600"/>
          <p14:tracePt t="26537" x="1828800" y="3238500"/>
          <p14:tracePt t="26554" x="1765300" y="3187700"/>
          <p14:tracePt t="26571" x="1727200" y="3143250"/>
          <p14:tracePt t="26589" x="1695450" y="3111500"/>
          <p14:tracePt t="26605" x="1670050" y="3079750"/>
          <p14:tracePt t="26620" x="1657350" y="3054350"/>
          <p14:tracePt t="26637" x="1638300" y="3035300"/>
          <p14:tracePt t="26654" x="1619250" y="3009900"/>
          <p14:tracePt t="26671" x="1600200" y="2978150"/>
          <p14:tracePt t="26690" x="1568450" y="2940050"/>
          <p14:tracePt t="26706" x="1549400" y="2921000"/>
          <p14:tracePt t="26722" x="1517650" y="2882900"/>
          <p14:tracePt t="26737" x="1492250" y="2851150"/>
          <p14:tracePt t="26754" x="1485900" y="2838450"/>
          <p14:tracePt t="26773" x="1473200" y="2832100"/>
          <p14:tracePt t="26790" x="1473200" y="2819400"/>
          <p14:tracePt t="26807" x="1460500" y="2813050"/>
          <p14:tracePt t="26821" x="1460500" y="2806700"/>
          <p14:tracePt t="26855" x="1454150" y="2794000"/>
          <p14:tracePt t="26871" x="1447800" y="2774950"/>
          <p14:tracePt t="26891" x="1435100" y="2743200"/>
          <p14:tracePt t="26906" x="1428750" y="2711450"/>
          <p14:tracePt t="26923" x="1422400" y="2692400"/>
          <p14:tracePt t="26937" x="1416050" y="2667000"/>
          <p14:tracePt t="26954" x="1416050" y="2654300"/>
          <p14:tracePt t="26971" x="1409700" y="2622550"/>
          <p14:tracePt t="26988" x="1397000" y="2597150"/>
          <p14:tracePt t="27005" x="1390650" y="2590800"/>
          <p14:tracePt t="27024" x="1390650" y="2584450"/>
          <p14:tracePt t="27037" x="1384300" y="2578100"/>
          <p14:tracePt t="27071" x="1384300" y="2571750"/>
          <p14:tracePt t="27088" x="1384300" y="2565400"/>
          <p14:tracePt t="27108" x="1377950" y="2559050"/>
          <p14:tracePt t="27121" x="1377950" y="2552700"/>
          <p14:tracePt t="27138" x="1377950" y="2546350"/>
          <p14:tracePt t="27171" x="1377950" y="2540000"/>
          <p14:tracePt t="27347" x="1371600" y="2540000"/>
          <p14:tracePt t="27355" x="1365250" y="2559050"/>
          <p14:tracePt t="27363" x="1365250" y="2578100"/>
          <p14:tracePt t="27371" x="1365250" y="2590800"/>
          <p14:tracePt t="27388" x="1365250" y="2622550"/>
          <p14:tracePt t="27409" x="1358900" y="2686050"/>
          <p14:tracePt t="27421" x="1358900" y="2724150"/>
          <p14:tracePt t="27438" x="1358900" y="2762250"/>
          <p14:tracePt t="27455" x="1358900" y="2800350"/>
          <p14:tracePt t="27471" x="1358900" y="2838450"/>
          <p14:tracePt t="27488" x="1352550" y="2927350"/>
          <p14:tracePt t="27505" x="1339850" y="3035300"/>
          <p14:tracePt t="27523" x="1308100" y="3175000"/>
          <p14:tracePt t="27538" x="1276350" y="3276600"/>
          <p14:tracePt t="27555" x="1257300" y="3359150"/>
          <p14:tracePt t="27571" x="1244600" y="3429000"/>
          <p14:tracePt t="27588" x="1225550" y="3517900"/>
          <p14:tracePt t="27605" x="1219200" y="3594100"/>
          <p14:tracePt t="27625" x="1193800" y="3714750"/>
          <p14:tracePt t="27638" x="1174750" y="3790950"/>
          <p14:tracePt t="27657" x="1162050" y="3879850"/>
          <p14:tracePt t="27671" x="1149350" y="3943350"/>
          <p14:tracePt t="27678" x="1149350" y="3968750"/>
          <p14:tracePt t="27691" x="1143000" y="4000500"/>
          <p14:tracePt t="27708" x="1136650" y="4089400"/>
          <p14:tracePt t="27725" x="1117600" y="4171950"/>
          <p14:tracePt t="27738" x="1104900" y="4229100"/>
          <p14:tracePt t="27755" x="1079500" y="4286250"/>
          <p14:tracePt t="27772" x="1066800" y="4349750"/>
          <p14:tracePt t="27789" x="1054100" y="4406900"/>
          <p14:tracePt t="27805" x="1041400" y="4464050"/>
          <p14:tracePt t="27822" x="1016000" y="4565650"/>
          <p14:tracePt t="27839" x="1003300" y="4648200"/>
          <p14:tracePt t="27855" x="996950" y="4737100"/>
          <p14:tracePt t="27874" x="984250" y="4889500"/>
          <p14:tracePt t="27889" x="977900" y="4991100"/>
          <p14:tracePt t="27909" x="971550" y="5219700"/>
          <p14:tracePt t="27924" x="971550" y="5334000"/>
          <p14:tracePt t="27939" x="971550" y="5403850"/>
          <p14:tracePt t="27955" x="977900" y="5568950"/>
          <p14:tracePt t="27972" x="984250" y="5645150"/>
          <p14:tracePt t="27988" x="990600" y="5708650"/>
          <p14:tracePt t="28005" x="1003300" y="5753100"/>
          <p14:tracePt t="28023" x="1009650" y="5822950"/>
          <p14:tracePt t="28039" x="1028700" y="5886450"/>
          <p14:tracePt t="28055" x="1041400" y="5930900"/>
          <p14:tracePt t="28072" x="1047750" y="5994400"/>
          <p14:tracePt t="28089" x="1060450" y="6057900"/>
          <p14:tracePt t="28105" x="1085850" y="6146800"/>
          <p14:tracePt t="28124" x="1111250" y="6229350"/>
          <p14:tracePt t="28139" x="1117600" y="6254750"/>
          <p14:tracePt t="28156" x="1123950" y="6261100"/>
          <p14:tracePt t="28172" x="1123950" y="6267450"/>
          <p14:tracePt t="28335" x="1130300" y="6267450"/>
          <p14:tracePt t="28529" x="1136650" y="6261100"/>
          <p14:tracePt t="28560" x="1136650" y="6254750"/>
          <p14:tracePt t="28613" x="1136650" y="6248400"/>
          <p14:tracePt t="28752" x="1136650" y="6242050"/>
          <p14:tracePt t="28775" x="1136650" y="6235700"/>
          <p14:tracePt t="28789" x="1136650" y="6229350"/>
          <p14:tracePt t="28812" x="1136650" y="6223000"/>
          <p14:tracePt t="28837" x="1136650" y="6216650"/>
          <p14:tracePt t="28865" x="1136650" y="6210300"/>
          <p14:tracePt t="28889" x="1136650" y="6203950"/>
          <p14:tracePt t="28922" x="1136650" y="6197600"/>
          <p14:tracePt t="29053" x="1136650" y="6191250"/>
          <p14:tracePt t="29072" x="1136650" y="6184900"/>
          <p14:tracePt t="29098" x="1136650" y="6178550"/>
          <p14:tracePt t="29135" x="1136650" y="6172200"/>
          <p14:tracePt t="29167" x="1136650" y="6165850"/>
          <p14:tracePt t="29197" x="1136650" y="6159500"/>
          <p14:tracePt t="29213" x="1136650" y="6153150"/>
          <p14:tracePt t="29221" x="1136650" y="6146800"/>
          <p14:tracePt t="29236" x="1136650" y="6134100"/>
          <p14:tracePt t="29243" x="1136650" y="6127750"/>
          <p14:tracePt t="29256" x="1136650" y="6096000"/>
          <p14:tracePt t="29273" x="1136650" y="6057900"/>
          <p14:tracePt t="29290" x="1136650" y="6019800"/>
          <p14:tracePt t="29306" x="1130300" y="5975350"/>
          <p14:tracePt t="29323" x="1123950" y="5880100"/>
          <p14:tracePt t="29341" x="1123950" y="5759450"/>
          <p14:tracePt t="29358" x="1130300" y="5657850"/>
          <p14:tracePt t="29375" x="1136650" y="5556250"/>
          <p14:tracePt t="29390" x="1162050" y="5441950"/>
          <p14:tracePt t="29408" x="1168400" y="5321300"/>
          <p14:tracePt t="29426" x="1168400" y="5207000"/>
          <p14:tracePt t="29440" x="1168400" y="5080000"/>
          <p14:tracePt t="29458" x="1168400" y="4883150"/>
          <p14:tracePt t="29475" x="1168400" y="4718050"/>
          <p14:tracePt t="29492" x="1168400" y="4591050"/>
          <p14:tracePt t="29509" x="1162050" y="4483100"/>
          <p14:tracePt t="29523" x="1155700" y="4400550"/>
          <p14:tracePt t="29543" x="1143000" y="4318000"/>
          <p14:tracePt t="29557" x="1143000" y="4286250"/>
          <p14:tracePt t="29573" x="1136650" y="4191000"/>
          <p14:tracePt t="29590" x="1136650" y="4133850"/>
          <p14:tracePt t="29608" x="1136650" y="4102100"/>
          <p14:tracePt t="29623" x="1149350" y="4064000"/>
          <p14:tracePt t="29642" x="1162050" y="4006850"/>
          <p14:tracePt t="29658" x="1168400" y="3943350"/>
          <p14:tracePt t="29674" x="1187450" y="3860800"/>
          <p14:tracePt t="29690" x="1206500" y="3771900"/>
          <p14:tracePt t="29696" x="1219200" y="3727450"/>
          <p14:tracePt t="29707" x="1225550" y="3689350"/>
          <p14:tracePt t="29723" x="1238250" y="3606800"/>
          <p14:tracePt t="29740" x="1250950" y="3530600"/>
          <p14:tracePt t="29758" x="1270000" y="3448050"/>
          <p14:tracePt t="29774" x="1295400" y="3359150"/>
          <p14:tracePt t="29790" x="1314450" y="3295650"/>
          <p14:tracePt t="29807" x="1365250" y="3200400"/>
          <p14:tracePt t="29824" x="1416050" y="3105150"/>
          <p14:tracePt t="29841" x="1466850" y="3041650"/>
          <p14:tracePt t="29858" x="1511300" y="2971800"/>
          <p14:tracePt t="29875" x="1568450" y="2882900"/>
          <p14:tracePt t="29890" x="1619250" y="2813050"/>
          <p14:tracePt t="29908" x="1663700" y="2749550"/>
          <p14:tracePt t="29926" x="1708150" y="2673350"/>
          <p14:tracePt t="29943" x="1765300" y="2590800"/>
          <p14:tracePt t="29959" x="1771650" y="2571750"/>
          <p14:tracePt t="29976" x="1790700" y="2546350"/>
          <p14:tracePt t="29992" x="1797050" y="2540000"/>
          <p14:tracePt t="30009" x="1803400" y="2540000"/>
          <p14:tracePt t="30024" x="1809750" y="2527300"/>
          <p14:tracePt t="30043" x="1816100" y="2527300"/>
          <p14:tracePt t="30100" x="1822450" y="2520950"/>
          <p14:tracePt t="30116" x="1828800" y="2520950"/>
          <p14:tracePt t="30131" x="1841500" y="2520950"/>
          <p14:tracePt t="30137" x="1847850" y="2520950"/>
          <p14:tracePt t="30145" x="1854200" y="2520950"/>
          <p14:tracePt t="30160" x="1860550" y="2520950"/>
          <p14:tracePt t="30177" x="1873250" y="2520950"/>
          <p14:tracePt t="30192" x="1879600" y="2520950"/>
          <p14:tracePt t="30197" x="1892300" y="2527300"/>
          <p14:tracePt t="30208" x="1898650" y="2533650"/>
          <p14:tracePt t="30226" x="1911350" y="2533650"/>
          <p14:tracePt t="30243" x="1924050" y="2540000"/>
          <p14:tracePt t="30260" x="1930400" y="2540000"/>
          <p14:tracePt t="30274" x="1936750" y="2540000"/>
          <p14:tracePt t="30308" x="1949450" y="2540000"/>
          <p14:tracePt t="30362" x="1955800" y="2540000"/>
          <p14:tracePt t="30385" x="1962150" y="2540000"/>
          <p14:tracePt t="30410" x="1962150" y="2533650"/>
          <p14:tracePt t="30415" x="1968500" y="2533650"/>
          <p14:tracePt t="30431" x="1974850" y="2533650"/>
          <p14:tracePt t="30441" x="1974850" y="2527300"/>
          <p14:tracePt t="30459" x="1981200" y="2520950"/>
          <p14:tracePt t="30476" x="1993900" y="2508250"/>
          <p14:tracePt t="30492" x="2000250" y="2501900"/>
          <p14:tracePt t="31003" x="2000250" y="2514600"/>
          <p14:tracePt t="31009" x="2000250" y="2527300"/>
          <p14:tracePt t="31017" x="2000250" y="2540000"/>
          <p14:tracePt t="31025" x="2000250" y="2559050"/>
          <p14:tracePt t="31058" x="2006600" y="2628900"/>
          <p14:tracePt t="31092" x="2019300" y="2679700"/>
          <p14:tracePt t="31126" x="2025650" y="2724150"/>
          <p14:tracePt t="31143" x="2032000" y="2743200"/>
          <p14:tracePt t="31159" x="2032000" y="2762250"/>
          <p14:tracePt t="31178" x="2038350" y="2787650"/>
          <p14:tracePt t="31195" x="2044700" y="2819400"/>
          <p14:tracePt t="31209" x="2044700" y="2838450"/>
          <p14:tracePt t="31225" x="2044700" y="2844800"/>
          <p14:tracePt t="31242" x="2051050" y="2851150"/>
          <p14:tracePt t="31317" x="2051050" y="2857500"/>
          <p14:tracePt t="31325" x="2057400" y="2870200"/>
          <p14:tracePt t="31333" x="2057400" y="2882900"/>
          <p14:tracePt t="31343" x="2057400" y="2889250"/>
          <p14:tracePt t="31359" x="2057400" y="2914650"/>
          <p14:tracePt t="31378" x="2057400" y="2965450"/>
          <p14:tracePt t="31394" x="2057400" y="2990850"/>
          <p14:tracePt t="31412" x="2057400" y="3009900"/>
          <p14:tracePt t="31426" x="2057400" y="3022600"/>
          <p14:tracePt t="31460" x="2057400" y="3028950"/>
          <p14:tracePt t="31495" x="2057400" y="3035300"/>
          <p14:tracePt t="31505" x="2063750" y="3035300"/>
          <p14:tracePt t="31541" x="2063750" y="3041650"/>
          <p14:tracePt t="31582" x="2063750" y="3048000"/>
          <p14:tracePt t="31791" x="2063750" y="3041650"/>
          <p14:tracePt t="31798" x="2063750" y="3035300"/>
          <p14:tracePt t="31809" x="2057400" y="3016250"/>
          <p14:tracePt t="31827" x="2044700" y="2978150"/>
          <p14:tracePt t="31842" x="2025650" y="2933700"/>
          <p14:tracePt t="31879" x="1962150" y="2838450"/>
          <p14:tracePt t="31910" x="1917700" y="2800350"/>
          <p14:tracePt t="31942" x="1898650" y="2800350"/>
          <p14:tracePt t="32037" x="1905000" y="2800350"/>
          <p14:tracePt t="32044" x="1917700" y="2800350"/>
          <p14:tracePt t="32050" x="1936750" y="2806700"/>
          <p14:tracePt t="32059" x="1955800" y="2825750"/>
          <p14:tracePt t="32076" x="1993900" y="2844800"/>
          <p14:tracePt t="32094" x="2044700" y="2870200"/>
          <p14:tracePt t="32112" x="2063750" y="2876550"/>
          <p14:tracePt t="32160" x="2044700" y="2882900"/>
          <p14:tracePt t="32166" x="2006600" y="2889250"/>
          <p14:tracePt t="32179" x="1936750" y="2895600"/>
          <p14:tracePt t="32193" x="1905000" y="2895600"/>
          <p14:tracePt t="32214" x="1860550" y="2901950"/>
          <p14:tracePt t="32219" x="1854200" y="2901950"/>
          <p14:tracePt t="32275" x="1866900" y="2901950"/>
          <p14:tracePt t="32283" x="1892300" y="2908300"/>
          <p14:tracePt t="32293" x="1917700" y="2914650"/>
          <p14:tracePt t="32312" x="1962150" y="2927350"/>
          <p14:tracePt t="32351" x="1955800" y="2927350"/>
          <p14:tracePt t="32361" x="1936750" y="2927350"/>
          <p14:tracePt t="32378" x="1892300" y="2914650"/>
          <p14:tracePt t="32396" x="1835150" y="2895600"/>
          <p14:tracePt t="32412" x="1739900" y="2870200"/>
          <p14:tracePt t="32430" x="1676400" y="2857500"/>
          <p14:tracePt t="32443" x="1631950" y="2844800"/>
          <p14:tracePt t="32463" x="1606550" y="2832100"/>
          <p14:tracePt t="32506" x="1631950" y="2851150"/>
          <p14:tracePt t="32516" x="1676400" y="2876550"/>
          <p14:tracePt t="32527" x="1822450" y="2978150"/>
          <p14:tracePt t="32543" x="1981200" y="3098800"/>
          <p14:tracePt t="32560" x="2114550" y="3200400"/>
          <p14:tracePt t="32580" x="2139950" y="3244850"/>
          <p14:tracePt t="32593" x="2139950" y="3276600"/>
          <p14:tracePt t="32613" x="2101850" y="3333750"/>
          <p14:tracePt t="32629" x="2006600" y="3403600"/>
          <p14:tracePt t="32644" x="1854200" y="3524250"/>
          <p14:tracePt t="32660" x="1708150" y="3657600"/>
          <p14:tracePt t="32676" x="1612900" y="3816350"/>
          <p14:tracePt t="32693" x="1600200" y="3943350"/>
          <p14:tracePt t="32700" x="1600200" y="3981450"/>
          <p14:tracePt t="32711" x="1670050" y="4095750"/>
          <p14:tracePt t="32729" x="1784350" y="4248150"/>
          <p14:tracePt t="32743" x="1809750" y="4311650"/>
          <p14:tracePt t="32760" x="1809750" y="4337050"/>
          <p14:tracePt t="32776" x="1797050" y="4375150"/>
          <p14:tracePt t="32793" x="1784350" y="4400550"/>
          <p14:tracePt t="32811" x="1784350" y="4457700"/>
          <p14:tracePt t="32831" x="1816100" y="4552950"/>
          <p14:tracePt t="32843" x="1892300" y="4711700"/>
          <p14:tracePt t="32860" x="1955800" y="4876800"/>
          <p14:tracePt t="32878" x="2000250" y="4965700"/>
          <p14:tracePt t="32895" x="2025650" y="5048250"/>
          <p14:tracePt t="32912" x="2057400" y="5118100"/>
          <p14:tracePt t="32930" x="2089150" y="5238750"/>
          <p14:tracePt t="32943" x="2089150" y="5289550"/>
          <p14:tracePt t="32960" x="2082800" y="5353050"/>
          <p14:tracePt t="32977" x="2082800" y="5378450"/>
          <p14:tracePt t="32994" x="2082800" y="5429250"/>
          <p14:tracePt t="33011" x="2089150" y="5518150"/>
          <p14:tracePt t="33027" x="2133600" y="5638800"/>
          <p14:tracePt t="33043" x="2146300" y="5695950"/>
          <p14:tracePt t="33060" x="2165350" y="5740400"/>
          <p14:tracePt t="33080" x="2184400" y="5778500"/>
          <p14:tracePt t="33094" x="2197100" y="5803900"/>
          <p14:tracePt t="33112" x="2222500" y="5835650"/>
          <p14:tracePt t="33128" x="2222500" y="5848350"/>
          <p14:tracePt t="33146" x="2228850" y="5848350"/>
          <p14:tracePt t="33886" x="2235200" y="5848350"/>
          <p14:tracePt t="33893" x="2247900" y="5829300"/>
          <p14:tracePt t="33901" x="2260600" y="5803900"/>
          <p14:tracePt t="33911" x="2266950" y="5772150"/>
          <p14:tracePt t="33928" x="2311400" y="5664200"/>
          <p14:tracePt t="33944" x="2368550" y="5505450"/>
          <p14:tracePt t="33961" x="2413000" y="5314950"/>
          <p14:tracePt t="33995" x="2533650" y="4914900"/>
          <p14:tracePt t="34031" x="2768600" y="4013200"/>
          <p14:tracePt t="34063" x="3016250" y="3067050"/>
          <p14:tracePt t="34078" x="3086100" y="2825750"/>
          <p14:tracePt t="34095" x="3194050" y="2552700"/>
          <p14:tracePt t="34112" x="3244850" y="2444750"/>
          <p14:tracePt t="34131" x="3340100" y="2286000"/>
          <p14:tracePt t="34145" x="3365500" y="2247900"/>
          <p14:tracePt t="34164" x="3397250" y="2209800"/>
          <p14:tracePt t="34180" x="3397250" y="2203450"/>
          <p14:tracePt t="34241" x="3403600" y="2197100"/>
          <p14:tracePt t="34250" x="3416300" y="2190750"/>
          <p14:tracePt t="34261" x="3435350" y="2178050"/>
          <p14:tracePt t="34278" x="3448050" y="2171700"/>
          <p14:tracePt t="34295" x="3454400" y="2165350"/>
          <p14:tracePt t="34411" x="3454400" y="2171700"/>
          <p14:tracePt t="34428" x="3454400" y="2178050"/>
          <p14:tracePt t="34433" x="3454400" y="2184400"/>
          <p14:tracePt t="34449" x="3454400" y="2190750"/>
          <p14:tracePt t="34463" x="3454400" y="2197100"/>
          <p14:tracePt t="34478" x="3448050" y="2203450"/>
          <p14:tracePt t="34512" x="3448050" y="2209800"/>
          <p14:tracePt t="34531" x="3441700" y="2209800"/>
          <p14:tracePt t="34548" x="3435350" y="2222500"/>
          <p14:tracePt t="34668" x="3429000" y="2228850"/>
          <p14:tracePt t="34675" x="3409950" y="2247900"/>
          <p14:tracePt t="34681" x="3409950" y="2254250"/>
          <p14:tracePt t="34695" x="3403600" y="2260600"/>
          <p14:tracePt t="34774" x="3403600" y="2266950"/>
          <p14:tracePt t="34785" x="3422650" y="2292350"/>
          <p14:tracePt t="34796" x="3429000" y="2298700"/>
          <p14:tracePt t="34813" x="3460750" y="2324100"/>
          <p14:tracePt t="34829" x="3479800" y="2330450"/>
          <p14:tracePt t="34849" x="3511550" y="2336800"/>
          <p14:tracePt t="34864" x="3536950" y="2336800"/>
          <p14:tracePt t="34880" x="3562350" y="2336800"/>
          <p14:tracePt t="34896" x="3575050" y="2330450"/>
          <p14:tracePt t="34914" x="3581400" y="2311400"/>
          <p14:tracePt t="34929" x="3587750" y="2298700"/>
          <p14:tracePt t="34948" x="3587750" y="2260600"/>
          <p14:tracePt t="34965" x="3587750" y="2241550"/>
          <p14:tracePt t="34979" x="3575050" y="2216150"/>
          <p14:tracePt t="34995" x="3562350" y="2203450"/>
          <p14:tracePt t="35012" x="3536950" y="2178050"/>
          <p14:tracePt t="35029" x="3505200" y="2171700"/>
          <p14:tracePt t="35046" x="3460750" y="2165350"/>
          <p14:tracePt t="35063" x="3333750" y="2133600"/>
          <p14:tracePt t="35080" x="3257550" y="2120900"/>
          <p14:tracePt t="35097" x="3130550" y="2101850"/>
          <p14:tracePt t="35112" x="3016250" y="2089150"/>
          <p14:tracePt t="35133" x="2838450" y="2063750"/>
          <p14:tracePt t="35147" x="2743200" y="2051050"/>
          <p14:tracePt t="35164" x="2654300" y="2044700"/>
          <p14:tracePt t="35179" x="2628900" y="2044700"/>
          <p14:tracePt t="35196" x="2616200" y="2051050"/>
          <p14:tracePt t="35220" x="2616200" y="2070100"/>
          <p14:tracePt t="35230" x="2616200" y="2076450"/>
          <p14:tracePt t="35247" x="2622550" y="2127250"/>
          <p14:tracePt t="35262" x="2654300" y="2190750"/>
          <p14:tracePt t="35281" x="2692400" y="2279650"/>
          <p14:tracePt t="35296" x="2749550" y="2374900"/>
          <p14:tracePt t="35312" x="2819400" y="2470150"/>
          <p14:tracePt t="35329" x="2876550" y="2527300"/>
          <p14:tracePt t="35346" x="2914650" y="2565400"/>
          <p14:tracePt t="35362" x="2940050" y="2584450"/>
          <p14:tracePt t="35379" x="2984500" y="2603500"/>
          <p14:tracePt t="35396" x="3009900" y="2609850"/>
          <p14:tracePt t="35412" x="3028950" y="2616200"/>
          <p14:tracePt t="35430" x="3067050" y="2616200"/>
          <p14:tracePt t="35446" x="3105150" y="2616200"/>
          <p14:tracePt t="35463" x="3149600" y="2609850"/>
          <p14:tracePt t="35479" x="3206750" y="2584450"/>
          <p14:tracePt t="35496" x="3257550" y="2546350"/>
          <p14:tracePt t="35513" x="3308350" y="2514600"/>
          <p14:tracePt t="35532" x="3346450" y="2482850"/>
          <p14:tracePt t="35546" x="3359150" y="2463800"/>
          <p14:tracePt t="35563" x="3365500" y="2432050"/>
          <p14:tracePt t="35582" x="3365500" y="2393950"/>
          <p14:tracePt t="35599" x="3346450" y="2362200"/>
          <p14:tracePt t="35613" x="3314700" y="2330450"/>
          <p14:tracePt t="35629" x="3232150" y="2279650"/>
          <p14:tracePt t="35647" x="3155950" y="2254250"/>
          <p14:tracePt t="35663" x="3060700" y="2235200"/>
          <p14:tracePt t="35681" x="2984500" y="2209800"/>
          <p14:tracePt t="35696" x="2940050" y="2203450"/>
          <p14:tracePt t="35713" x="2901950" y="2203450"/>
          <p14:tracePt t="35730" x="2882900" y="2203450"/>
          <p14:tracePt t="35747" x="2870200" y="2216150"/>
          <p14:tracePt t="35763" x="2857500" y="2241550"/>
          <p14:tracePt t="35783" x="2857500" y="2330450"/>
          <p14:tracePt t="35798" x="2857500" y="2406650"/>
          <p14:tracePt t="35813" x="2876550" y="2482850"/>
          <p14:tracePt t="35829" x="2908300" y="2533650"/>
          <p14:tracePt t="35846" x="2933700" y="2552700"/>
          <p14:tracePt t="35864" x="2946400" y="2565400"/>
          <p14:tracePt t="35882" x="2959100" y="2565400"/>
          <p14:tracePt t="35897" x="2965450" y="2565400"/>
          <p14:tracePt t="35915" x="2971800" y="2565400"/>
          <p14:tracePt t="35930" x="2984500" y="2565400"/>
          <p14:tracePt t="35946" x="2990850" y="2559050"/>
          <p14:tracePt t="35963" x="2997200" y="2559050"/>
          <p14:tracePt t="36463" x="3003550" y="2552700"/>
          <p14:tracePt t="36477" x="3016250" y="2552700"/>
          <p14:tracePt t="36487" x="3022600" y="2546350"/>
          <p14:tracePt t="36497" x="3041650" y="2546350"/>
          <p14:tracePt t="36514" x="3048000" y="2533650"/>
          <p14:tracePt t="36547" x="3073400" y="2514600"/>
          <p14:tracePt t="36583" x="3111500" y="2476500"/>
          <p14:tracePt t="36616" x="3136900" y="2457450"/>
          <p14:tracePt t="36630" x="3143250" y="2451100"/>
          <p14:tracePt t="36647" x="3143250" y="2444750"/>
          <p14:tracePt t="37659" x="3143250" y="2438400"/>
          <p14:tracePt t="37666" x="3143250" y="2432050"/>
          <p14:tracePt t="37673" x="3149600" y="2432050"/>
          <p14:tracePt t="37682" x="3149600" y="2425700"/>
          <p14:tracePt t="37706" x="3155950" y="2425700"/>
          <p14:tracePt t="37715" x="3155950" y="2419350"/>
          <p14:tracePt t="37735" x="3155950" y="2413000"/>
          <p14:tracePt t="38429" x="3155950" y="2406650"/>
          <p14:tracePt t="38436" x="3162300" y="2393950"/>
          <p14:tracePt t="38449" x="3162300" y="2374900"/>
          <p14:tracePt t="38469" x="3168650" y="2362200"/>
          <p14:tracePt t="38482" x="3168650" y="2355850"/>
          <p14:tracePt t="41791" x="3168650" y="2368550"/>
          <p14:tracePt t="41803" x="3162300" y="2387600"/>
          <p14:tracePt t="41810" x="3162300" y="2400300"/>
          <p14:tracePt t="41819" x="3155950" y="2413000"/>
          <p14:tracePt t="41837" x="3143250" y="2444750"/>
          <p14:tracePt t="41854" x="3143250" y="2470150"/>
          <p14:tracePt t="41870" x="3136900" y="2476500"/>
          <p14:tracePt t="42440" x="3136900" y="2463800"/>
          <p14:tracePt t="42446" x="3136900" y="2444750"/>
          <p14:tracePt t="42454" x="3136900" y="2432050"/>
          <p14:tracePt t="42470" x="3143250" y="2406650"/>
          <p14:tracePt t="42487" x="3143250" y="2381250"/>
          <p14:tracePt t="42505" x="3155950" y="2355850"/>
          <p14:tracePt t="42540" x="3175000" y="2298700"/>
          <p14:tracePt t="42570" x="3181350" y="2279650"/>
          <p14:tracePt t="42606" x="3194050" y="2241550"/>
          <p14:tracePt t="42715" x="3194050" y="2228850"/>
          <p14:tracePt t="42723" x="3194050" y="2222500"/>
          <p14:tracePt t="42739" x="3200400" y="2209800"/>
          <p14:tracePt t="42753" x="3200400" y="2203450"/>
          <p14:tracePt t="42770" x="3200400" y="2197100"/>
          <p14:tracePt t="42847" x="3200400" y="2203450"/>
          <p14:tracePt t="42855" x="3200400" y="2222500"/>
          <p14:tracePt t="42863" x="3200400" y="2241550"/>
          <p14:tracePt t="42870" x="3200400" y="2260600"/>
          <p14:tracePt t="42887" x="3194050" y="2311400"/>
          <p14:tracePt t="42903" x="3187700" y="2355850"/>
          <p14:tracePt t="42923" x="3187700" y="2381250"/>
          <p14:tracePt t="42938" x="3187700" y="2393950"/>
          <p14:tracePt t="42954" x="3187700" y="2400300"/>
          <p14:tracePt t="42987" x="3187700" y="2406650"/>
          <p14:tracePt t="43017" x="3187700" y="2413000"/>
          <p14:tracePt t="43069" x="3200400" y="2413000"/>
          <p14:tracePt t="43111" x="3206750" y="2413000"/>
          <p14:tracePt t="43257" x="3206750" y="2406650"/>
          <p14:tracePt t="43272" x="3206750" y="2400300"/>
          <p14:tracePt t="43290" x="3206750" y="2393950"/>
          <p14:tracePt t="43303" x="3206750" y="2387600"/>
          <p14:tracePt t="43335" x="3206750" y="2381250"/>
          <p14:tracePt t="43344" x="3206750" y="2374900"/>
          <p14:tracePt t="43354" x="3213100" y="2368550"/>
          <p14:tracePt t="43371" x="3219450" y="2355850"/>
          <p14:tracePt t="43388" x="3238500" y="2324100"/>
          <p14:tracePt t="43404" x="3257550" y="2292350"/>
          <p14:tracePt t="43421" x="3276600" y="2266950"/>
          <p14:tracePt t="43438" x="3289300" y="2235200"/>
          <p14:tracePt t="43455" x="3295650" y="2228850"/>
          <p14:tracePt t="43518" x="3295650" y="2247900"/>
          <p14:tracePt t="43525" x="3289300" y="2266950"/>
          <p14:tracePt t="43539" x="3282950" y="2298700"/>
          <p14:tracePt t="43556" x="3270250" y="2330450"/>
          <p14:tracePt t="43571" x="3270250" y="2362200"/>
          <p14:tracePt t="43587" x="3257550" y="2413000"/>
          <p14:tracePt t="43604" x="3244850" y="2463800"/>
          <p14:tracePt t="43621" x="3232150" y="2501900"/>
          <p14:tracePt t="43639" x="3225800" y="2527300"/>
          <p14:tracePt t="43654" x="3219450" y="2533650"/>
          <p14:tracePt t="43671" x="3213100" y="2540000"/>
          <p14:tracePt t="43751" x="3206750" y="2540000"/>
          <p14:tracePt t="43757" x="3200400" y="2527300"/>
          <p14:tracePt t="43771" x="3181350" y="2514600"/>
          <p14:tracePt t="43790" x="3162300" y="2495550"/>
          <p14:tracePt t="43806" x="3155950" y="2482850"/>
          <p14:tracePt t="43821" x="3149600" y="2470150"/>
          <p14:tracePt t="43842" x="3143250" y="2470150"/>
          <p14:tracePt t="43855" x="3143250" y="2463800"/>
          <p14:tracePt t="44136" x="3136900" y="2463800"/>
          <p14:tracePt t="44207" x="3130550" y="2463800"/>
          <p14:tracePt t="44222" x="3124200" y="2463800"/>
          <p14:tracePt t="44243" x="3117850" y="2463800"/>
          <p14:tracePt t="44275" x="3117850" y="2470150"/>
          <p14:tracePt t="45183" x="3111500" y="2476500"/>
          <p14:tracePt t="45200" x="3111500" y="2482850"/>
          <p14:tracePt t="45777" x="3111500" y="2476500"/>
          <p14:tracePt t="45807" x="3111500" y="2470150"/>
          <p14:tracePt t="46011" x="3111500" y="2476500"/>
          <p14:tracePt t="46018" x="3117850" y="2482850"/>
          <p14:tracePt t="46023" x="3124200" y="2489200"/>
          <p14:tracePt t="46042" x="3124200" y="2495550"/>
          <p14:tracePt t="46057" x="3124200" y="2501900"/>
          <p14:tracePt t="46719" x="3124200" y="2495550"/>
          <p14:tracePt t="46727" x="3124200" y="2489200"/>
          <p14:tracePt t="46741" x="3117850" y="2482850"/>
          <p14:tracePt t="46757" x="3111500" y="2470150"/>
          <p14:tracePt t="46774" x="3105150" y="2463800"/>
          <p14:tracePt t="46811" x="3098800" y="2444750"/>
          <p14:tracePt t="47005" x="3105150" y="2438400"/>
          <p14:tracePt t="47020" x="3117850" y="2432050"/>
          <p14:tracePt t="47027" x="3130550" y="2425700"/>
          <p14:tracePt t="47041" x="3162300" y="2406650"/>
          <p14:tracePt t="47058" x="3200400" y="2381250"/>
          <p14:tracePt t="47074" x="3225800" y="2362200"/>
          <p14:tracePt t="47093" x="3244850" y="2349500"/>
          <p14:tracePt t="47112" x="3251200" y="2336800"/>
          <p14:tracePt t="47126" x="3257550" y="2324100"/>
          <p14:tracePt t="47141" x="3263900" y="2305050"/>
          <p14:tracePt t="47158" x="3263900" y="2292350"/>
          <p14:tracePt t="47176" x="3263900" y="2273300"/>
          <p14:tracePt t="47193" x="3251200" y="2247900"/>
          <p14:tracePt t="47210" x="3232150" y="2235200"/>
          <p14:tracePt t="47225" x="3219450" y="2222500"/>
          <p14:tracePt t="47241" x="3200400" y="2209800"/>
          <p14:tracePt t="47258" x="3175000" y="2209800"/>
          <p14:tracePt t="47274" x="3136900" y="2209800"/>
          <p14:tracePt t="47291" x="3117850" y="2209800"/>
          <p14:tracePt t="47310" x="3079750" y="2209800"/>
          <p14:tracePt t="47325" x="3054350" y="2209800"/>
          <p14:tracePt t="47341" x="3041650" y="2209800"/>
          <p14:tracePt t="47360" x="3028950" y="2209800"/>
          <p14:tracePt t="47375" x="3009900" y="2209800"/>
          <p14:tracePt t="47393" x="2997200" y="2209800"/>
          <p14:tracePt t="47409" x="2971800" y="2209800"/>
          <p14:tracePt t="47426" x="2952750" y="2209800"/>
          <p14:tracePt t="47441" x="2940050" y="2209800"/>
          <p14:tracePt t="47458" x="2927350" y="2216150"/>
          <p14:tracePt t="47474" x="2921000" y="2216150"/>
          <p14:tracePt t="47491" x="2908300" y="2228850"/>
          <p14:tracePt t="47508" x="2901950" y="2254250"/>
          <p14:tracePt t="47525" x="2901950" y="2298700"/>
          <p14:tracePt t="47541" x="2901950" y="2336800"/>
          <p14:tracePt t="47558" x="2901950" y="2381250"/>
          <p14:tracePt t="47574" x="2921000" y="2438400"/>
          <p14:tracePt t="47592" x="2952750" y="2489200"/>
          <p14:tracePt t="47608" x="2978150" y="2527300"/>
          <p14:tracePt t="47625" x="2997200" y="2546350"/>
          <p14:tracePt t="47641" x="3009900" y="2552700"/>
          <p14:tracePt t="47658" x="3028950" y="2552700"/>
          <p14:tracePt t="47675" x="3041650" y="2552700"/>
          <p14:tracePt t="47692" x="3067050" y="2552700"/>
          <p14:tracePt t="47709" x="3105150" y="2552700"/>
          <p14:tracePt t="47725" x="3162300" y="2527300"/>
          <p14:tracePt t="47741" x="3175000" y="2514600"/>
          <p14:tracePt t="47758" x="3187700" y="2495550"/>
          <p14:tracePt t="47775" x="3194050" y="2489200"/>
          <p14:tracePt t="47792" x="3206750" y="2476500"/>
          <p14:tracePt t="47809" x="3219450" y="2457450"/>
          <p14:tracePt t="47825" x="3225800" y="2451100"/>
          <p14:tracePt t="47842" x="3225800" y="2444750"/>
          <p14:tracePt t="47969" x="3219450" y="2444750"/>
          <p14:tracePt t="47975" x="3213100" y="2438400"/>
          <p14:tracePt t="47983" x="3206750" y="2432050"/>
          <p14:tracePt t="47991" x="3200400" y="2419350"/>
          <p14:tracePt t="48012" x="3143250" y="2355850"/>
          <p14:tracePt t="48027" x="3111500" y="2311400"/>
          <p14:tracePt t="48042" x="3079750" y="2260600"/>
          <p14:tracePt t="48058" x="3060700" y="2235200"/>
          <p14:tracePt t="48075" x="3054350" y="2222500"/>
          <p14:tracePt t="48094" x="3048000" y="2209800"/>
          <p14:tracePt t="48109" x="3041650" y="2209800"/>
          <p14:tracePt t="48130" x="3035300" y="2203450"/>
          <p14:tracePt t="48143" x="3016250" y="2203450"/>
          <p14:tracePt t="48159" x="2997200" y="2203450"/>
          <p14:tracePt t="48175" x="2978150" y="2203450"/>
          <p14:tracePt t="48192" x="2946400" y="2203450"/>
          <p14:tracePt t="48209" x="2921000" y="2203450"/>
          <p14:tracePt t="48229" x="2901950" y="2222500"/>
          <p14:tracePt t="48244" x="2889250" y="2235200"/>
          <p14:tracePt t="48259" x="2882900" y="2273300"/>
          <p14:tracePt t="48276" x="2876550" y="2317750"/>
          <p14:tracePt t="48292" x="2876550" y="2368550"/>
          <p14:tracePt t="48310" x="2901950" y="2451100"/>
          <p14:tracePt t="48328" x="2946400" y="2540000"/>
          <p14:tracePt t="48345" x="2965450" y="2565400"/>
          <p14:tracePt t="48359" x="3003550" y="2578100"/>
          <p14:tracePt t="48378" x="3035300" y="2584450"/>
          <p14:tracePt t="48392" x="3073400" y="2584450"/>
          <p14:tracePt t="48410" x="3130550" y="2559050"/>
          <p14:tracePt t="48426" x="3219450" y="2495550"/>
          <p14:tracePt t="48446" x="3251200" y="2457450"/>
          <p14:tracePt t="48461" x="3270250" y="2425700"/>
          <p14:tracePt t="48478" x="3282950" y="2387600"/>
          <p14:tracePt t="48492" x="3282950" y="2349500"/>
          <p14:tracePt t="48513" x="3270250" y="2311400"/>
          <p14:tracePt t="48527" x="3219450" y="2254250"/>
          <p14:tracePt t="48542" x="3181350" y="2235200"/>
          <p14:tracePt t="48562" x="3155950" y="2235200"/>
          <p14:tracePt t="48576" x="3130550" y="2241550"/>
          <p14:tracePt t="48592" x="3079750" y="2266950"/>
          <p14:tracePt t="48609" x="3035300" y="2305050"/>
          <p14:tracePt t="48626" x="2984500" y="2355850"/>
          <p14:tracePt t="48642" x="2959100" y="2425700"/>
          <p14:tracePt t="48660" x="2952750" y="2495550"/>
          <p14:tracePt t="48676" x="2952750" y="2546350"/>
          <p14:tracePt t="48692" x="2959100" y="2584450"/>
          <p14:tracePt t="48710" x="2997200" y="2628900"/>
          <p14:tracePt t="48726" x="3035300" y="2654300"/>
          <p14:tracePt t="48743" x="3067050" y="2660650"/>
          <p14:tracePt t="48759" x="3105150" y="2647950"/>
          <p14:tracePt t="48776" x="3130550" y="2616200"/>
          <p14:tracePt t="48792" x="3155950" y="2584450"/>
          <p14:tracePt t="48809" x="3181350" y="2546350"/>
          <p14:tracePt t="48829" x="3181350" y="2514600"/>
          <p14:tracePt t="48845" x="3187700" y="2470150"/>
          <p14:tracePt t="48859" x="3187700" y="2463800"/>
          <p14:tracePt t="48878" x="3187700" y="2457450"/>
          <p14:tracePt t="49297" x="3187700" y="2451100"/>
          <p14:tracePt t="49303" x="3187700" y="2438400"/>
          <p14:tracePt t="49311" x="3181350" y="2425700"/>
          <p14:tracePt t="49330" x="3181350" y="2400300"/>
          <p14:tracePt t="49345" x="3175000" y="2387600"/>
          <p14:tracePt t="49361" x="3175000" y="2368550"/>
          <p14:tracePt t="49393" x="3168650" y="2343150"/>
          <p14:tracePt t="49427" x="3168650" y="2317750"/>
          <p14:tracePt t="49461" x="3162300" y="2305050"/>
          <p14:tracePt t="49480" x="3155950" y="2305050"/>
          <p14:tracePt t="53645" x="3155950" y="2311400"/>
          <p14:tracePt t="53652" x="3143250" y="2317750"/>
          <p14:tracePt t="53665" x="3136900" y="2330450"/>
          <p14:tracePt t="53681" x="3124200" y="2349500"/>
          <p14:tracePt t="53698" x="3111500" y="2368550"/>
          <p14:tracePt t="53715" x="3098800" y="2374900"/>
          <p14:tracePt t="53733" x="3092450" y="2381250"/>
          <p14:tracePt t="53765" x="3073400" y="2400300"/>
          <p14:tracePt t="53798" x="3054350" y="2425700"/>
          <p14:tracePt t="53831" x="3028950" y="2451100"/>
          <p14:tracePt t="53850" x="2990850" y="2495550"/>
          <p14:tracePt t="53865" x="2971800" y="2533650"/>
          <p14:tracePt t="53881" x="2959100" y="2552700"/>
          <p14:tracePt t="53898" x="2921000" y="2597150"/>
          <p14:tracePt t="53914" x="2895600" y="2628900"/>
          <p14:tracePt t="53932" x="2851150" y="2673350"/>
          <p14:tracePt t="53949" x="2800350" y="2705100"/>
          <p14:tracePt t="53964" x="2762250" y="2717800"/>
          <p14:tracePt t="53981" x="2730500" y="2724150"/>
          <p14:tracePt t="54000" x="2711450" y="2730500"/>
          <p14:tracePt t="54015" x="2692400" y="2736850"/>
          <p14:tracePt t="54033" x="2673350" y="2736850"/>
          <p14:tracePt t="54051" x="2660650" y="2749550"/>
          <p14:tracePt t="54065" x="2654300" y="2749550"/>
          <p14:tracePt t="54082" x="2641600" y="2755900"/>
          <p14:tracePt t="54099" x="2635250" y="2755900"/>
          <p14:tracePt t="54191" x="2635250" y="2749550"/>
          <p14:tracePt t="54199" x="2635250" y="2743200"/>
          <p14:tracePt t="54208" x="2641600" y="2736850"/>
          <p14:tracePt t="54215" x="2647950" y="2730500"/>
          <p14:tracePt t="54232" x="2654300" y="2711450"/>
          <p14:tracePt t="54249" x="2654300" y="2705100"/>
          <p14:tracePt t="54255" x="2667000" y="2698750"/>
          <p14:tracePt t="54265" x="2667000" y="2692400"/>
          <p14:tracePt t="54291" x="2673350" y="2692400"/>
          <p14:tracePt t="54313" x="2679700" y="2692400"/>
          <p14:tracePt t="54321" x="2686050" y="2692400"/>
          <p14:tracePt t="54337" x="2692400" y="2692400"/>
          <p14:tracePt t="54351" x="2705100" y="2692400"/>
          <p14:tracePt t="54366" x="2724150" y="2692400"/>
          <p14:tracePt t="54381" x="2743200" y="2686050"/>
          <p14:tracePt t="54398" x="2774950" y="2679700"/>
          <p14:tracePt t="54417" x="2800350" y="2673350"/>
          <p14:tracePt t="54432" x="2838450" y="2673350"/>
          <p14:tracePt t="54448" x="2863850" y="2673350"/>
          <p14:tracePt t="54465" x="2889250" y="2686050"/>
          <p14:tracePt t="54483" x="2895600" y="2692400"/>
          <p14:tracePt t="54515" x="2908300" y="2705100"/>
          <p14:tracePt t="54532" x="2921000" y="2717800"/>
          <p14:tracePt t="54552" x="2927350" y="2749550"/>
          <p14:tracePt t="54567" x="2933700" y="2774950"/>
          <p14:tracePt t="54582" x="2933700" y="2819400"/>
          <p14:tracePt t="54599" x="2914650" y="2844800"/>
          <p14:tracePt t="54617" x="2876550" y="2895600"/>
          <p14:tracePt t="54632" x="2857500" y="2927350"/>
          <p14:tracePt t="54649" x="2844800" y="2940050"/>
          <p14:tracePt t="54691" x="2851150" y="2940050"/>
          <p14:tracePt t="54703" x="2857500" y="2940050"/>
          <p14:tracePt t="54718" x="2889250" y="2927350"/>
          <p14:tracePt t="54732" x="2921000" y="2914650"/>
          <p14:tracePt t="54749" x="2927350" y="2908300"/>
          <p14:tracePt t="54777" x="2933700" y="2908300"/>
          <p14:tracePt t="54791" x="2933700" y="2914650"/>
          <p14:tracePt t="54803" x="2933700" y="2933700"/>
          <p14:tracePt t="54815" x="2933700" y="2965450"/>
          <p14:tracePt t="54832" x="2927350" y="3003550"/>
          <p14:tracePt t="54850" x="2927350" y="3035300"/>
          <p14:tracePt t="54867" x="2952750" y="3073400"/>
          <p14:tracePt t="54882" x="2971800" y="3098800"/>
          <p14:tracePt t="54899" x="2978150" y="3105150"/>
          <p14:tracePt t="54915" x="2978150" y="3111500"/>
          <p14:tracePt t="54932" x="2978150" y="3117850"/>
          <p14:tracePt t="54949" x="2978150" y="3124200"/>
          <p14:tracePt t="54967" x="2984500" y="3155950"/>
          <p14:tracePt t="54985" x="3003550" y="3200400"/>
          <p14:tracePt t="54999" x="3041650" y="3270250"/>
          <p14:tracePt t="55015" x="3086100" y="3346450"/>
          <p14:tracePt t="55032" x="3111500" y="3409950"/>
          <p14:tracePt t="55049" x="3117850" y="3460750"/>
          <p14:tracePt t="55066" x="3124200" y="3492500"/>
          <p14:tracePt t="55082" x="3124200" y="3511550"/>
          <p14:tracePt t="55099" x="3130550" y="3536950"/>
          <p14:tracePt t="55116" x="3136900" y="3568700"/>
          <p14:tracePt t="55132" x="3149600" y="3625850"/>
          <p14:tracePt t="55149" x="3162300" y="3683000"/>
          <p14:tracePt t="55167" x="3162300" y="3746500"/>
          <p14:tracePt t="55183" x="3162300" y="3778250"/>
          <p14:tracePt t="55199" x="3168650" y="3790950"/>
          <p14:tracePt t="55216" x="3168650" y="3797300"/>
          <p14:tracePt t="55426" x="3168650" y="3784600"/>
          <p14:tracePt t="55433" x="3168650" y="3771900"/>
          <p14:tracePt t="55441" x="3162300" y="3752850"/>
          <p14:tracePt t="55449" x="3155950" y="3740150"/>
          <p14:tracePt t="55469" x="3149600" y="3702050"/>
          <p14:tracePt t="55483" x="3143250" y="3619500"/>
          <p14:tracePt t="55501" x="3143250" y="3575050"/>
          <p14:tracePt t="55533" x="3130550" y="3505200"/>
          <p14:tracePt t="55566" x="3124200" y="3448050"/>
          <p14:tracePt t="55599" x="3105150" y="3378200"/>
          <p14:tracePt t="55616" x="3098800" y="3352800"/>
          <p14:tracePt t="55633" x="3092450" y="3327400"/>
          <p14:tracePt t="55650" x="3086100" y="3295650"/>
          <p14:tracePt t="55666" x="3079750" y="3270250"/>
          <p14:tracePt t="55683" x="3073400" y="3244850"/>
          <p14:tracePt t="55699" x="3067050" y="3200400"/>
          <p14:tracePt t="55718" x="3060700" y="3175000"/>
          <p14:tracePt t="55733" x="3060700" y="3155950"/>
          <p14:tracePt t="55752" x="3054350" y="3136900"/>
          <p14:tracePt t="55759" x="3054350" y="3124200"/>
          <p14:tracePt t="55766" x="3048000" y="3111500"/>
          <p14:tracePt t="55783" x="3048000" y="3098800"/>
          <p14:tracePt t="55799" x="3041650" y="3067050"/>
          <p14:tracePt t="55820" x="3041650" y="3054350"/>
          <p14:tracePt t="55833" x="3041650" y="3041650"/>
          <p14:tracePt t="55851" x="3041650" y="3028950"/>
          <p14:tracePt t="55866" x="3041650" y="3022600"/>
          <p14:tracePt t="55886" x="3035300" y="3009900"/>
          <p14:tracePt t="55901" x="3035300" y="2990850"/>
          <p14:tracePt t="55916" x="3035300" y="2984500"/>
          <p14:tracePt t="55950" x="3035300" y="2978150"/>
          <p14:tracePt t="55969" x="3028950" y="2971800"/>
          <p14:tracePt t="55985" x="3022600" y="2959100"/>
          <p14:tracePt t="56017" x="3022600" y="2952750"/>
          <p14:tracePt t="56034" x="3016250" y="2946400"/>
          <p14:tracePt t="56050" x="3016250" y="2940050"/>
          <p14:tracePt t="56069" x="3009900" y="2933700"/>
          <p14:tracePt t="56111" x="3009900" y="2927350"/>
          <p14:tracePt t="56118" x="3009900" y="2921000"/>
          <p14:tracePt t="56133" x="3003550" y="2908300"/>
          <p14:tracePt t="56150" x="2997200" y="2895600"/>
          <p14:tracePt t="56184" x="2997200" y="2889250"/>
          <p14:tracePt t="56475" x="2990850" y="2889250"/>
          <p14:tracePt t="56520" x="2984500" y="2889250"/>
          <p14:tracePt t="56566" x="2978150" y="2889250"/>
          <p14:tracePt t="56598" x="2971800" y="2889250"/>
          <p14:tracePt t="56666" x="2965450" y="2889250"/>
          <p14:tracePt t="57392" x="2971800" y="2895600"/>
          <p14:tracePt t="57399" x="2978150" y="2901950"/>
          <p14:tracePt t="57407" x="2984500" y="2901950"/>
          <p14:tracePt t="57419" x="2997200" y="2908300"/>
          <p14:tracePt t="57435" x="3003550" y="2921000"/>
          <p14:tracePt t="57451" x="3009900" y="2927350"/>
          <p14:tracePt t="57468" x="3016250" y="2940050"/>
          <p14:tracePt t="57502" x="3035300" y="2984500"/>
          <p14:tracePt t="57537" x="3041650" y="3041650"/>
          <p14:tracePt t="57568" x="3028950" y="3111500"/>
          <p14:tracePt t="57585" x="3016250" y="3149600"/>
          <p14:tracePt t="57602" x="3009900" y="3168650"/>
          <p14:tracePt t="57619" x="3009900" y="3175000"/>
          <p14:tracePt t="57835" x="3022600" y="3175000"/>
          <p14:tracePt t="57852" x="3028950" y="3181350"/>
          <p14:tracePt t="57868" x="3048000" y="3206750"/>
          <p14:tracePt t="57885" x="3067050" y="3232150"/>
          <p14:tracePt t="57902" x="3073400" y="3295650"/>
          <p14:tracePt t="57921" x="3073400" y="3371850"/>
          <p14:tracePt t="57936" x="3073400" y="3517900"/>
          <p14:tracePt t="57953" x="3073400" y="3581400"/>
          <p14:tracePt t="57969" x="3073400" y="3587750"/>
          <p14:tracePt t="58047" x="3073400" y="3594100"/>
          <p14:tracePt t="58053" x="3079750" y="3600450"/>
          <p14:tracePt t="58069" x="3086100" y="3619500"/>
          <p14:tracePt t="58085" x="3092450" y="3625850"/>
          <p14:tracePt t="58102" x="3092450" y="3632200"/>
          <p14:tracePt t="59635" x="3092450" y="3625850"/>
          <p14:tracePt t="59651" x="3098800" y="3625850"/>
          <p14:tracePt t="59659" x="3098800" y="3619500"/>
          <p14:tracePt t="59670" x="3098800" y="3613150"/>
          <p14:tracePt t="59690" x="3098800" y="3606800"/>
          <p14:tracePt t="59706" x="3105150" y="3606800"/>
          <p14:tracePt t="59721" x="3105150" y="3600450"/>
          <p14:tracePt t="59755" x="3105150" y="3594100"/>
          <p14:tracePt t="59787" x="3105150" y="3587750"/>
          <p14:tracePt t="59821" x="3111500" y="3581400"/>
          <p14:tracePt t="60089" x="3111500" y="3575050"/>
          <p14:tracePt t="60106" x="3111500" y="3562350"/>
          <p14:tracePt t="60133" x="3117850" y="3556000"/>
          <p14:tracePt t="60154" x="3117850" y="3549650"/>
          <p14:tracePt t="60502" x="3117850" y="3543300"/>
          <p14:tracePt t="60508" x="3117850" y="3536950"/>
          <p14:tracePt t="60522" x="3124200" y="3530600"/>
          <p14:tracePt t="60538" x="3124200" y="3524250"/>
          <p14:tracePt t="60571" x="3124200" y="3517900"/>
          <p14:tracePt t="60605" x="3124200" y="3511550"/>
          <p14:tracePt t="60639" x="3130550" y="3511550"/>
          <p14:tracePt t="61457" x="3130550" y="3505200"/>
          <p14:tracePt t="61480" x="3130550" y="3498850"/>
          <p14:tracePt t="61526" x="3130550" y="3492500"/>
          <p14:tracePt t="63457" x="3124200" y="3524250"/>
          <p14:tracePt t="63475" x="3124200" y="3568700"/>
          <p14:tracePt t="63491" x="3117850" y="3606800"/>
          <p14:tracePt t="63507" x="3111500" y="3644900"/>
          <p14:tracePt t="63527" x="3105150" y="3676650"/>
          <p14:tracePt t="63561" x="3105150" y="3740150"/>
          <p14:tracePt t="63591" x="3105150" y="3784600"/>
          <p14:tracePt t="63624" x="3098800" y="3822700"/>
          <p14:tracePt t="63644" x="3092450" y="3848100"/>
          <p14:tracePt t="63660" x="3092450" y="3854450"/>
          <p14:tracePt t="63677" x="3092450" y="3860800"/>
          <p14:tracePt t="63691" x="3092450" y="3867150"/>
          <p14:tracePt t="63708" x="3086100" y="3867150"/>
          <p14:tracePt t="64431" x="3079750" y="3867150"/>
          <p14:tracePt t="64439" x="3073400" y="3867150"/>
          <p14:tracePt t="64447" x="3060700" y="3873500"/>
          <p14:tracePt t="64458" x="3041650" y="3892550"/>
          <p14:tracePt t="64475" x="2959100" y="3937000"/>
          <p14:tracePt t="64492" x="2882900" y="3968750"/>
          <p14:tracePt t="64508" x="2851150" y="3975100"/>
          <p14:tracePt t="64542" x="2806700" y="3981450"/>
          <p14:tracePt t="64577" x="2781300" y="3981450"/>
          <p14:tracePt t="64666" x="2774950" y="3981450"/>
          <p14:tracePt t="64702" x="2774950" y="3975100"/>
          <p14:tracePt t="64718" x="2781300" y="3968750"/>
          <p14:tracePt t="64725" x="2787650" y="3968750"/>
          <p14:tracePt t="64736" x="2794000" y="3968750"/>
          <p14:tracePt t="64742" x="2794000" y="3962400"/>
          <p14:tracePt t="64761" x="2806700" y="3962400"/>
          <p14:tracePt t="64778" x="2813050" y="3962400"/>
          <p14:tracePt t="64793" x="2825750" y="3962400"/>
          <p14:tracePt t="64809" x="2838450" y="3962400"/>
          <p14:tracePt t="64829" x="2851150" y="3962400"/>
          <p14:tracePt t="64836" x="2857500" y="3962400"/>
          <p14:tracePt t="64842" x="2863850" y="3962400"/>
          <p14:tracePt t="64859" x="2876550" y="3968750"/>
          <p14:tracePt t="64878" x="2895600" y="3968750"/>
          <p14:tracePt t="64894" x="2914650" y="3975100"/>
          <p14:tracePt t="64909" x="2927350" y="3981450"/>
          <p14:tracePt t="64926" x="2940050" y="3981450"/>
          <p14:tracePt t="64942" x="2946400" y="3981450"/>
          <p14:tracePt t="65033" x="2952750" y="3981450"/>
          <p14:tracePt t="65066" x="2959100" y="3981450"/>
          <p14:tracePt t="65081" x="2965450" y="3981450"/>
          <p14:tracePt t="65096" x="2971800" y="3981450"/>
          <p14:tracePt t="65113" x="2978150" y="3981450"/>
          <p14:tracePt t="65119" x="2978150" y="3975100"/>
          <p14:tracePt t="65127" x="2984500" y="3975100"/>
          <p14:tracePt t="65142" x="2990850" y="3968750"/>
          <p14:tracePt t="65162" x="2997200" y="3962400"/>
          <p14:tracePt t="65180" x="3009900" y="3949700"/>
          <p14:tracePt t="65209" x="3016250" y="3943350"/>
          <p14:tracePt t="65226" x="3016250" y="3937000"/>
          <p14:tracePt t="65265" x="3016250" y="3930650"/>
          <p14:tracePt t="65277" x="3003550" y="3911600"/>
          <p14:tracePt t="65293" x="2990850" y="3905250"/>
          <p14:tracePt t="65310" x="2990850" y="3898900"/>
          <p14:tracePt t="65429" x="2990850" y="3911600"/>
          <p14:tracePt t="65438" x="2990850" y="3930650"/>
          <p14:tracePt t="65444" x="2997200" y="3937000"/>
          <p14:tracePt t="65461" x="2997200" y="3949700"/>
          <p14:tracePt t="65476" x="2997200" y="3956050"/>
          <p14:tracePt t="65494" x="2997200" y="3962400"/>
          <p14:tracePt t="65551" x="2990850" y="3962400"/>
          <p14:tracePt t="65558" x="2990850" y="3956050"/>
          <p14:tracePt t="65567" x="2984500" y="3949700"/>
          <p14:tracePt t="65581" x="2984500" y="3943350"/>
          <p14:tracePt t="65593" x="2978150" y="3937000"/>
          <p14:tracePt t="65636" x="2984500" y="3930650"/>
          <p14:tracePt t="65651" x="2990850" y="3930650"/>
          <p14:tracePt t="65907" x="2978150" y="3930650"/>
          <p14:tracePt t="65913" x="2971800" y="3930650"/>
          <p14:tracePt t="65927" x="2927350" y="3930650"/>
          <p14:tracePt t="65943" x="2857500" y="3930650"/>
          <p14:tracePt t="65960" x="2781300" y="3930650"/>
          <p14:tracePt t="65980" x="2717800" y="3930650"/>
          <p14:tracePt t="66012" x="2660650" y="3937000"/>
          <p14:tracePt t="66044" x="2628900" y="3937000"/>
          <p14:tracePt t="66082" x="2609850" y="3937000"/>
          <p14:tracePt t="66096" x="2590800" y="3937000"/>
          <p14:tracePt t="66111" x="2559050" y="3937000"/>
          <p14:tracePt t="66127" x="2514600" y="3937000"/>
          <p14:tracePt t="66144" x="2457450" y="3937000"/>
          <p14:tracePt t="66160" x="2406650" y="3937000"/>
          <p14:tracePt t="66177" x="2362200" y="3943350"/>
          <p14:tracePt t="66195" x="2311400" y="3943350"/>
          <p14:tracePt t="66214" x="2286000" y="3949700"/>
          <p14:tracePt t="66229" x="2266950" y="3949700"/>
          <p14:tracePt t="66243" x="2241550" y="3956050"/>
          <p14:tracePt t="66260" x="2216150" y="3962400"/>
          <p14:tracePt t="66277" x="2209800" y="3962400"/>
          <p14:tracePt t="66296" x="2184400" y="3968750"/>
          <p14:tracePt t="66311" x="2159000" y="3975100"/>
          <p14:tracePt t="66329" x="2152650" y="3975100"/>
          <p14:tracePt t="66335" x="2146300" y="3981450"/>
          <p14:tracePt t="66344" x="2139950" y="3981450"/>
          <p14:tracePt t="66423" x="2146300" y="3981450"/>
          <p14:tracePt t="66429" x="2159000" y="3981450"/>
          <p14:tracePt t="66445" x="2165350" y="3981450"/>
          <p14:tracePt t="66462" x="2171700" y="3981450"/>
          <p14:tracePt t="66477" x="2190750" y="3975100"/>
          <p14:tracePt t="66494" x="2209800" y="3975100"/>
          <p14:tracePt t="66511" x="2247900" y="3968750"/>
          <p14:tracePt t="66527" x="2286000" y="3962400"/>
          <p14:tracePt t="66543" x="2317750" y="3962400"/>
          <p14:tracePt t="66560" x="2343150" y="3962400"/>
          <p14:tracePt t="66579" x="2368550" y="3962400"/>
          <p14:tracePt t="66594" x="2393950" y="3962400"/>
          <p14:tracePt t="66611" x="2425700" y="3968750"/>
          <p14:tracePt t="66628" x="2432050" y="3968750"/>
          <p14:tracePt t="66691" x="2419350" y="3968750"/>
          <p14:tracePt t="66699" x="2406650" y="3968750"/>
          <p14:tracePt t="66710" x="2387600" y="3968750"/>
          <p14:tracePt t="66727" x="2311400" y="3968750"/>
          <p14:tracePt t="66744" x="2266950" y="3968750"/>
          <p14:tracePt t="66763" x="2254250" y="3968750"/>
          <p14:tracePt t="66777" x="2254250" y="3962400"/>
          <p14:tracePt t="66823" x="2260600" y="3962400"/>
          <p14:tracePt t="66837" x="2292350" y="3962400"/>
          <p14:tracePt t="66846" x="2305050" y="3962400"/>
          <p14:tracePt t="66863" x="2317750" y="3962400"/>
          <p14:tracePt t="66877" x="2343150" y="3962400"/>
          <p14:tracePt t="66896" x="2355850" y="3962400"/>
          <p14:tracePt t="66913" x="2374900" y="3962400"/>
          <p14:tracePt t="66930" x="2387600" y="3956050"/>
          <p14:tracePt t="66944" x="2393950" y="3949700"/>
          <p14:tracePt t="66961" x="2400300" y="3949700"/>
          <p14:tracePt t="66995" x="2406650" y="3949700"/>
          <p14:tracePt t="67011" x="2413000" y="3943350"/>
          <p14:tracePt t="67033" x="2419350" y="3943350"/>
          <p14:tracePt t="67047" x="2425700" y="3943350"/>
          <p14:tracePt t="67061" x="2432050" y="3943350"/>
          <p14:tracePt t="67083" x="2444750" y="3937000"/>
          <p14:tracePt t="67094" x="2451100" y="3937000"/>
          <p14:tracePt t="67111" x="2457450" y="3937000"/>
          <p14:tracePt t="67128" x="2476500" y="3930650"/>
          <p14:tracePt t="67146" x="2489200" y="3930650"/>
          <p14:tracePt t="67163" x="2495550" y="3930650"/>
          <p14:tracePt t="67180" x="2508250" y="3930650"/>
          <p14:tracePt t="67194" x="2533650" y="3930650"/>
          <p14:tracePt t="67211" x="2552700" y="3930650"/>
          <p14:tracePt t="67231" x="2597150" y="3930650"/>
          <p14:tracePt t="67244" x="2635250" y="3930650"/>
          <p14:tracePt t="67262" x="2667000" y="3930650"/>
          <p14:tracePt t="67278" x="2686050" y="3930650"/>
          <p14:tracePt t="67295" x="2698750" y="3930650"/>
          <p14:tracePt t="67311" x="2705100" y="3930650"/>
          <p14:tracePt t="67330" x="2711450" y="3930650"/>
          <p14:tracePt t="67344" x="2717800" y="3930650"/>
          <p14:tracePt t="67363" x="2724150" y="3930650"/>
          <p14:tracePt t="67380" x="2730500" y="3930650"/>
          <p14:tracePt t="67411" x="2736850" y="3930650"/>
          <p14:tracePt t="67433" x="2743200" y="3930650"/>
          <p14:tracePt t="67502" x="2749550" y="3930650"/>
          <p14:tracePt t="67628" x="2755900" y="3930650"/>
          <p14:tracePt t="67647" x="2755900" y="3924300"/>
          <p14:tracePt t="67657" x="2762250" y="3924300"/>
          <p14:tracePt t="67663" x="2768600" y="3924300"/>
          <p14:tracePt t="67678" x="2787650" y="3911600"/>
          <p14:tracePt t="67695" x="2794000" y="3911600"/>
          <p14:tracePt t="67728" x="2813050" y="3905250"/>
          <p14:tracePt t="67762" x="2832100" y="3898900"/>
          <p14:tracePt t="67795" x="2857500" y="3886200"/>
          <p14:tracePt t="67812" x="2863850" y="3886200"/>
          <p14:tracePt t="67831" x="2876550" y="3879850"/>
          <p14:tracePt t="67848" x="2882900" y="3879850"/>
          <p14:tracePt t="67862" x="2895600" y="3879850"/>
          <p14:tracePt t="67879" x="2901950" y="3879850"/>
          <p14:tracePt t="67895" x="2914650" y="3873500"/>
          <p14:tracePt t="67928" x="2921000" y="3873500"/>
          <p14:tracePt t="67947" x="2927350" y="3873500"/>
          <p14:tracePt t="67962" x="2940050" y="3873500"/>
          <p14:tracePt t="67980" x="2946400" y="3873500"/>
          <p14:tracePt t="67996" x="2952750" y="3873500"/>
          <p14:tracePt t="68012" x="2959100" y="3873500"/>
          <p14:tracePt t="68045" x="2965450" y="3873500"/>
          <p14:tracePt t="68196" x="2959100" y="3873500"/>
          <p14:tracePt t="68205" x="2946400" y="3873500"/>
          <p14:tracePt t="68212" x="2940050" y="3879850"/>
          <p14:tracePt t="68229" x="2914650" y="3886200"/>
          <p14:tracePt t="68247" x="2863850" y="3905250"/>
          <p14:tracePt t="68264" x="2832100" y="3911600"/>
          <p14:tracePt t="68280" x="2800350" y="3917950"/>
          <p14:tracePt t="68296" x="2787650" y="3930650"/>
          <p14:tracePt t="68314" x="2774950" y="3930650"/>
          <p14:tracePt t="68331" x="2768600" y="3930650"/>
          <p14:tracePt t="68357" x="2762250" y="3930650"/>
          <p14:tracePt t="68427" x="2774950" y="3930650"/>
          <p14:tracePt t="68433" x="2800350" y="3924300"/>
          <p14:tracePt t="68447" x="2838450" y="3911600"/>
          <p14:tracePt t="68464" x="2863850" y="3905250"/>
          <p14:tracePt t="68479" x="2882900" y="3905250"/>
          <p14:tracePt t="68513" x="2889250" y="3905250"/>
          <p14:tracePt t="68566" x="2882900" y="3905250"/>
          <p14:tracePt t="68603" x="2882900" y="3911600"/>
          <p14:tracePt t="68691" x="2889250" y="3911600"/>
          <p14:tracePt t="68697" x="2889250" y="3917950"/>
          <p14:tracePt t="68713" x="2895600" y="3917950"/>
          <p14:tracePt t="68729" x="2901950" y="3917950"/>
          <p14:tracePt t="68867" x="2908300" y="3917950"/>
          <p14:tracePt t="68882" x="2921000" y="3917950"/>
          <p14:tracePt t="68897" x="2927350" y="3917950"/>
          <p14:tracePt t="68907" x="2933700" y="3917950"/>
          <p14:tracePt t="68918" x="2940050" y="3917950"/>
          <p14:tracePt t="68934" x="2946400" y="3917950"/>
          <p14:tracePt t="69224" x="2952750" y="3917950"/>
          <p14:tracePt t="69259" x="2959100" y="3917950"/>
          <p14:tracePt t="69297" x="2965450" y="3917950"/>
          <p14:tracePt t="69305" x="2971800" y="3917950"/>
          <p14:tracePt t="69314" x="2971800" y="3911600"/>
          <p14:tracePt t="69351" x="2984500" y="3905250"/>
          <p14:tracePt t="69381" x="2990850" y="3905250"/>
          <p14:tracePt t="69413" x="2997200" y="3898900"/>
          <p14:tracePt t="69430" x="3003550" y="3898900"/>
          <p14:tracePt t="69513" x="3009900" y="3898900"/>
          <p14:tracePt t="69586" x="3016250" y="3898900"/>
          <p14:tracePt t="69894" x="3009900" y="3898900"/>
          <p14:tracePt t="69910" x="2997200" y="3898900"/>
          <p14:tracePt t="69924" x="2990850" y="3898900"/>
          <p14:tracePt t="69938" x="2984500" y="3898900"/>
          <p14:tracePt t="69947" x="2978150" y="3898900"/>
          <p14:tracePt t="69964" x="2971800" y="3898900"/>
          <p14:tracePt t="69980" x="2959100" y="3898900"/>
          <p14:tracePt t="70015" x="2952750" y="3898900"/>
          <p14:tracePt t="70047" x="2946400" y="3898900"/>
          <p14:tracePt t="70080" x="2940050" y="3898900"/>
          <p14:tracePt t="70114" x="2940050" y="3892550"/>
          <p14:tracePt t="70353" x="2940050" y="3886200"/>
          <p14:tracePt t="70377" x="2946400" y="3886200"/>
          <p14:tracePt t="70387" x="2952750" y="3886200"/>
          <p14:tracePt t="70401" x="2952750" y="3879850"/>
          <p14:tracePt t="70414" x="2959100" y="3879850"/>
          <p14:tracePt t="70432" x="2965450" y="3879850"/>
          <p14:tracePt t="70448" x="2984500" y="3879850"/>
          <p14:tracePt t="70464" x="3028950" y="3879850"/>
          <p14:tracePt t="70481" x="3092450" y="3879850"/>
          <p14:tracePt t="70500" x="3187700" y="3879850"/>
          <p14:tracePt t="70514" x="3232150" y="3879850"/>
          <p14:tracePt t="70531" x="3257550" y="3886200"/>
          <p14:tracePt t="70565" x="3263900" y="3886200"/>
          <p14:tracePt t="70583" x="3276600" y="3886200"/>
          <p14:tracePt t="70598" x="3282950" y="3886200"/>
          <p14:tracePt t="70614" x="3289300" y="3886200"/>
          <p14:tracePt t="75483" x="3289300" y="3873500"/>
          <p14:tracePt t="75491" x="3289300" y="3835400"/>
          <p14:tracePt t="75503" x="3289300" y="3721100"/>
          <p14:tracePt t="75519" x="3302000" y="3613150"/>
          <p14:tracePt t="75536" x="3327400" y="3422650"/>
          <p14:tracePt t="75553" x="3378200" y="3219450"/>
          <p14:tracePt t="75570" x="3435350" y="3022600"/>
          <p14:tracePt t="75603" x="3543300" y="2705100"/>
          <p14:tracePt t="75636" x="3683000" y="2343150"/>
          <p14:tracePt t="75669" x="3771900" y="2063750"/>
          <p14:tracePt t="75689" x="3835400" y="1873250"/>
          <p14:tracePt t="75706" x="3873500" y="1758950"/>
          <p14:tracePt t="75721" x="3924300" y="1631950"/>
          <p14:tracePt t="75737" x="3930650" y="1612900"/>
          <p14:tracePt t="75755" x="3937000" y="1587500"/>
          <p14:tracePt t="75772" x="3937000" y="1568450"/>
          <p14:tracePt t="75789" x="3943350" y="1536700"/>
          <p14:tracePt t="75803" x="3949700" y="1517650"/>
          <p14:tracePt t="75822" x="3949700" y="1485900"/>
          <p14:tracePt t="75853" x="3949700" y="1479550"/>
          <p14:tracePt t="75870" x="3956050" y="1473200"/>
          <p14:tracePt t="75888" x="3956050" y="1466850"/>
          <p14:tracePt t="75903" x="3956050" y="1460500"/>
          <p14:tracePt t="75920" x="3956050" y="1454150"/>
          <p14:tracePt t="75938" x="3956050" y="1447800"/>
          <p14:tracePt t="76277" x="3956050" y="1428750"/>
          <p14:tracePt t="76287" x="3956050" y="1416050"/>
          <p14:tracePt t="76295" x="3962400" y="1397000"/>
          <p14:tracePt t="76305" x="3962400" y="1384300"/>
          <p14:tracePt t="76321" x="3962400" y="1371600"/>
          <p14:tracePt t="76479" x="3962400" y="1365250"/>
          <p14:tracePt t="76486" x="3981450" y="1365250"/>
          <p14:tracePt t="76494" x="4006850" y="1365250"/>
          <p14:tracePt t="76521" x="4146550" y="1371600"/>
          <p14:tracePt t="76539" x="4267200" y="1390650"/>
          <p14:tracePt t="76554" x="4438650" y="1403350"/>
          <p14:tracePt t="76570" x="4546600" y="1403350"/>
          <p14:tracePt t="76587" x="4686300" y="1403350"/>
          <p14:tracePt t="76604" x="4800600" y="1403350"/>
          <p14:tracePt t="76620" x="4902200" y="1397000"/>
          <p14:tracePt t="76637" x="5003800" y="1377950"/>
          <p14:tracePt t="76656" x="5073650" y="1365250"/>
          <p14:tracePt t="76672" x="5187950" y="1333500"/>
          <p14:tracePt t="76687" x="5289550" y="1314450"/>
          <p14:tracePt t="76706" x="5397500" y="1295400"/>
          <p14:tracePt t="76723" x="5499100" y="1282700"/>
          <p14:tracePt t="76738" x="5613400" y="1270000"/>
          <p14:tracePt t="76756" x="5683250" y="1263650"/>
          <p14:tracePt t="76771" x="5765800" y="1263650"/>
          <p14:tracePt t="76790" x="5816600" y="1263650"/>
          <p14:tracePt t="76806" x="5886450" y="1263650"/>
          <p14:tracePt t="76821" x="5962650" y="1257300"/>
          <p14:tracePt t="76838" x="6083300" y="1257300"/>
          <p14:tracePt t="76859" x="6153150" y="1257300"/>
          <p14:tracePt t="76865" x="6178550" y="1257300"/>
          <p14:tracePt t="76874" x="6223000" y="1257300"/>
          <p14:tracePt t="76888" x="6280150" y="1250950"/>
          <p14:tracePt t="76904" x="6369050" y="1250950"/>
          <p14:tracePt t="76921" x="6438900" y="1250950"/>
          <p14:tracePt t="76938" x="6527800" y="1250950"/>
          <p14:tracePt t="76954" x="6565900" y="1250950"/>
          <p14:tracePt t="76971" x="6597650" y="1250950"/>
          <p14:tracePt t="76987" x="6648450" y="1250950"/>
          <p14:tracePt t="77004" x="6692900" y="1250950"/>
          <p14:tracePt t="77021" x="6711950" y="1250950"/>
          <p14:tracePt t="77039" x="6731000" y="1250950"/>
          <p14:tracePt t="77054" x="6737350" y="1250950"/>
          <p14:tracePt t="77071" x="6743700" y="1250950"/>
          <p14:tracePt t="78115" x="6750050" y="1250950"/>
          <p14:tracePt t="78121" x="6775450" y="1250950"/>
          <p14:tracePt t="78133" x="6864350" y="1263650"/>
          <p14:tracePt t="78141" x="6896100" y="1263650"/>
          <p14:tracePt t="78157" x="7061200" y="1276350"/>
          <p14:tracePt t="78174" x="7213600" y="1276350"/>
          <p14:tracePt t="78189" x="7308850" y="1270000"/>
          <p14:tracePt t="78222" x="7359650" y="1250950"/>
          <p14:tracePt t="78259" x="7378700" y="1244600"/>
          <p14:tracePt t="78288" x="7416800" y="1238250"/>
          <p14:tracePt t="78305" x="7423150" y="1231900"/>
          <p14:tracePt t="78460" x="7423150" y="1238250"/>
          <p14:tracePt t="78469" x="7416800" y="1244600"/>
          <p14:tracePt t="78476" x="7410450" y="1250950"/>
          <p14:tracePt t="78489" x="7391400" y="1257300"/>
          <p14:tracePt t="78505" x="7359650" y="1276350"/>
          <p14:tracePt t="78523" x="7321550" y="1295400"/>
          <p14:tracePt t="78539" x="7283450" y="1314450"/>
          <p14:tracePt t="78556" x="7239000" y="1333500"/>
          <p14:tracePt t="78573" x="7219950" y="1346200"/>
          <p14:tracePt t="78589" x="7207250" y="1352550"/>
          <p14:tracePt t="78606" x="7200900" y="1352550"/>
          <p14:tracePt t="78625" x="7200900" y="1358900"/>
          <p14:tracePt t="78639" x="7194550" y="1358900"/>
          <p14:tracePt t="78658" x="7181850" y="1365250"/>
          <p14:tracePt t="78673" x="7169150" y="1371600"/>
          <p14:tracePt t="78691" x="7150100" y="1371600"/>
          <p14:tracePt t="78708" x="7131050" y="1384300"/>
          <p14:tracePt t="78725" x="7118350" y="1384300"/>
          <p14:tracePt t="78740" x="7067550" y="1409700"/>
          <p14:tracePt t="78758" x="6997700" y="1435100"/>
          <p14:tracePt t="78772" x="6845300" y="1485900"/>
          <p14:tracePt t="78789" x="6737350" y="1530350"/>
          <p14:tracePt t="78806" x="6629400" y="1581150"/>
          <p14:tracePt t="78823" x="6515100" y="1619250"/>
          <p14:tracePt t="78839" x="6356350" y="1695450"/>
          <p14:tracePt t="78857" x="6210300" y="1765300"/>
          <p14:tracePt t="78876" x="6032500" y="1841500"/>
          <p14:tracePt t="78883" x="5949950" y="1885950"/>
          <p14:tracePt t="78891" x="5880100" y="1911350"/>
          <p14:tracePt t="78906" x="5695950" y="2006600"/>
          <p14:tracePt t="78923" x="5518150" y="2101850"/>
          <p14:tracePt t="78939" x="5353050" y="2184400"/>
          <p14:tracePt t="78956" x="5175250" y="2266950"/>
          <p14:tracePt t="78973" x="4984750" y="2355850"/>
          <p14:tracePt t="78989" x="4724400" y="2501900"/>
          <p14:tracePt t="79007" x="4521200" y="2616200"/>
          <p14:tracePt t="79023" x="4406900" y="2686050"/>
          <p14:tracePt t="79039" x="4235450" y="2794000"/>
          <p14:tracePt t="79056" x="4083050" y="2882900"/>
          <p14:tracePt t="79073" x="3975100" y="2952750"/>
          <p14:tracePt t="79089" x="3803650" y="3086100"/>
          <p14:tracePt t="79106" x="3733800" y="3155950"/>
          <p14:tracePt t="79125" x="3670300" y="3219450"/>
          <p14:tracePt t="79139" x="3606800" y="3289300"/>
          <p14:tracePt t="79157" x="3536950" y="3378200"/>
          <p14:tracePt t="79173" x="3467100" y="3454400"/>
          <p14:tracePt t="79192" x="3352800" y="3594100"/>
          <p14:tracePt t="79208" x="3270250" y="3683000"/>
          <p14:tracePt t="79225" x="3213100" y="3740150"/>
          <p14:tracePt t="79240" x="3149600" y="3803650"/>
          <p14:tracePt t="79259" x="3111500" y="3848100"/>
          <p14:tracePt t="79273" x="3086100" y="3879850"/>
          <p14:tracePt t="79291" x="3041650" y="3924300"/>
          <p14:tracePt t="79306" x="3009900" y="3956050"/>
          <p14:tracePt t="79324" x="2978150" y="3975100"/>
          <p14:tracePt t="79340" x="2965450" y="3981450"/>
          <p14:tracePt t="79357" x="2952750" y="3994150"/>
          <p14:tracePt t="79377" x="2927350" y="4006850"/>
          <p14:tracePt t="79394" x="2921000" y="4013200"/>
          <p14:tracePt t="79407" x="2914650" y="4013200"/>
          <p14:tracePt t="79504" x="2914650" y="4006850"/>
          <p14:tracePt t="79517" x="2914650" y="4000500"/>
          <p14:tracePt t="79524" x="2914650" y="3994150"/>
          <p14:tracePt t="79540" x="2914650" y="3987800"/>
          <p14:tracePt t="79557" x="2914650" y="3981450"/>
          <p14:tracePt t="79575" x="2921000" y="3968750"/>
          <p14:tracePt t="79591" x="2927350" y="3962400"/>
          <p14:tracePt t="79626" x="2933700" y="3956050"/>
          <p14:tracePt t="79640" x="2946400" y="3956050"/>
          <p14:tracePt t="79658" x="2952750" y="3949700"/>
          <p14:tracePt t="79735" x="2952750" y="3943350"/>
          <p14:tracePt t="79740" x="2959100" y="3943350"/>
          <p14:tracePt t="79763" x="2965450" y="3943350"/>
          <p14:tracePt t="79781" x="2971800" y="3937000"/>
          <p14:tracePt t="80163" x="2978150" y="3937000"/>
          <p14:tracePt t="80180" x="2978150" y="3943350"/>
          <p14:tracePt t="80188" x="2978150" y="3956050"/>
          <p14:tracePt t="80206" x="2978150" y="3962400"/>
          <p14:tracePt t="80212" x="2978150" y="3968750"/>
          <p14:tracePt t="80227" x="2978150" y="3975100"/>
          <p14:tracePt t="80242" x="2978150" y="3981450"/>
          <p14:tracePt t="80258" x="2978150" y="3987800"/>
          <p14:tracePt t="80291" x="2965450" y="4006850"/>
          <p14:tracePt t="80324" x="2946400" y="4025900"/>
          <p14:tracePt t="80358" x="2914650" y="4038600"/>
          <p14:tracePt t="80376" x="2895600" y="4044950"/>
          <p14:tracePt t="80382" x="2882900" y="4051300"/>
          <p14:tracePt t="80394" x="2870200" y="4051300"/>
          <p14:tracePt t="80410" x="2832100" y="4064000"/>
          <p14:tracePt t="80428" x="2768600" y="4076700"/>
          <p14:tracePt t="80441" x="2698750" y="4083050"/>
          <p14:tracePt t="80458" x="2628900" y="4095750"/>
          <p14:tracePt t="80474" x="2571750" y="4102100"/>
          <p14:tracePt t="80491" x="2501900" y="4108450"/>
          <p14:tracePt t="80508" x="2457450" y="4108450"/>
          <p14:tracePt t="80529" x="2432050" y="4108450"/>
          <p14:tracePt t="80541" x="2419350" y="4108450"/>
          <p14:tracePt t="80558" x="2400300" y="4108450"/>
          <p14:tracePt t="80575" x="2374900" y="4108450"/>
          <p14:tracePt t="80594" x="2336800" y="4108450"/>
          <p14:tracePt t="80610" x="2292350" y="4102100"/>
          <p14:tracePt t="80627" x="2266950" y="4102100"/>
          <p14:tracePt t="80641" x="2241550" y="4102100"/>
          <p14:tracePt t="80658" x="2216150" y="4089400"/>
          <p14:tracePt t="80674" x="2203450" y="4089400"/>
          <p14:tracePt t="80691" x="2190750" y="4089400"/>
          <p14:tracePt t="80708" x="2184400" y="4083050"/>
          <p14:tracePt t="80725" x="2178050" y="4076700"/>
          <p14:tracePt t="80741" x="2165350" y="4076700"/>
          <p14:tracePt t="80758" x="2152650" y="4070350"/>
          <p14:tracePt t="80775" x="2139950" y="4057650"/>
          <p14:tracePt t="80791" x="2127250" y="4044950"/>
          <p14:tracePt t="80808" x="2108200" y="4019550"/>
          <p14:tracePt t="80824" x="2095500" y="4000500"/>
          <p14:tracePt t="80843" x="2089150" y="3987800"/>
          <p14:tracePt t="80860" x="2089150" y="3981450"/>
          <p14:tracePt t="80875" x="2089150" y="3975100"/>
          <p14:tracePt t="80894" x="2089150" y="3962400"/>
          <p14:tracePt t="80911" x="2089150" y="3956050"/>
          <p14:tracePt t="81190" x="2101850" y="3962400"/>
          <p14:tracePt t="81197" x="2114550" y="3975100"/>
          <p14:tracePt t="81208" x="2139950" y="3987800"/>
          <p14:tracePt t="81229" x="2184400" y="4025900"/>
          <p14:tracePt t="81242" x="2209800" y="4044950"/>
          <p14:tracePt t="81275" x="2247900" y="4070350"/>
          <p14:tracePt t="81309" x="2330450" y="4076700"/>
          <p14:tracePt t="81342" x="2533650" y="4019550"/>
          <p14:tracePt t="81358" x="2603500" y="4000500"/>
          <p14:tracePt t="81375" x="2705100" y="3987800"/>
          <p14:tracePt t="81381" x="2743200" y="3981450"/>
          <p14:tracePt t="81392" x="2755900" y="3981450"/>
          <p14:tracePt t="81409" x="2800350" y="3975100"/>
          <p14:tracePt t="81426" x="2825750" y="3968750"/>
          <p14:tracePt t="81443" x="2832100" y="3968750"/>
          <p14:tracePt t="81475" x="2838450" y="3962400"/>
          <p14:tracePt t="81492" x="2851150" y="3956050"/>
          <p14:tracePt t="81509" x="2857500" y="3949700"/>
          <p14:tracePt t="81526" x="2870200" y="3937000"/>
          <p14:tracePt t="81543" x="2876550" y="3924300"/>
          <p14:tracePt t="81558" x="2882900" y="3911600"/>
          <p14:tracePt t="81775" x="2882900" y="3924300"/>
          <p14:tracePt t="81791" x="2882900" y="3930650"/>
          <p14:tracePt t="81800" x="2882900" y="3937000"/>
          <p14:tracePt t="81809" x="2876550" y="3943350"/>
          <p14:tracePt t="81829" x="2857500" y="3968750"/>
          <p14:tracePt t="81845" x="2844800" y="3981450"/>
          <p14:tracePt t="81861" x="2832100" y="4000500"/>
          <p14:tracePt t="81877" x="2800350" y="4013200"/>
          <p14:tracePt t="81884" x="2781300" y="4019550"/>
          <p14:tracePt t="81892" x="2762250" y="4019550"/>
          <p14:tracePt t="81910" x="2711450" y="4032250"/>
          <p14:tracePt t="81926" x="2647950" y="4032250"/>
          <p14:tracePt t="81944" x="2578100" y="4032250"/>
          <p14:tracePt t="81959" x="2527300" y="4032250"/>
          <p14:tracePt t="81976" x="2470150" y="4032250"/>
          <p14:tracePt t="81992" x="2413000" y="4032250"/>
          <p14:tracePt t="82011" x="2362200" y="4032250"/>
          <p14:tracePt t="82027" x="2324100" y="4032250"/>
          <p14:tracePt t="82042" x="2292350" y="4032250"/>
          <p14:tracePt t="82059" x="2247900" y="4019550"/>
          <p14:tracePt t="82078" x="2216150" y="4019550"/>
          <p14:tracePt t="82095" x="2184400" y="4019550"/>
          <p14:tracePt t="82110" x="2165350" y="4019550"/>
          <p14:tracePt t="82129" x="2139950" y="4013200"/>
          <p14:tracePt t="82142" x="2089150" y="4013200"/>
          <p14:tracePt t="82162" x="2057400" y="4013200"/>
          <p14:tracePt t="82176" x="2038350" y="4006850"/>
          <p14:tracePt t="82193" x="2025650" y="4000500"/>
          <p14:tracePt t="82210" x="2012950" y="4000500"/>
          <p14:tracePt t="82229" x="2006600" y="4000500"/>
          <p14:tracePt t="82243" x="2000250" y="3994150"/>
          <p14:tracePt t="82726" x="2006600" y="3994150"/>
          <p14:tracePt t="82733" x="2012950" y="3994150"/>
          <p14:tracePt t="82745" x="2025650" y="3987800"/>
          <p14:tracePt t="82762" x="2032000" y="3987800"/>
          <p14:tracePt t="82795" x="2063750" y="3987800"/>
          <p14:tracePt t="82827" x="2082800" y="3987800"/>
          <p14:tracePt t="82863" x="2101850" y="3987800"/>
          <p14:tracePt t="82878" x="2114550" y="3987800"/>
          <p14:tracePt t="82894" x="2120900" y="3987800"/>
          <p14:tracePt t="82910" x="2127250" y="3987800"/>
          <p14:tracePt t="82928" x="2133600" y="3987800"/>
          <p14:tracePt t="82945" x="2146300" y="3987800"/>
          <p14:tracePt t="82963" x="2159000" y="3987800"/>
          <p14:tracePt t="82977" x="2178050" y="3994150"/>
          <p14:tracePt t="82993" x="2184400" y="3994150"/>
          <p14:tracePt t="83010" x="2190750" y="3994150"/>
          <p14:tracePt t="83027" x="2197100" y="3994150"/>
          <p14:tracePt t="83044" x="2203450" y="3994150"/>
          <p14:tracePt t="83061" x="2209800" y="3994150"/>
          <p14:tracePt t="83111" x="2216150" y="3994150"/>
          <p14:tracePt t="83133" x="2222500" y="3994150"/>
          <p14:tracePt t="83143" x="2228850" y="3987800"/>
          <p14:tracePt t="83150" x="2228850" y="3981450"/>
          <p14:tracePt t="83160" x="2228850" y="3962400"/>
          <p14:tracePt t="83177" x="2228850" y="3937000"/>
          <p14:tracePt t="83194" x="2228850" y="3917950"/>
          <p14:tracePt t="83210" x="2209800" y="3867150"/>
          <p14:tracePt t="83227" x="2184400" y="3810000"/>
          <p14:tracePt t="83244" x="2159000" y="3759200"/>
          <p14:tracePt t="83260" x="2133600" y="3714750"/>
          <p14:tracePt t="83277" x="2127250" y="3708400"/>
          <p14:tracePt t="83295" x="2101850" y="3702050"/>
          <p14:tracePt t="83310" x="2089150" y="3695700"/>
          <p14:tracePt t="83330" x="2051050" y="3689350"/>
          <p14:tracePt t="83344" x="2012950" y="3689350"/>
          <p14:tracePt t="83362" x="1968500" y="3689350"/>
          <p14:tracePt t="83379" x="1905000" y="3702050"/>
          <p14:tracePt t="83396" x="1879600" y="3708400"/>
          <p14:tracePt t="83412" x="1860550" y="3714750"/>
          <p14:tracePt t="83429" x="1835150" y="3721100"/>
          <p14:tracePt t="83444" x="1816100" y="3727450"/>
          <p14:tracePt t="83463" x="1797050" y="3733800"/>
          <p14:tracePt t="83477" x="1784350" y="3752850"/>
          <p14:tracePt t="83494" x="1778000" y="3771900"/>
          <p14:tracePt t="83512" x="1778000" y="3810000"/>
          <p14:tracePt t="83527" x="1790700" y="3854450"/>
          <p14:tracePt t="83548" x="1809750" y="3886200"/>
          <p14:tracePt t="83561" x="1822450" y="3911600"/>
          <p14:tracePt t="83581" x="1847850" y="3949700"/>
          <p14:tracePt t="83594" x="1866900" y="3981450"/>
          <p14:tracePt t="83612" x="1885950" y="4000500"/>
          <p14:tracePt t="83630" x="1898650" y="4019550"/>
          <p14:tracePt t="83646" x="1905000" y="4025900"/>
          <p14:tracePt t="83662" x="1924050" y="4038600"/>
          <p14:tracePt t="83680" x="1943100" y="4044950"/>
          <p14:tracePt t="83694" x="1962150" y="4051300"/>
          <p14:tracePt t="83711" x="1981200" y="4057650"/>
          <p14:tracePt t="83728" x="2000250" y="4057650"/>
          <p14:tracePt t="83744" x="2019300" y="4057650"/>
          <p14:tracePt t="83761" x="2025650" y="4057650"/>
          <p14:tracePt t="83778" x="2051050" y="4057650"/>
          <p14:tracePt t="83796" x="2076450" y="4057650"/>
          <p14:tracePt t="83811" x="2101850" y="4057650"/>
          <p14:tracePt t="83830" x="2108200" y="4057650"/>
          <p14:tracePt t="83844" x="2120900" y="4057650"/>
          <p14:tracePt t="83864" x="2127250" y="4057650"/>
          <p14:tracePt t="83880" x="2146300" y="4044950"/>
          <p14:tracePt t="83899" x="2159000" y="4038600"/>
          <p14:tracePt t="83911" x="2171700" y="4032250"/>
          <p14:tracePt t="83931" x="2178050" y="4032250"/>
          <p14:tracePt t="83944" x="2190750" y="4025900"/>
          <p14:tracePt t="83964" x="2197100" y="4013200"/>
          <p14:tracePt t="83980" x="2216150" y="4000500"/>
          <p14:tracePt t="83995" x="2216150" y="3994150"/>
          <p14:tracePt t="84011" x="2222500" y="3987800"/>
          <p14:tracePt t="84031" x="2222500" y="3981450"/>
          <p14:tracePt t="84044" x="2222500" y="3962400"/>
          <p14:tracePt t="84063" x="2228850" y="3943350"/>
          <p14:tracePt t="84081" x="2228850" y="3937000"/>
          <p14:tracePt t="84095" x="2228850" y="3924300"/>
          <p14:tracePt t="84111" x="2235200" y="3917950"/>
          <p14:tracePt t="84150" x="2235200" y="3911600"/>
          <p14:tracePt t="84161" x="2235200" y="3905250"/>
          <p14:tracePt t="84181" x="2222500" y="3879850"/>
          <p14:tracePt t="84195" x="2209800" y="3860800"/>
          <p14:tracePt t="84212" x="2190750" y="3829050"/>
          <p14:tracePt t="84228" x="2171700" y="3797300"/>
          <p14:tracePt t="84244" x="2159000" y="3778250"/>
          <p14:tracePt t="84261" x="2146300" y="3752850"/>
          <p14:tracePt t="84280" x="2139950" y="3746500"/>
          <p14:tracePt t="84295" x="2139950" y="3740150"/>
          <p14:tracePt t="84311" x="2127250" y="3740150"/>
          <p14:tracePt t="84330" x="2120900" y="3733800"/>
          <p14:tracePt t="84345" x="2114550" y="3733800"/>
          <p14:tracePt t="84362" x="2101850" y="3733800"/>
          <p14:tracePt t="84381" x="2089150" y="3733800"/>
          <p14:tracePt t="84387" x="2082800" y="3733800"/>
          <p14:tracePt t="84411" x="2063750" y="3733800"/>
          <p14:tracePt t="84429" x="2038350" y="3746500"/>
          <p14:tracePt t="84445" x="2006600" y="3752850"/>
          <p14:tracePt t="84462" x="1974850" y="3765550"/>
          <p14:tracePt t="84478" x="1955800" y="3765550"/>
          <p14:tracePt t="84495" x="1936750" y="3765550"/>
          <p14:tracePt t="84512" x="1930400" y="3765550"/>
          <p14:tracePt t="84530" x="1924050" y="3765550"/>
          <p14:tracePt t="84548" x="1905000" y="3778250"/>
          <p14:tracePt t="84562" x="1885950" y="3797300"/>
          <p14:tracePt t="84581" x="1860550" y="3810000"/>
          <p14:tracePt t="84595" x="1822450" y="3854450"/>
          <p14:tracePt t="84612" x="1797050" y="3898900"/>
          <p14:tracePt t="84630" x="1784350" y="3917950"/>
          <p14:tracePt t="84648" x="1784350" y="3937000"/>
          <p14:tracePt t="84663" x="1778000" y="3956050"/>
          <p14:tracePt t="84681" x="1778000" y="3968750"/>
          <p14:tracePt t="84697" x="1778000" y="3975100"/>
          <p14:tracePt t="84713" x="1784350" y="3987800"/>
          <p14:tracePt t="84729" x="1797050" y="3994150"/>
          <p14:tracePt t="84745" x="1803400" y="4006850"/>
          <p14:tracePt t="84762" x="1809750" y="4019550"/>
          <p14:tracePt t="84780" x="1816100" y="4025900"/>
          <p14:tracePt t="84795" x="1816100" y="4032250"/>
          <p14:tracePt t="84870" x="1822450" y="4032250"/>
          <p14:tracePt t="84901" x="1828800" y="4025900"/>
          <p14:tracePt t="84909" x="1828800" y="4019550"/>
          <p14:tracePt t="84937" x="1828800" y="4013200"/>
          <p14:tracePt t="85085" x="1835150" y="4013200"/>
          <p14:tracePt t="85131" x="1841500" y="4013200"/>
          <p14:tracePt t="85333" x="1847850" y="4013200"/>
          <p14:tracePt t="85533" x="1854200" y="4013200"/>
          <p14:tracePt t="85602" x="1860550" y="4013200"/>
          <p14:tracePt t="85624" x="1866900" y="4013200"/>
          <p14:tracePt t="85658" x="1873250" y="4006850"/>
          <p14:tracePt t="85679" x="1879600" y="4006850"/>
          <p14:tracePt t="85711" x="1885950" y="4000500"/>
          <p14:tracePt t="85725" x="1892300" y="4000500"/>
          <p14:tracePt t="85781" x="1898650" y="4000500"/>
          <p14:tracePt t="87036" x="1898650" y="4006850"/>
          <p14:tracePt t="87059" x="1898650" y="4013200"/>
          <p14:tracePt t="87073" x="1898650" y="4019550"/>
          <p14:tracePt t="87081" x="1905000" y="4025900"/>
          <p14:tracePt t="87098" x="1905000" y="4032250"/>
          <p14:tracePt t="87113" x="1911350" y="4032250"/>
          <p14:tracePt t="87129" x="1917700" y="4032250"/>
          <p14:tracePt t="87148" x="1930400" y="4032250"/>
          <p14:tracePt t="87181" x="1943100" y="4032250"/>
          <p14:tracePt t="87197" x="1955800" y="4032250"/>
          <p14:tracePt t="87214" x="1974850" y="4025900"/>
          <p14:tracePt t="87231" x="1981200" y="4013200"/>
          <p14:tracePt t="87249" x="1993900" y="4013200"/>
          <p14:tracePt t="87265" x="1993900" y="4006850"/>
          <p14:tracePt t="87281" x="2000250" y="4006850"/>
          <p14:tracePt t="87300" x="2006600" y="4006850"/>
          <p14:tracePt t="87315" x="2012950" y="4006850"/>
          <p14:tracePt t="87333" x="2019300" y="4006850"/>
          <p14:tracePt t="87350" x="2038350" y="4006850"/>
          <p14:tracePt t="87367" x="2044700" y="4006850"/>
          <p14:tracePt t="87381" x="2057400" y="4000500"/>
          <p14:tracePt t="87398" x="2063750" y="4000500"/>
          <p14:tracePt t="87405" x="2070100" y="4000500"/>
          <p14:tracePt t="87414" x="2076450" y="4000500"/>
          <p14:tracePt t="87433" x="2082800" y="3994150"/>
          <p14:tracePt t="87449" x="2089150" y="3994150"/>
          <p14:tracePt t="87465" x="2095500" y="3987800"/>
          <p14:tracePt t="87484" x="2108200" y="3987800"/>
          <p14:tracePt t="87499" x="2114550" y="3981450"/>
          <p14:tracePt t="87515" x="2120900" y="3981450"/>
          <p14:tracePt t="87537" x="2127250" y="3981450"/>
          <p14:tracePt t="87577" x="2133600" y="3981450"/>
          <p14:tracePt t="87677" x="2139950" y="3981450"/>
          <p14:tracePt t="87715" x="2146300" y="3981450"/>
          <p14:tracePt t="87761" x="2152650" y="3981450"/>
          <p14:tracePt t="87776" x="2152650" y="3975100"/>
          <p14:tracePt t="87784" x="2159000" y="3975100"/>
          <p14:tracePt t="87801" x="2171700" y="3975100"/>
          <p14:tracePt t="87816" x="2178050" y="3962400"/>
          <p14:tracePt t="87833" x="2190750" y="3962400"/>
          <p14:tracePt t="87851" x="2203450" y="3949700"/>
          <p14:tracePt t="87868" x="2222500" y="3930650"/>
          <p14:tracePt t="87884" x="2222500" y="3924300"/>
          <p14:tracePt t="87987" x="2222500" y="3898900"/>
          <p14:tracePt t="87992" x="2216150" y="3879850"/>
          <p14:tracePt t="88000" x="2209800" y="3873500"/>
          <p14:tracePt t="88016" x="2197100" y="3854450"/>
          <p14:tracePt t="88032" x="2197100" y="3835400"/>
          <p14:tracePt t="88050" x="2190750" y="3835400"/>
          <p14:tracePt t="88085" x="2184400" y="3829050"/>
          <p14:tracePt t="88100" x="2178050" y="3829050"/>
          <p14:tracePt t="88117" x="2171700" y="3822700"/>
          <p14:tracePt t="88126" x="2165350" y="3822700"/>
          <p14:tracePt t="88132" x="2159000" y="3822700"/>
          <p14:tracePt t="88148" x="2152650" y="3810000"/>
          <p14:tracePt t="88166" x="2133600" y="3810000"/>
          <p14:tracePt t="88199" x="2127250" y="3803650"/>
          <p14:tracePt t="88222" x="2114550" y="3797300"/>
          <p14:tracePt t="88233" x="2108200" y="3797300"/>
          <p14:tracePt t="88248" x="2095500" y="3790950"/>
          <p14:tracePt t="88265" x="2082800" y="3784600"/>
          <p14:tracePt t="88284" x="2070100" y="3784600"/>
          <p14:tracePt t="88298" x="2051050" y="3784600"/>
          <p14:tracePt t="88315" x="2044700" y="3784600"/>
          <p14:tracePt t="88332" x="2025650" y="3784600"/>
          <p14:tracePt t="88351" x="1987550" y="3784600"/>
          <p14:tracePt t="88370" x="1962150" y="3790950"/>
          <p14:tracePt t="88383" x="1943100" y="3797300"/>
          <p14:tracePt t="88399" x="1943100" y="3803650"/>
          <p14:tracePt t="88405" x="1936750" y="3803650"/>
          <p14:tracePt t="88432" x="1936750" y="3810000"/>
          <p14:tracePt t="88451" x="1930400" y="3829050"/>
          <p14:tracePt t="88467" x="1924050" y="3848100"/>
          <p14:tracePt t="88485" x="1924050" y="3879850"/>
          <p14:tracePt t="88499" x="1924050" y="3911600"/>
          <p14:tracePt t="88516" x="1943100" y="3962400"/>
          <p14:tracePt t="88532" x="1955800" y="3981450"/>
          <p14:tracePt t="88549" x="1962150" y="3994150"/>
          <p14:tracePt t="88566" x="1968500" y="4000500"/>
          <p14:tracePt t="88631" x="1974850" y="4000500"/>
          <p14:tracePt t="88648" x="1981200" y="4000500"/>
          <p14:tracePt t="88672" x="1987550" y="4000500"/>
          <p14:tracePt t="89103" x="1993900" y="4000500"/>
          <p14:tracePt t="89117" x="1993900" y="3994150"/>
          <p14:tracePt t="89135" x="2000250" y="3994150"/>
          <p14:tracePt t="89147" x="2006600" y="3994150"/>
          <p14:tracePt t="89165" x="2006600" y="3987800"/>
          <p14:tracePt t="89179" x="2012950" y="3987800"/>
          <p14:tracePt t="89188" x="2012950" y="3981450"/>
          <p14:tracePt t="89204" x="2019300" y="3981450"/>
          <p14:tracePt t="89233" x="2044700" y="3975100"/>
          <p14:tracePt t="89269" x="2063750" y="3975100"/>
          <p14:tracePt t="89300" x="2089150" y="3975100"/>
          <p14:tracePt t="89316" x="2095500" y="3975100"/>
          <p14:tracePt t="89334" x="2108200" y="3975100"/>
          <p14:tracePt t="89350" x="2139950" y="3975100"/>
          <p14:tracePt t="89366" x="2165350" y="3975100"/>
          <p14:tracePt t="89383" x="2247900" y="3975100"/>
          <p14:tracePt t="89401" x="2317750" y="3975100"/>
          <p14:tracePt t="89407" x="2343150" y="3981450"/>
          <p14:tracePt t="89416" x="2355850" y="3981450"/>
          <p14:tracePt t="89433" x="2374900" y="3981450"/>
          <p14:tracePt t="89450" x="2393950" y="3981450"/>
          <p14:tracePt t="89468" x="2413000" y="3981450"/>
          <p14:tracePt t="89485" x="2476500" y="3981450"/>
          <p14:tracePt t="89502" x="2540000" y="3975100"/>
          <p14:tracePt t="89517" x="2660650" y="3968750"/>
          <p14:tracePt t="89533" x="2768600" y="3968750"/>
          <p14:tracePt t="89550" x="2876550" y="3968750"/>
          <p14:tracePt t="89567" x="2940050" y="3968750"/>
          <p14:tracePt t="89584" x="2971800" y="3968750"/>
          <p14:tracePt t="89600" x="2978150" y="3968750"/>
          <p14:tracePt t="89727" x="2978150" y="3962400"/>
          <p14:tracePt t="89734" x="2978150" y="3956050"/>
          <p14:tracePt t="89751" x="2978150" y="3949700"/>
          <p14:tracePt t="89767" x="2978150" y="3943350"/>
          <p14:tracePt t="89787" x="2971800" y="3937000"/>
          <p14:tracePt t="89795" x="2971800" y="3930650"/>
          <p14:tracePt t="89812" x="2971800" y="3924300"/>
          <p14:tracePt t="89829" x="2971800" y="3917950"/>
          <p14:tracePt t="89852" x="2965450" y="3917950"/>
          <p14:tracePt t="89874" x="2965450" y="3905250"/>
          <p14:tracePt t="89900" x="2965450" y="3898900"/>
          <p14:tracePt t="89937" x="2965450" y="3892550"/>
          <p14:tracePt t="90470" x="2971800" y="3892550"/>
          <p14:tracePt t="90477" x="2984500" y="3892550"/>
          <p14:tracePt t="90484" x="2990850" y="3892550"/>
          <p14:tracePt t="90503" x="3022600" y="3892550"/>
          <p14:tracePt t="90519" x="3060700" y="3892550"/>
          <p14:tracePt t="90551" x="3105150" y="3905250"/>
          <p14:tracePt t="90584" x="3143250" y="3917950"/>
          <p14:tracePt t="90618" x="3168650" y="3930650"/>
          <p14:tracePt t="90635" x="3181350" y="3930650"/>
          <p14:tracePt t="90651" x="3187700" y="3930650"/>
          <p14:tracePt t="90687" x="3194050" y="3930650"/>
          <p14:tracePt t="91115" x="3194050" y="3937000"/>
          <p14:tracePt t="91139" x="3187700" y="3937000"/>
          <p14:tracePt t="91245" x="3181350" y="3937000"/>
          <p14:tracePt t="91255" x="3175000" y="3937000"/>
          <p14:tracePt t="91262" x="3162300" y="3937000"/>
          <p14:tracePt t="91269" x="3155950" y="3930650"/>
          <p14:tracePt t="91305" x="3111500" y="3917950"/>
          <p14:tracePt t="91336" x="3092450" y="3917950"/>
          <p14:tracePt t="91368" x="3073400" y="3917950"/>
          <p14:tracePt t="91385" x="3060700" y="3917950"/>
          <p14:tracePt t="91402" x="3048000" y="3917950"/>
          <p14:tracePt t="91419" x="3035300" y="3917950"/>
          <p14:tracePt t="91439" x="3022600" y="3924300"/>
          <p14:tracePt t="91453" x="2997200" y="3930650"/>
          <p14:tracePt t="91469" x="2990850" y="3930650"/>
          <p14:tracePt t="91485" x="2984500" y="3930650"/>
          <p14:tracePt t="91533" x="2984500" y="3924300"/>
          <p14:tracePt t="91547" x="2978150" y="3924300"/>
          <p14:tracePt t="91563" x="2978150" y="3917950"/>
          <p14:tracePt t="97214" x="2971800" y="3917950"/>
          <p14:tracePt t="97223" x="2971800" y="3924300"/>
          <p14:tracePt t="97230" x="2965450" y="3924300"/>
          <p14:tracePt t="97542" x="2959100" y="3930650"/>
          <p14:tracePt t="97547" x="2952750" y="3937000"/>
          <p14:tracePt t="97559" x="2940050" y="3949700"/>
          <p14:tracePt t="97575" x="2914650" y="3962400"/>
          <p14:tracePt t="97593" x="2889250" y="3975100"/>
          <p14:tracePt t="97608" x="2857500" y="3987800"/>
          <p14:tracePt t="97625" x="2832100" y="4000500"/>
          <p14:tracePt t="97661" x="2787650" y="4019550"/>
          <p14:tracePt t="97692" x="2724150" y="4051300"/>
          <p14:tracePt t="97725" x="2609850" y="4076700"/>
          <p14:tracePt t="97741" x="2501900" y="4076700"/>
          <p14:tracePt t="97758" x="2419350" y="4076700"/>
          <p14:tracePt t="97775" x="2311400" y="4083050"/>
          <p14:tracePt t="97792" x="2292350" y="4083050"/>
          <p14:tracePt t="98063" x="2286000" y="4076700"/>
          <p14:tracePt t="98071" x="2286000" y="4070350"/>
          <p14:tracePt t="98079" x="2279650" y="4057650"/>
          <p14:tracePt t="98099" x="2279650" y="4044950"/>
          <p14:tracePt t="98127" x="2279650" y="4032250"/>
          <p14:tracePt t="98162" x="2279650" y="4013200"/>
          <p14:tracePt t="98193" x="2286000" y="4006850"/>
          <p14:tracePt t="98225" x="2292350" y="3994150"/>
          <p14:tracePt t="98260" x="2298700" y="3987800"/>
          <p14:tracePt t="98293" x="2305050" y="3987800"/>
          <p14:tracePt t="98309" x="2305050" y="3981450"/>
          <p14:tracePt t="98621" x="2311400" y="3981450"/>
          <p14:tracePt t="98634" x="2317750" y="3975100"/>
          <p14:tracePt t="98642" x="2330450" y="3968750"/>
          <p14:tracePt t="98661" x="2362200" y="3962400"/>
          <p14:tracePt t="98678" x="2444750" y="3949700"/>
          <p14:tracePt t="98694" x="2571750" y="3943350"/>
          <p14:tracePt t="98713" x="2679700" y="3937000"/>
          <p14:tracePt t="98743" x="2844800" y="3937000"/>
          <p14:tracePt t="98776" x="2908300" y="3949700"/>
          <p14:tracePt t="98811" x="2946400" y="3962400"/>
          <p14:tracePt t="98828" x="2959100" y="3962400"/>
          <p14:tracePt t="98843" x="2959100" y="3968750"/>
          <p14:tracePt t="98860" x="2965450" y="3968750"/>
          <p14:tracePt t="98879" x="2978150" y="3968750"/>
          <p14:tracePt t="98960" x="2984500" y="3968750"/>
          <p14:tracePt t="98965" x="2990850" y="3968750"/>
          <p14:tracePt t="98976" x="2997200" y="3975100"/>
          <p14:tracePt t="98995" x="3009900" y="3975100"/>
          <p14:tracePt t="99009" x="3022600" y="3981450"/>
          <p14:tracePt t="99026" x="3028950" y="3981450"/>
          <p14:tracePt t="99320" x="3028950" y="3975100"/>
          <p14:tracePt t="99422" x="3028950" y="3981450"/>
          <p14:tracePt t="99430" x="3035300" y="4019550"/>
          <p14:tracePt t="99436" x="3035300" y="4051300"/>
          <p14:tracePt t="99443" x="3035300" y="4064000"/>
          <p14:tracePt t="99460" x="3035300" y="4140200"/>
          <p14:tracePt t="99477" x="3022600" y="4210050"/>
          <p14:tracePt t="99495" x="3009900" y="4318000"/>
          <p14:tracePt t="99528" x="2978150" y="4400550"/>
          <p14:tracePt t="99560" x="2971800" y="4432300"/>
          <p14:tracePt t="99594" x="2971800" y="4438650"/>
          <p14:tracePt t="99730" x="2971800" y="4425950"/>
          <p14:tracePt t="99737" x="2971800" y="4419600"/>
          <p14:tracePt t="99745" x="2971800" y="4413250"/>
          <p14:tracePt t="99760" x="2971800" y="4400550"/>
          <p14:tracePt t="99777" x="2971800" y="4375150"/>
          <p14:tracePt t="99794" x="2965450" y="4349750"/>
          <p14:tracePt t="99812" x="2940050" y="4292600"/>
          <p14:tracePt t="99828" x="2914650" y="4260850"/>
          <p14:tracePt t="99844" x="2889250" y="4222750"/>
          <p14:tracePt t="99860" x="2857500" y="4178300"/>
          <p14:tracePt t="99879" x="2825750" y="4152900"/>
          <p14:tracePt t="99894" x="2806700" y="4140200"/>
          <p14:tracePt t="99914" x="2768600" y="4114800"/>
          <p14:tracePt t="99929" x="2749550" y="4108450"/>
          <p14:tracePt t="99944" x="2711450" y="4095750"/>
          <p14:tracePt t="99960" x="2692400" y="4089400"/>
          <p14:tracePt t="99980" x="2667000" y="4089400"/>
          <p14:tracePt t="99994" x="2635250" y="4089400"/>
          <p14:tracePt t="100010" x="2597150" y="4089400"/>
          <p14:tracePt t="100027" x="2489200" y="4089400"/>
          <p14:tracePt t="100044" x="2413000" y="4089400"/>
          <p14:tracePt t="100061" x="2336800" y="4089400"/>
          <p14:tracePt t="100078" x="2228850" y="4089400"/>
          <p14:tracePt t="100094" x="2159000" y="4089400"/>
          <p14:tracePt t="100110" x="2127250" y="4089400"/>
          <p14:tracePt t="100128" x="2095500" y="4089400"/>
          <p14:tracePt t="100144" x="2089150" y="4089400"/>
          <p14:tracePt t="100164" x="2082800" y="4089400"/>
          <p14:tracePt t="100177" x="2076450" y="4089400"/>
          <p14:tracePt t="100212" x="2063750" y="4089400"/>
          <p14:tracePt t="100228" x="2057400" y="4083050"/>
          <p14:tracePt t="100244" x="2057400" y="4076700"/>
          <p14:tracePt t="100262" x="2051050" y="4076700"/>
          <p14:tracePt t="100301" x="2044700" y="4076700"/>
          <p14:tracePt t="100311" x="2044700" y="4070350"/>
          <p14:tracePt t="100332" x="2038350" y="4064000"/>
          <p14:tracePt t="100347" x="2038350" y="4057650"/>
          <p14:tracePt t="100361" x="2038350" y="4051300"/>
          <p14:tracePt t="100379" x="2032000" y="4051300"/>
          <p14:tracePt t="100394" x="2032000" y="4044950"/>
          <p14:tracePt t="100526" x="2032000" y="4038600"/>
          <p14:tracePt t="100532" x="2025650" y="4038600"/>
          <p14:tracePt t="100552" x="2025650" y="4025900"/>
          <p14:tracePt t="100561" x="2025650" y="4019550"/>
          <p14:tracePt t="100579" x="2025650" y="4006850"/>
          <p14:tracePt t="100597" x="2032000" y="3994150"/>
          <p14:tracePt t="100614" x="2038350" y="3981450"/>
          <p14:tracePt t="100630" x="2051050" y="3962400"/>
          <p14:tracePt t="100646" x="2051050" y="3956050"/>
          <p14:tracePt t="101009" x="2051050" y="3949700"/>
          <p14:tracePt t="101525" x="2057400" y="3949700"/>
          <p14:tracePt t="102656" x="2057400" y="3943350"/>
          <p14:tracePt t="103237" x="2063750" y="3956050"/>
          <p14:tracePt t="103245" x="2063750" y="3962400"/>
          <p14:tracePt t="103252" x="2070100" y="3962400"/>
          <p14:tracePt t="103264" x="2070100" y="3968750"/>
          <p14:tracePt t="103283" x="2076450" y="3975100"/>
          <p14:tracePt t="103339" x="2082800" y="3975100"/>
          <p14:tracePt t="103353" x="2089150" y="3975100"/>
          <p14:tracePt t="103380" x="2095500" y="3968750"/>
          <p14:tracePt t="103414" x="2095500" y="3962400"/>
          <p14:tracePt t="103430" x="2095500" y="3956050"/>
          <p14:tracePt t="103893" x="2095500" y="3949700"/>
          <p14:tracePt t="103901" x="2095500" y="3943350"/>
          <p14:tracePt t="103918" x="2095500" y="3930650"/>
          <p14:tracePt t="103931" x="2095500" y="3924300"/>
          <p14:tracePt t="103942" x="2089150" y="3917950"/>
          <p14:tracePt t="103948" x="2082800" y="3911600"/>
          <p14:tracePt t="103964" x="2082800" y="3905250"/>
          <p14:tracePt t="104001" x="2076450" y="3892550"/>
          <p14:tracePt t="104086" x="2070100" y="3892550"/>
          <p14:tracePt t="104119" x="2070100" y="3886200"/>
          <p14:tracePt t="108652" x="2108200" y="3886200"/>
          <p14:tracePt t="108659" x="2171700" y="3886200"/>
          <p14:tracePt t="108671" x="2209800" y="3886200"/>
          <p14:tracePt t="108686" x="2451100" y="3886200"/>
          <p14:tracePt t="108703" x="2857500" y="3905250"/>
          <p14:tracePt t="108719" x="3473450" y="3905250"/>
          <p14:tracePt t="108737" x="3778250" y="3892550"/>
          <p14:tracePt t="108755" x="4019550" y="3867150"/>
          <p14:tracePt t="108789" x="4375150" y="3829050"/>
          <p14:tracePt t="108819" x="4565650" y="3810000"/>
          <p14:tracePt t="108853" x="4679950" y="3803650"/>
          <p14:tracePt t="108870" x="4749800" y="3803650"/>
          <p14:tracePt t="108887" x="4806950" y="3803650"/>
          <p14:tracePt t="108903" x="4914900" y="3803650"/>
          <p14:tracePt t="108921" x="5003800" y="3816350"/>
          <p14:tracePt t="108936" x="5111750" y="3829050"/>
          <p14:tracePt t="108953" x="5200650" y="3835400"/>
          <p14:tracePt t="108960" x="5251450" y="3835400"/>
          <p14:tracePt t="108969" x="5276850" y="3835400"/>
          <p14:tracePt t="108989" x="5302250" y="3835400"/>
          <p14:tracePt t="109005" x="5308600" y="3835400"/>
          <p14:tracePt t="109091" x="5308600" y="3841750"/>
          <p14:tracePt t="109099" x="5295900" y="3854450"/>
          <p14:tracePt t="109109" x="5289550" y="3867150"/>
          <p14:tracePt t="109120" x="5264150" y="3892550"/>
          <p14:tracePt t="109136" x="5219700" y="3937000"/>
          <p14:tracePt t="109154" x="5162550" y="3987800"/>
          <p14:tracePt t="109170" x="5080000" y="4038600"/>
          <p14:tracePt t="109187" x="5010150" y="4064000"/>
          <p14:tracePt t="109205" x="4959350" y="4070350"/>
          <p14:tracePt t="109265" x="4959350" y="4064000"/>
          <p14:tracePt t="109270" x="4978400" y="4044950"/>
          <p14:tracePt t="109290" x="5041900" y="3981450"/>
          <p14:tracePt t="109306" x="5213350" y="3841750"/>
          <p14:tracePt t="109320" x="5429250" y="3708400"/>
          <p14:tracePt t="109336" x="5695950" y="3575050"/>
          <p14:tracePt t="109353" x="5803900" y="3517900"/>
          <p14:tracePt t="109370" x="5924550" y="3448050"/>
          <p14:tracePt t="109387" x="5994400" y="3409950"/>
          <p14:tracePt t="109405" x="6057900" y="3346450"/>
          <p14:tracePt t="109424" x="6076950" y="3333750"/>
          <p14:tracePt t="109437" x="6076950" y="3327400"/>
          <p14:tracePt t="110738" x="6083300" y="3327400"/>
          <p14:tracePt t="110756" x="6083300" y="3321050"/>
          <p14:tracePt t="110828" x="6089650" y="3321050"/>
        </p14:tracePtLst>
      </p14:laserTrace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01BE-2F9F-48D1-B3FE-4959AA48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Mismatch between action verbs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23755-0165-4C13-A740-3261F51840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pPr algn="ctr"/>
            <a:r>
              <a:rPr lang="en-US" dirty="0"/>
              <a:t>	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AF2433-FE01-4372-821B-A786910442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923" y="1437882"/>
          <a:ext cx="1134005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81229295"/>
                    </a:ext>
                  </a:extLst>
                </a:gridCol>
                <a:gridCol w="3284757">
                  <a:extLst>
                    <a:ext uri="{9D8B030D-6E8A-4147-A177-3AD203B41FA5}">
                      <a16:colId xmlns:a16="http://schemas.microsoft.com/office/drawing/2014/main" val="4102091476"/>
                    </a:ext>
                  </a:extLst>
                </a:gridCol>
                <a:gridCol w="830510">
                  <a:extLst>
                    <a:ext uri="{9D8B030D-6E8A-4147-A177-3AD203B41FA5}">
                      <a16:colId xmlns:a16="http://schemas.microsoft.com/office/drawing/2014/main" val="2559749984"/>
                    </a:ext>
                  </a:extLst>
                </a:gridCol>
                <a:gridCol w="5192784">
                  <a:extLst>
                    <a:ext uri="{9D8B030D-6E8A-4147-A177-3AD203B41FA5}">
                      <a16:colId xmlns:a16="http://schemas.microsoft.com/office/drawing/2014/main" val="196863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PLOs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/>
                        <a:t>CLOs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16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/>
                        <a:t>อธิบาย</a:t>
                      </a:r>
                      <a:r>
                        <a:rPr lang="en-US" sz="440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/>
                        <a:t>ประยุกต์..</a:t>
                      </a:r>
                      <a:r>
                        <a:rPr lang="th-TH" sz="4400" dirty="0">
                          <a:sym typeface="Symbol" panose="05050102010706020507" pitchFamily="18" charset="2"/>
                        </a:rPr>
                        <a:t> 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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CLOs </a:t>
                      </a:r>
                      <a:r>
                        <a:rPr lang="th-TH" sz="3200" dirty="0"/>
                        <a:t>อยู่ในระดับสูงกว่า </a:t>
                      </a:r>
                      <a:r>
                        <a:rPr lang="en-US" sz="3200" dirty="0"/>
                        <a:t>PLOs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35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/>
                        <a:t>ประยุกต์…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/>
                        <a:t>อธิบาย…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cs typeface="+mn-cs"/>
                        </a:rPr>
                        <a:t>CLOs </a:t>
                      </a:r>
                      <a:r>
                        <a:rPr lang="th-TH" sz="2800" dirty="0">
                          <a:cs typeface="+mn-cs"/>
                        </a:rPr>
                        <a:t>ต่ำกว่า </a:t>
                      </a:r>
                      <a:r>
                        <a:rPr lang="en-US" sz="2800" dirty="0">
                          <a:cs typeface="+mn-cs"/>
                        </a:rPr>
                        <a:t>PLOs </a:t>
                      </a:r>
                      <a:r>
                        <a:rPr lang="th-TH" sz="2800" dirty="0">
                          <a:cs typeface="+mn-cs"/>
                        </a:rPr>
                        <a:t>(กรณีปีต้นๆ</a:t>
                      </a:r>
                      <a:r>
                        <a:rPr lang="en-US" sz="2800" dirty="0">
                          <a:cs typeface="+mn-cs"/>
                        </a:rPr>
                        <a:t> </a:t>
                      </a:r>
                      <a:r>
                        <a:rPr lang="th-TH" sz="2800" dirty="0">
                          <a:cs typeface="+mn-cs"/>
                        </a:rPr>
                        <a:t>มีวิชาต่อ)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53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rPr>
                        <a:t>ประยุกต์…</a:t>
                      </a:r>
                      <a:endParaRPr kumimoji="0" 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dirty="0"/>
                        <a:t>ประยุกต์....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cs typeface="+mn-cs"/>
                        </a:rPr>
                        <a:t>CLOs </a:t>
                      </a:r>
                      <a:r>
                        <a:rPr lang="th-TH" sz="2800" dirty="0">
                          <a:cs typeface="+mn-cs"/>
                        </a:rPr>
                        <a:t>เท่ากับ </a:t>
                      </a:r>
                      <a:r>
                        <a:rPr lang="en-US" sz="2800" dirty="0">
                          <a:cs typeface="+mn-cs"/>
                        </a:rPr>
                        <a:t>PLOs </a:t>
                      </a:r>
                      <a:r>
                        <a:rPr lang="th-TH" sz="2800" dirty="0">
                          <a:cs typeface="+mn-cs"/>
                        </a:rPr>
                        <a:t>(กรณีปีท้าย ไม่มีวิชามาต่อ)</a:t>
                      </a:r>
                      <a:endParaRPr lang="en-US" sz="28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41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Cordia New" panose="020B0304020202020204" pitchFamily="34" charset="-34"/>
                        </a:rPr>
                        <a:t>ประยุกต์…</a:t>
                      </a:r>
                      <a:endParaRPr kumimoji="0" 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/>
                        <a:t>มี......</a:t>
                      </a:r>
                      <a:r>
                        <a:rPr lang="th-TH" sz="44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endParaRPr lang="en-US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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>
                          <a:cs typeface="+mn-cs"/>
                        </a:rPr>
                        <a:t>วัดไม่ได้</a:t>
                      </a:r>
                      <a:r>
                        <a:rPr lang="en-US" sz="3600" dirty="0">
                          <a:cs typeface="+mn-cs"/>
                        </a:rPr>
                        <a:t>- </a:t>
                      </a:r>
                      <a:r>
                        <a:rPr lang="th-TH" sz="3600" dirty="0">
                          <a:cs typeface="+mn-cs"/>
                        </a:rPr>
                        <a:t>เปลี่ยนเป็นอธิบาย</a:t>
                      </a:r>
                      <a:endParaRPr lang="en-US" sz="2800" dirty="0"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7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ผลิต...</a:t>
                      </a:r>
                      <a:endParaRPr kumimoji="0" 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0" dirty="0">
                          <a:solidFill>
                            <a:schemeClr val="tx1"/>
                          </a:solidFill>
                        </a:rPr>
                        <a:t>เข้าใจ..</a:t>
                      </a:r>
                      <a:endParaRPr lang="en-US" sz="4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cs typeface="+mn-cs"/>
                        </a:rPr>
                        <a:t>CLOs </a:t>
                      </a:r>
                      <a:r>
                        <a:rPr lang="th-TH" sz="2800" dirty="0">
                          <a:cs typeface="+mn-cs"/>
                        </a:rPr>
                        <a:t>ต่ำกว่า </a:t>
                      </a:r>
                      <a:r>
                        <a:rPr lang="en-US" sz="2800" dirty="0">
                          <a:cs typeface="+mn-cs"/>
                        </a:rPr>
                        <a:t>PLOs </a:t>
                      </a:r>
                      <a:r>
                        <a:rPr lang="th-TH" sz="2800" dirty="0">
                          <a:cs typeface="+mn-cs"/>
                        </a:rPr>
                        <a:t>(กรณีปีต้นๆ</a:t>
                      </a:r>
                      <a:r>
                        <a:rPr lang="en-US" sz="2800" dirty="0">
                          <a:cs typeface="+mn-cs"/>
                        </a:rPr>
                        <a:t> </a:t>
                      </a:r>
                      <a:r>
                        <a:rPr lang="th-TH" sz="2800" dirty="0">
                          <a:cs typeface="+mn-cs"/>
                        </a:rPr>
                        <a:t>มีวิชาต่อ)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04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บริบาล..</a:t>
                      </a:r>
                      <a:endParaRPr kumimoji="0" lang="en-US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0" dirty="0">
                          <a:solidFill>
                            <a:schemeClr val="tx1"/>
                          </a:solidFill>
                        </a:rPr>
                        <a:t>อธิบาย...</a:t>
                      </a:r>
                      <a:endParaRPr lang="en-US" sz="4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cs typeface="+mn-cs"/>
                        </a:rPr>
                        <a:t>CLOs </a:t>
                      </a:r>
                      <a:r>
                        <a:rPr lang="th-TH" sz="2800" dirty="0">
                          <a:cs typeface="+mn-cs"/>
                        </a:rPr>
                        <a:t>ต่ำกว่า </a:t>
                      </a:r>
                      <a:r>
                        <a:rPr lang="en-US" sz="2800" dirty="0">
                          <a:cs typeface="+mn-cs"/>
                        </a:rPr>
                        <a:t>PLOs </a:t>
                      </a:r>
                      <a:r>
                        <a:rPr lang="th-TH" sz="2800" dirty="0">
                          <a:cs typeface="+mn-cs"/>
                        </a:rPr>
                        <a:t>(กรณีปีต้นๆ</a:t>
                      </a:r>
                      <a:r>
                        <a:rPr lang="en-US" sz="2800" dirty="0">
                          <a:cs typeface="+mn-cs"/>
                        </a:rPr>
                        <a:t> </a:t>
                      </a:r>
                      <a:r>
                        <a:rPr lang="th-TH" sz="2800" dirty="0">
                          <a:cs typeface="+mn-cs"/>
                        </a:rPr>
                        <a:t>มีวิชาต่อ)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149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6" name="Ink 5" hidden="1">
                <a:extLst>
                  <a:ext uri="{FF2B5EF4-FFF2-40B4-BE49-F238E27FC236}">
                    <a16:creationId xmlns:a16="http://schemas.microsoft.com/office/drawing/2014/main" id="{CFAE14AB-FC45-4A1B-B909-2899EA7FF39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14720" y="2520000"/>
              <a:ext cx="10573560" cy="4027320"/>
            </p14:xfrm>
          </p:contentPart>
        </mc:Choice>
        <mc:Fallback xmlns="">
          <p:pic>
            <p:nvPicPr>
              <p:cNvPr id="6" name="Ink 5" hidden="1">
                <a:extLst>
                  <a:ext uri="{FF2B5EF4-FFF2-40B4-BE49-F238E27FC236}">
                    <a16:creationId xmlns:a16="http://schemas.microsoft.com/office/drawing/2014/main" id="{CFAE14AB-FC45-4A1B-B909-2899EA7FF3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880" y="2456640"/>
                <a:ext cx="10604880" cy="41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1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12"/>
    </mc:Choice>
    <mc:Fallback xmlns="">
      <p:transition spd="slow" advTm="153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Bloom’s taxonomy</a:t>
            </a:r>
          </a:p>
        </p:txBody>
      </p:sp>
      <p:pic>
        <p:nvPicPr>
          <p:cNvPr id="4" name="Picture 2" descr="Bloom's Revised Taxonomy – Tofaş Akadem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38"/>
          <a:stretch/>
        </p:blipFill>
        <p:spPr bwMode="auto">
          <a:xfrm>
            <a:off x="4426174" y="1493700"/>
            <a:ext cx="3210481" cy="47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8" y="3347207"/>
            <a:ext cx="2592399" cy="2340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" y="872455"/>
            <a:ext cx="2946335" cy="2415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154" y="6216836"/>
            <a:ext cx="598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ตัวอย่างคำกิริยา</a:t>
            </a:r>
            <a:endParaRPr lang="en-US" b="1" dirty="0"/>
          </a:p>
          <a:p>
            <a:r>
              <a:rPr lang="en-US" sz="1400" dirty="0">
                <a:hlinkClick r:id="rId5"/>
              </a:rPr>
              <a:t>https://www.apu.edu/live_data/files/333/blooms_taxonomy_action_verbs.pdf</a:t>
            </a:r>
            <a:r>
              <a:rPr lang="th-TH" sz="1400" dirty="0"/>
              <a:t> </a:t>
            </a:r>
          </a:p>
        </p:txBody>
      </p:sp>
      <p:pic>
        <p:nvPicPr>
          <p:cNvPr id="17" name="Picture 2" descr="Bloom's Revised Taxonomy – Tofaş Akademi">
            <a:extLst>
              <a:ext uri="{FF2B5EF4-FFF2-40B4-BE49-F238E27FC236}">
                <a16:creationId xmlns:a16="http://schemas.microsoft.com/office/drawing/2014/main" id="{404D8ED9-BE8A-445A-8EF6-150EF6716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1"/>
          <a:stretch/>
        </p:blipFill>
        <p:spPr bwMode="auto">
          <a:xfrm>
            <a:off x="8394455" y="1539244"/>
            <a:ext cx="3622398" cy="47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631A0E-5F44-4DEE-891A-549B6E72EEA1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1560" y="702000"/>
              <a:ext cx="11754000" cy="539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631A0E-5F44-4DEE-891A-549B6E72EE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720" y="638640"/>
                <a:ext cx="11785320" cy="55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3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55"/>
    </mc:Choice>
    <mc:Fallback xmlns="">
      <p:transition spd="slow" advTm="58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2" name="Ink 1" hidden="1">
                <a:extLst>
                  <a:ext uri="{FF2B5EF4-FFF2-40B4-BE49-F238E27FC236}">
                    <a16:creationId xmlns:a16="http://schemas.microsoft.com/office/drawing/2014/main" id="{F761E48B-60F4-4AF4-8441-EDEDF05D622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770480" y="965160"/>
              <a:ext cx="9864000" cy="5606280"/>
            </p14:xfrm>
          </p:contentPart>
        </mc:Choice>
        <mc:Fallback xmlns="">
          <p:pic>
            <p:nvPicPr>
              <p:cNvPr id="2" name="Ink 1" hidden="1">
                <a:extLst>
                  <a:ext uri="{FF2B5EF4-FFF2-40B4-BE49-F238E27FC236}">
                    <a16:creationId xmlns:a16="http://schemas.microsoft.com/office/drawing/2014/main" id="{F761E48B-60F4-4AF4-8441-EDEDF05D62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4640" y="901800"/>
                <a:ext cx="9895320" cy="5733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1 verbs, &gt;1 learning or &gt;1 verb, 1 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ในหนึ่ง </a:t>
            </a:r>
            <a:r>
              <a:rPr lang="en-US" dirty="0"/>
              <a:t>CLO </a:t>
            </a:r>
            <a:r>
              <a:rPr lang="th-TH" dirty="0"/>
              <a:t>อาจประกอบด้วย </a:t>
            </a:r>
            <a:r>
              <a:rPr lang="en-US" dirty="0"/>
              <a:t>learning domain </a:t>
            </a:r>
            <a:r>
              <a:rPr lang="th-TH" dirty="0"/>
              <a:t>มากกว่า 1</a:t>
            </a:r>
            <a:r>
              <a:rPr lang="en-US" dirty="0"/>
              <a:t> domain</a:t>
            </a:r>
            <a:r>
              <a:rPr lang="th-TH" dirty="0"/>
              <a:t> (</a:t>
            </a:r>
            <a:r>
              <a:rPr lang="en-US" dirty="0"/>
              <a:t>action verb &amp;</a:t>
            </a:r>
          </a:p>
          <a:p>
            <a:pPr marL="0" indent="0">
              <a:buNone/>
            </a:pPr>
            <a:r>
              <a:rPr lang="en-US" dirty="0"/>
              <a:t>   criteria/standard): (V2L)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   ทั้งนี้ ควรมีเพียง </a:t>
            </a:r>
            <a:r>
              <a:rPr lang="en-US" dirty="0"/>
              <a:t>1 action verb</a:t>
            </a:r>
            <a:r>
              <a:rPr lang="th-TH" dirty="0"/>
              <a:t>  ถ้ามี </a:t>
            </a:r>
            <a:r>
              <a:rPr lang="en-US" dirty="0"/>
              <a:t>2</a:t>
            </a:r>
            <a:r>
              <a:rPr lang="th-TH" dirty="0"/>
              <a:t> </a:t>
            </a:r>
            <a:r>
              <a:rPr lang="en-US" dirty="0"/>
              <a:t>action verbs </a:t>
            </a:r>
            <a:r>
              <a:rPr lang="th-TH" dirty="0"/>
              <a:t>ควรอยู่ใน </a:t>
            </a:r>
            <a:r>
              <a:rPr lang="en-US" dirty="0"/>
              <a:t>domain </a:t>
            </a:r>
            <a:r>
              <a:rPr lang="th-TH" dirty="0"/>
              <a:t>เดียวกัน</a:t>
            </a:r>
            <a:r>
              <a:rPr lang="en-US" dirty="0"/>
              <a:t>  (2VL)</a:t>
            </a:r>
          </a:p>
          <a:p>
            <a:r>
              <a:rPr lang="en-US" dirty="0"/>
              <a:t>2V2L </a:t>
            </a:r>
            <a:r>
              <a:rPr lang="th-TH" dirty="0"/>
              <a:t>ควรแยกออกเป็นคนละ </a:t>
            </a:r>
            <a:r>
              <a:rPr lang="en-US" dirty="0"/>
              <a:t>CLOs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633" y="4281056"/>
            <a:ext cx="532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                   learning content/ criteria</a:t>
            </a:r>
          </a:p>
          <a:p>
            <a:r>
              <a:rPr lang="en-US" sz="2400" b="1" dirty="0"/>
              <a:t>Active verb</a:t>
            </a:r>
          </a:p>
          <a:p>
            <a:r>
              <a:rPr lang="en-US" sz="2400" b="1" dirty="0"/>
              <a:t>	              learning content/ criteria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0488" y="4588626"/>
            <a:ext cx="407324" cy="299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12175" y="4881220"/>
            <a:ext cx="407324" cy="355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1420" y="4735178"/>
            <a:ext cx="658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Active verb, active verb learning content/ criteria </a:t>
            </a: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4"/>
          <a:srcRect l="20198" t="39045" r="21344" b="41454"/>
          <a:stretch/>
        </p:blipFill>
        <p:spPr>
          <a:xfrm>
            <a:off x="5120640" y="5481385"/>
            <a:ext cx="6946669" cy="130346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833062" y="4966010"/>
            <a:ext cx="24938" cy="1049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80218" y="5059119"/>
            <a:ext cx="2427317" cy="1009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340638" y="5059119"/>
            <a:ext cx="13162" cy="1252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4"/>
          <a:srcRect l="20198" t="39045" r="21344" b="41454"/>
          <a:stretch/>
        </p:blipFill>
        <p:spPr>
          <a:xfrm>
            <a:off x="59575" y="5467851"/>
            <a:ext cx="5376950" cy="130346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47404" y="4966010"/>
            <a:ext cx="149629" cy="1102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337262" y="4588626"/>
            <a:ext cx="105295" cy="1479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41717" y="5467851"/>
            <a:ext cx="116221" cy="600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22"/>
    </mc:Choice>
    <mc:Fallback xmlns="">
      <p:transition spd="slow" advTm="79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6ABA-44E9-47B8-9AEB-F5A5AC3A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</a:t>
            </a:r>
            <a:r>
              <a:rPr lang="th-TH" dirty="0"/>
              <a:t>  </a:t>
            </a:r>
            <a:r>
              <a:rPr lang="en-US" dirty="0"/>
              <a:t>Too broad CLOs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C17F-33E3-4F31-AEDF-4883110B9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CLO covers more than one PLOs (too big), but possible</a:t>
            </a:r>
          </a:p>
          <a:p>
            <a:r>
              <a:rPr lang="en-US" dirty="0"/>
              <a:t>However, the teaching, assessment and points are needed to be separated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04587C-8E3E-4BFF-AE07-D53296403A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62994" y="3708083"/>
          <a:ext cx="684611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8577445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512298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02414412"/>
                    </a:ext>
                  </a:extLst>
                </a:gridCol>
                <a:gridCol w="1969314">
                  <a:extLst>
                    <a:ext uri="{9D8B030D-6E8A-4147-A177-3AD203B41FA5}">
                      <a16:colId xmlns:a16="http://schemas.microsoft.com/office/drawing/2014/main" val="666569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Teaching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4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 </a:t>
                      </a:r>
                      <a:r>
                        <a:rPr lang="th-TH" sz="2400" dirty="0"/>
                        <a:t>ประยุกต์ใช้ความรู้ทาง....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th-TH" sz="2400" dirty="0"/>
                        <a:t> ออกแบบ...</a:t>
                      </a:r>
                    </a:p>
                    <a:p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(สูงกว่าประยุกต์)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r>
                        <a:rPr lang="th-TH" sz="2400" dirty="0"/>
                        <a:t>บรรยาย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/>
                        <a:t>100</a:t>
                      </a:r>
                      <a:r>
                        <a:rPr lang="en-US" sz="2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68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th-TH" sz="2400" dirty="0"/>
                        <a:t>ประยุกต์ทักษะส่วนบุคคลใน...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2400" dirty="0"/>
                        <a:t>ออกแบบ...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(สูงกว่าประยุกต์)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?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ไม่ระบุวิธีการสอน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?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</a:rPr>
                        <a:t>ไม่มีคะแนน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6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263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C835-F981-4283-B932-023DB62F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Teaching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8D34-B384-4149-A5CC-6B6D68C2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4035" cy="4351338"/>
          </a:xfrm>
        </p:spPr>
        <p:txBody>
          <a:bodyPr/>
          <a:lstStyle/>
          <a:p>
            <a:r>
              <a:rPr lang="th-TH" dirty="0"/>
              <a:t>การนำเสนอ ไม่ใช่วิธีสอน แต่เป็นการวัดผล</a:t>
            </a:r>
          </a:p>
          <a:p>
            <a:r>
              <a:rPr lang="th-TH" dirty="0"/>
              <a:t>ดังนั้น วิธีการสอน คือ การมอบหมายงาน และวัดผลโดยการนำเสนอ หรือรายงาน</a:t>
            </a:r>
          </a:p>
          <a:p>
            <a:r>
              <a:rPr lang="th-TH" dirty="0"/>
              <a:t>วิธีการสอนต้องสอดคล้องกับ </a:t>
            </a:r>
            <a:r>
              <a:rPr lang="en-US" dirty="0"/>
              <a:t>action verb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761ABE-6C97-476F-978F-979B98EB4A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1162" y="4154863"/>
          <a:ext cx="453075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51229875"/>
                    </a:ext>
                  </a:extLst>
                </a:gridCol>
                <a:gridCol w="2905152">
                  <a:extLst>
                    <a:ext uri="{9D8B030D-6E8A-4147-A177-3AD203B41FA5}">
                      <a16:colId xmlns:a16="http://schemas.microsoft.com/office/drawing/2014/main" val="3702414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Teaching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4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th-TH" sz="2400" dirty="0"/>
                        <a:t> ออกแบบ...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r>
                        <a:rPr lang="th-TH" sz="2400" dirty="0"/>
                        <a:t>บรรยาย  </a:t>
                      </a:r>
                      <a:r>
                        <a:rPr lang="th-TH" sz="24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r>
                        <a:rPr lang="th-TH" sz="2400" dirty="0"/>
                        <a:t>มอบหมายงาน </a:t>
                      </a:r>
                      <a:r>
                        <a:rPr lang="th-TH" sz="24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687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/>
                        <a:t>2. อธิบาย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/>
                        <a:t>-บรรยาย </a:t>
                      </a:r>
                      <a:r>
                        <a:rPr lang="th-TH" sz="24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/>
                        <a:t>3. ประยุกต์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/>
                        <a:t>-บรรยาย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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043017"/>
                  </a:ext>
                </a:extLst>
              </a:tr>
            </a:tbl>
          </a:graphicData>
        </a:graphic>
      </p:graphicFrame>
      <p:pic>
        <p:nvPicPr>
          <p:cNvPr id="1026" name="Picture 2" descr="Bloom taxonomy: Action verbs and Activities">
            <a:extLst>
              <a:ext uri="{FF2B5EF4-FFF2-40B4-BE49-F238E27FC236}">
                <a16:creationId xmlns:a16="http://schemas.microsoft.com/office/drawing/2014/main" id="{9A8CFED6-CFDE-4D93-8E15-436EA4D2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88" y="1720056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47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AC66-4415-436E-8969-F2F6B28E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Assessment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9FCFB-CFF8-4800-8A0E-356BA4477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should correlate with action verb</a:t>
            </a:r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สอบปฏิบัติ ต้องมี </a:t>
            </a:r>
            <a:r>
              <a:rPr lang="en-US" dirty="0"/>
              <a:t>rubric score </a:t>
            </a:r>
            <a:r>
              <a:rPr lang="th-TH"/>
              <a:t>ด้วย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213D75-3085-434F-955F-81EC046155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8661" y="2774969"/>
          <a:ext cx="81279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704619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26828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08726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9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ประยุกต์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บรรยาย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- </a:t>
                      </a:r>
                      <a:r>
                        <a:rPr lang="en-US" dirty="0"/>
                        <a:t>MCQ 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</a:t>
                      </a:r>
                      <a:endParaRPr lang="en-US" sz="1800" dirty="0">
                        <a:solidFill>
                          <a:srgbClr val="FF0000"/>
                        </a:solidFill>
                        <a:sym typeface="Symbol" panose="05050102010706020507" pitchFamily="18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 MEQ  </a:t>
                      </a:r>
                      <a:r>
                        <a:rPr lang="th-TH" sz="18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7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สืบค้นและประเมินวรรณกรรม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งานมอบหมาย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- การนำเสนอ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3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ให้การบริบาล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บรรยาย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dirty="0"/>
                        <a:t>ฝึกปฏิบัติกับผู้ป่วยจำลอง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MCQ </a:t>
                      </a:r>
                      <a:r>
                        <a:rPr lang="th-TH" sz="1800" dirty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สอบปฏิบัติ </a:t>
                      </a:r>
                      <a:r>
                        <a:rPr lang="th-TH" sz="1800" b="1" dirty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th-TH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46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88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8CD86-62FA-4FEC-833E-00763865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ตัวอย่าง </a:t>
            </a:r>
            <a:r>
              <a:rPr lang="th-TH" dirty="0" err="1"/>
              <a:t>มค</a:t>
            </a:r>
            <a:r>
              <a:rPr lang="th-TH" dirty="0"/>
              <a:t>อ. 3-4 ของภาควิชา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ADF90-6F31-4FD6-868D-B6883BE5C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1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AFE6-0831-4C75-910C-892A0CE12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คำแนะนำในการเขียน </a:t>
            </a:r>
            <a:r>
              <a:rPr lang="th-TH" dirty="0" err="1"/>
              <a:t>มค</a:t>
            </a:r>
            <a:r>
              <a:rPr lang="th-TH" dirty="0"/>
              <a:t>อ. 5/6</a:t>
            </a:r>
            <a:br>
              <a:rPr lang="th-TH" dirty="0"/>
            </a:br>
            <a:r>
              <a:rPr lang="th-TH" dirty="0"/>
              <a:t>เพื่อให้เกิดวงรอบ </a:t>
            </a:r>
            <a:r>
              <a:rPr lang="en-US" dirty="0"/>
              <a:t>PDCA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444D2-B979-4C98-A529-F83912F71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งานการศึกษา คณะเภสัชศาสตร์ มหาวิทยาลัยมหิดล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75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2"/>
    </mc:Choice>
    <mc:Fallback xmlns="">
      <p:transition spd="slow" advTm="337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ทำไมต้องปรับปรุง มคอ. 3 และ มคอ. 4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2346" t="17840" r="23924" b="5172"/>
          <a:stretch/>
        </p:blipFill>
        <p:spPr>
          <a:xfrm>
            <a:off x="838200" y="1920240"/>
            <a:ext cx="4919568" cy="3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/>
          <a:srcRect l="22992" t="18794" r="22527" b="8229"/>
          <a:stretch/>
        </p:blipFill>
        <p:spPr>
          <a:xfrm>
            <a:off x="6242857" y="1920239"/>
            <a:ext cx="5262675" cy="3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9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67"/>
    </mc:Choice>
    <mc:Fallback xmlns="">
      <p:transition spd="slow" advTm="31867"/>
    </mc:Fallback>
  </mc:AlternateContent>
  <p:extLst>
    <p:ext uri="{3A86A75C-4F4B-4683-9AE1-C65F6400EC91}">
      <p14:laserTraceLst xmlns:p14="http://schemas.microsoft.com/office/powerpoint/2010/main">
        <p14:tracePtLst>
          <p14:tracePt t="24207" x="736600" y="5486400"/>
          <p14:tracePt t="24249" x="742950" y="5480050"/>
          <p14:tracePt t="24256" x="781050" y="5454650"/>
          <p14:tracePt t="24273" x="844550" y="5397500"/>
          <p14:tracePt t="24290" x="1092200" y="5137150"/>
          <p14:tracePt t="24323" x="2184400" y="3956050"/>
          <p14:tracePt t="24357" x="3009900" y="3117850"/>
          <p14:tracePt t="24390" x="3422650" y="2749550"/>
          <p14:tracePt t="24408" x="3562350" y="2628900"/>
          <p14:tracePt t="24423" x="3695700" y="2482850"/>
          <p14:tracePt t="24442" x="3822700" y="2349500"/>
          <p14:tracePt t="24459" x="3873500" y="2305050"/>
          <p14:tracePt t="24477" x="3892550" y="2286000"/>
          <p14:tracePt t="24490" x="3905250" y="2279650"/>
          <p14:tracePt t="24588" x="3911600" y="2279650"/>
          <p14:tracePt t="24611" x="3917950" y="2279650"/>
          <p14:tracePt t="24619" x="3924300" y="2279650"/>
          <p14:tracePt t="24632" x="3981450" y="2286000"/>
          <p14:tracePt t="24641" x="4038600" y="2298700"/>
          <p14:tracePt t="24657" x="4146550" y="2330450"/>
          <p14:tracePt t="24674" x="4260850" y="2349500"/>
          <p14:tracePt t="24694" x="4413250" y="2349500"/>
          <p14:tracePt t="24709" x="4451350" y="2349500"/>
          <p14:tracePt t="24727" x="4533900" y="2317750"/>
          <p14:tracePt t="24740" x="4597400" y="2279650"/>
          <p14:tracePt t="24757" x="4724400" y="2178050"/>
          <p14:tracePt t="24774" x="4806950" y="2089150"/>
          <p14:tracePt t="24791" x="4870450" y="1993900"/>
          <p14:tracePt t="24807" x="4933950" y="1905000"/>
          <p14:tracePt t="24825" x="5022850" y="1765300"/>
          <p14:tracePt t="24841" x="5060950" y="1689100"/>
          <p14:tracePt t="24858" x="5073650" y="1631950"/>
          <p14:tracePt t="24876" x="5073650" y="1619250"/>
          <p14:tracePt t="24891" x="5073650" y="1612900"/>
          <p14:tracePt t="24910" x="5048250" y="1600200"/>
          <p14:tracePt t="24926" x="5016500" y="1593850"/>
          <p14:tracePt t="24943" x="4965700" y="1593850"/>
          <p14:tracePt t="24959" x="4902200" y="1587500"/>
          <p14:tracePt t="24976" x="4826000" y="1587500"/>
          <p14:tracePt t="24991" x="4756150" y="1587500"/>
          <p14:tracePt t="25011" x="4641850" y="1612900"/>
          <p14:tracePt t="25018" x="4610100" y="1631950"/>
          <p14:tracePt t="25029" x="4597400" y="1644650"/>
          <p14:tracePt t="25041" x="4552950" y="1695450"/>
          <p14:tracePt t="25057" x="4514850" y="1758950"/>
          <p14:tracePt t="25074" x="4470400" y="1841500"/>
          <p14:tracePt t="25091" x="4438650" y="1917700"/>
          <p14:tracePt t="25108" x="4419600" y="1981200"/>
          <p14:tracePt t="25125" x="4387850" y="2076450"/>
          <p14:tracePt t="25141" x="4381500" y="2146300"/>
          <p14:tracePt t="25158" x="4381500" y="2197100"/>
          <p14:tracePt t="25174" x="4381500" y="2241550"/>
          <p14:tracePt t="25191" x="4387850" y="2266950"/>
          <p14:tracePt t="25208" x="4394200" y="2298700"/>
          <p14:tracePt t="25225" x="4432300" y="2343150"/>
          <p14:tracePt t="25241" x="4457700" y="2368550"/>
          <p14:tracePt t="25259" x="4502150" y="2400300"/>
          <p14:tracePt t="25275" x="4584700" y="2419350"/>
          <p14:tracePt t="25291" x="4737100" y="2425700"/>
          <p14:tracePt t="25308" x="4908550" y="2425700"/>
          <p14:tracePt t="25326" x="5073650" y="2425700"/>
          <p14:tracePt t="25342" x="5187950" y="2406650"/>
          <p14:tracePt t="25359" x="5245100" y="2381250"/>
          <p14:tracePt t="25376" x="5270500" y="2368550"/>
          <p14:tracePt t="25391" x="5276850" y="2362200"/>
          <p14:tracePt t="25408" x="5276850" y="2355850"/>
          <p14:tracePt t="25425" x="5270500" y="2355850"/>
          <p14:tracePt t="25441" x="5181600" y="2393950"/>
          <p14:tracePt t="25458" x="5118100" y="2470150"/>
          <p14:tracePt t="25476" x="5067300" y="2520950"/>
          <p14:tracePt t="25491" x="5010150" y="2546350"/>
          <p14:tracePt t="25497" x="4991100" y="2552700"/>
          <p14:tracePt t="25508" x="4965700" y="2559050"/>
          <p14:tracePt t="25525" x="4940300" y="2559050"/>
          <p14:tracePt t="25541" x="4921250" y="2571750"/>
          <p14:tracePt t="25558" x="4914900" y="2578100"/>
          <p14:tracePt t="25593" x="4953000" y="2578100"/>
          <p14:tracePt t="25608" x="5060950" y="2565400"/>
          <p14:tracePt t="25625" x="5295900" y="2552700"/>
          <p14:tracePt t="25642" x="5854700" y="2476500"/>
          <p14:tracePt t="25660" x="6292850" y="2451100"/>
          <p14:tracePt t="25675" x="6832600" y="2419350"/>
          <p14:tracePt t="25691" x="7359650" y="2374900"/>
          <p14:tracePt t="25709" x="7848600" y="2349500"/>
          <p14:tracePt t="25725" x="8216900" y="2349500"/>
          <p14:tracePt t="25743" x="8667750" y="2349500"/>
          <p14:tracePt t="25758" x="8870950" y="2349500"/>
          <p14:tracePt t="25775" x="9086850" y="2349500"/>
          <p14:tracePt t="25792" x="9182100" y="2355850"/>
          <p14:tracePt t="25811" x="9290050" y="2368550"/>
          <p14:tracePt t="25825" x="9334500" y="2374900"/>
          <p14:tracePt t="25842" x="9347200" y="2374900"/>
          <p14:tracePt t="25859" x="9353550" y="2374900"/>
          <p14:tracePt t="25876" x="9366250" y="2381250"/>
          <p14:tracePt t="25892" x="9385300" y="2381250"/>
          <p14:tracePt t="25908" x="9410700" y="2387600"/>
          <p14:tracePt t="25925" x="9448800" y="2393950"/>
          <p14:tracePt t="25945" x="9493250" y="2406650"/>
          <p14:tracePt t="25961" x="9525000" y="2425700"/>
          <p14:tracePt t="25976" x="9544050" y="2438400"/>
          <p14:tracePt t="25992" x="9544050" y="2501900"/>
          <p14:tracePt t="25997" x="9486900" y="2565400"/>
          <p14:tracePt t="26009" x="9372600" y="2679700"/>
          <p14:tracePt t="26271" x="9385300" y="2679700"/>
          <p14:tracePt t="26280" x="9429750" y="2679700"/>
          <p14:tracePt t="26284" x="9480550" y="2679700"/>
          <p14:tracePt t="26292" x="9556750" y="2679700"/>
          <p14:tracePt t="26309" x="9620250" y="2686050"/>
          <p14:tracePt t="26326" x="9696450" y="2679700"/>
          <p14:tracePt t="26360" x="9969500" y="2628900"/>
          <p14:tracePt t="26392" x="10312400" y="2559050"/>
          <p14:tracePt t="26426" x="10725150" y="2425700"/>
          <p14:tracePt t="26443" x="10960100" y="2298700"/>
          <p14:tracePt t="26461" x="11029950" y="2222500"/>
          <p14:tracePt t="26477" x="11068050" y="2146300"/>
          <p14:tracePt t="26492" x="11068050" y="2070100"/>
          <p14:tracePt t="26498" x="11055350" y="2019300"/>
          <p14:tracePt t="26509" x="11029950" y="1981200"/>
          <p14:tracePt t="26526" x="11004550" y="1943100"/>
          <p14:tracePt t="26543" x="10966450" y="1905000"/>
          <p14:tracePt t="26559" x="10909300" y="1873250"/>
          <p14:tracePt t="26578" x="10845800" y="1841500"/>
          <p14:tracePt t="26593" x="10731500" y="1778000"/>
          <p14:tracePt t="26609" x="10642600" y="1720850"/>
          <p14:tracePt t="26627" x="10572750" y="1670050"/>
          <p14:tracePt t="26644" x="10490200" y="1638300"/>
          <p14:tracePt t="26660" x="10420350" y="1619250"/>
          <p14:tracePt t="26677" x="10350500" y="1619250"/>
          <p14:tracePt t="26693" x="10223500" y="1663700"/>
          <p14:tracePt t="26709" x="9994900" y="1739900"/>
          <p14:tracePt t="26726" x="9664700" y="1841500"/>
          <p14:tracePt t="26743" x="9226550" y="1930400"/>
          <p14:tracePt t="26760" x="8693150" y="2006600"/>
          <p14:tracePt t="26776" x="7943850" y="2114550"/>
          <p14:tracePt t="26793" x="7296150" y="2184400"/>
          <p14:tracePt t="26811" x="6775450" y="2197100"/>
          <p14:tracePt t="26826" x="6343650" y="2197100"/>
          <p14:tracePt t="26843" x="5962650" y="2209800"/>
          <p14:tracePt t="26861" x="5422900" y="2209800"/>
          <p14:tracePt t="26878" x="5054600" y="2203450"/>
          <p14:tracePt t="26893" x="4851400" y="2203450"/>
          <p14:tracePt t="26910" x="4616450" y="2197100"/>
          <p14:tracePt t="26926" x="4432300" y="2197100"/>
          <p14:tracePt t="26943" x="4241800" y="2190750"/>
          <p14:tracePt t="26962" x="4083050" y="2178050"/>
          <p14:tracePt t="26977" x="4057650" y="2178050"/>
          <p14:tracePt t="26993" x="4051300" y="2178050"/>
          <p14:tracePt t="27011" x="4044950" y="2178050"/>
          <p14:tracePt t="27071" x="4044950" y="2184400"/>
          <p14:tracePt t="27080" x="4044950" y="2190750"/>
          <p14:tracePt t="27101" x="4044950" y="2197100"/>
          <p14:tracePt t="27110" x="4044950" y="2203450"/>
          <p14:tracePt t="27117" x="4038600" y="2203450"/>
          <p14:tracePt t="27128" x="4038600" y="2209800"/>
          <p14:tracePt t="27144" x="4038600" y="2216150"/>
          <p14:tracePt t="27161" x="4038600" y="2222500"/>
          <p14:tracePt t="27176" x="4038600" y="2228850"/>
          <p14:tracePt t="27194" x="4038600" y="2235200"/>
          <p14:tracePt t="27210" x="4038600" y="2241550"/>
          <p14:tracePt t="27226" x="4038600" y="2247900"/>
          <p14:tracePt t="27243" x="4038600" y="2254250"/>
          <p14:tracePt t="27318" x="4038600" y="2260600"/>
          <p14:tracePt t="27334" x="4044950" y="2260600"/>
          <p14:tracePt t="27342" x="4051300" y="2260600"/>
          <p14:tracePt t="27349" x="4057650" y="2260600"/>
          <p14:tracePt t="27361" x="4076700" y="2266950"/>
          <p14:tracePt t="27378" x="4146550" y="2292350"/>
          <p14:tracePt t="27394" x="4222750" y="2317750"/>
          <p14:tracePt t="27412" x="4298950" y="2336800"/>
          <p14:tracePt t="27427" x="4406900" y="2349500"/>
          <p14:tracePt t="27444" x="4495800" y="2349500"/>
          <p14:tracePt t="27462" x="4705350" y="2324100"/>
          <p14:tracePt t="27479" x="4832350" y="2279650"/>
          <p14:tracePt t="27494" x="4921250" y="2228850"/>
          <p14:tracePt t="27510" x="4972050" y="2197100"/>
          <p14:tracePt t="27527" x="5003800" y="2165350"/>
          <p14:tracePt t="27543" x="5022850" y="2152650"/>
          <p14:tracePt t="27562" x="5035550" y="2146300"/>
          <p14:tracePt t="27579" x="5041900" y="2139950"/>
          <p14:tracePt t="27611" x="5041900" y="2133600"/>
          <p14:tracePt t="27681" x="5041900" y="2127250"/>
          <p14:tracePt t="27722" x="5041900" y="2120900"/>
          <p14:tracePt t="27751" x="5041900" y="2114550"/>
          <p14:tracePt t="27784" x="5041900" y="2108200"/>
          <p14:tracePt t="27843" x="5035550" y="2101850"/>
          <p14:tracePt t="27857" x="5029200" y="2095500"/>
          <p14:tracePt t="27865" x="5029200" y="2089150"/>
          <p14:tracePt t="27877" x="5022850" y="2089150"/>
          <p14:tracePt t="27894" x="5003800" y="2057400"/>
          <p14:tracePt t="27911" x="4959350" y="2012950"/>
          <p14:tracePt t="27927" x="4908550" y="1974850"/>
          <p14:tracePt t="27945" x="4864100" y="1936750"/>
          <p14:tracePt t="27963" x="4775200" y="1885950"/>
          <p14:tracePt t="27977" x="4737100" y="1873250"/>
          <p14:tracePt t="27994" x="4648200" y="1860550"/>
          <p14:tracePt t="28010" x="4591050" y="1860550"/>
          <p14:tracePt t="28027" x="4521200" y="1860550"/>
          <p14:tracePt t="28044" x="4451350" y="1860550"/>
          <p14:tracePt t="28061" x="4400550" y="1866900"/>
          <p14:tracePt t="28080" x="4311650" y="1905000"/>
          <p14:tracePt t="28095" x="4267200" y="1943100"/>
          <p14:tracePt t="28111" x="4229100" y="1981200"/>
          <p14:tracePt t="28130" x="4210050" y="2006600"/>
          <p14:tracePt t="28144" x="4197350" y="2038350"/>
          <p14:tracePt t="28163" x="4191000" y="2063750"/>
          <p14:tracePt t="28179" x="4184650" y="2089150"/>
          <p14:tracePt t="28196" x="4184650" y="2095500"/>
          <p14:tracePt t="28211" x="4197350" y="2108200"/>
          <p14:tracePt t="28229" x="4210050" y="2120900"/>
          <p14:tracePt t="28244" x="4260850" y="2127250"/>
          <p14:tracePt t="28261" x="4330700" y="2139950"/>
          <p14:tracePt t="28281" x="4540250" y="2146300"/>
          <p14:tracePt t="28296" x="4908550" y="2146300"/>
          <p14:tracePt t="28311" x="5207000" y="2146300"/>
          <p14:tracePt t="28327" x="5454650" y="2146300"/>
          <p14:tracePt t="28344" x="5632450" y="2146300"/>
          <p14:tracePt t="28361" x="5810250" y="2139950"/>
          <p14:tracePt t="28379" x="6083300" y="2108200"/>
          <p14:tracePt t="28395" x="6350000" y="2076450"/>
          <p14:tracePt t="28411" x="6731000" y="2019300"/>
          <p14:tracePt t="28428" x="7004050" y="1993900"/>
          <p14:tracePt t="28445" x="7296150" y="1987550"/>
          <p14:tracePt t="28461" x="7512050" y="1987550"/>
          <p14:tracePt t="28479" x="7804150" y="1987550"/>
          <p14:tracePt t="28495" x="8115300" y="1987550"/>
          <p14:tracePt t="28511" x="8362950" y="2012950"/>
          <p14:tracePt t="28530" x="8578850" y="2044700"/>
          <p14:tracePt t="28544" x="8813800" y="2076450"/>
          <p14:tracePt t="28561" x="8972550" y="2108200"/>
          <p14:tracePt t="28579" x="9131300" y="2120900"/>
          <p14:tracePt t="28597" x="9175750" y="2120900"/>
          <p14:tracePt t="28611" x="9201150" y="2120900"/>
          <p14:tracePt t="28869" x="9194800" y="2120900"/>
          <p14:tracePt t="28877" x="9188450" y="2127250"/>
          <p14:tracePt t="29022" x="9182100" y="2127250"/>
          <p14:tracePt t="29032" x="9169400" y="2127250"/>
          <p14:tracePt t="29046" x="9163050" y="2127250"/>
          <p14:tracePt t="29054" x="9156700" y="2127250"/>
          <p14:tracePt t="29067" x="9150350" y="2127250"/>
          <p14:tracePt t="29271" x="9144000" y="2127250"/>
          <p14:tracePt t="29292" x="9137650" y="2127250"/>
          <p14:tracePt t="29323" x="9131300" y="2127250"/>
          <p14:tracePt t="29337" x="9124950" y="2127250"/>
          <p14:tracePt t="29345" x="9118600" y="2127250"/>
          <p14:tracePt t="29353" x="9112250" y="2127250"/>
          <p14:tracePt t="29369" x="9105900" y="2127250"/>
          <p14:tracePt t="29382" x="9093200" y="2127250"/>
          <p14:tracePt t="29395" x="9086850" y="2127250"/>
          <p14:tracePt t="29416" x="9061450" y="2127250"/>
          <p14:tracePt t="29429" x="9048750" y="2127250"/>
          <p14:tracePt t="29445" x="9036050" y="2127250"/>
          <p14:tracePt t="29462" x="9023350" y="2127250"/>
          <p14:tracePt t="29479" x="9010650" y="2127250"/>
          <p14:tracePt t="29497" x="9004300" y="2127250"/>
          <p14:tracePt t="29514" x="8991600" y="2133600"/>
          <p14:tracePt t="29530" x="8972550" y="2133600"/>
          <p14:tracePt t="29547" x="8959850" y="2133600"/>
          <p14:tracePt t="29563" x="8947150" y="2139950"/>
          <p14:tracePt t="29580" x="8934450" y="2139950"/>
          <p14:tracePt t="29595" x="8928100" y="2139950"/>
          <p14:tracePt t="29619" x="8921750" y="2139950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7F68-36A5-42F3-9E10-0496EE56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ทำไมต้องปรับปรุง </a:t>
            </a:r>
            <a:r>
              <a:rPr lang="th-TH" dirty="0" err="1"/>
              <a:t>มค</a:t>
            </a:r>
            <a:r>
              <a:rPr lang="th-TH" dirty="0"/>
              <a:t>อ. 5 6</a:t>
            </a: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A4A1EDF-4B62-4B12-AA2E-E08460079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0" t="12412" r="28275" b="11153"/>
          <a:stretch/>
        </p:blipFill>
        <p:spPr>
          <a:xfrm>
            <a:off x="939566" y="1825624"/>
            <a:ext cx="5122710" cy="392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7021A6D-7718-43FA-8D8E-B16D76E87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0" t="11640" r="26974" b="12400"/>
          <a:stretch/>
        </p:blipFill>
        <p:spPr>
          <a:xfrm>
            <a:off x="6549006" y="1825624"/>
            <a:ext cx="5333928" cy="392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2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45"/>
    </mc:Choice>
    <mc:Fallback xmlns="">
      <p:transition spd="slow" advTm="35845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ทำไมต้องปรับปรุง </a:t>
            </a:r>
            <a:r>
              <a:rPr lang="th-TH" dirty="0" err="1"/>
              <a:t>มค</a:t>
            </a:r>
            <a:r>
              <a:rPr lang="th-TH" dirty="0"/>
              <a:t>อ. 5 และ </a:t>
            </a:r>
            <a:r>
              <a:rPr lang="th-TH" dirty="0" err="1"/>
              <a:t>มค</a:t>
            </a:r>
            <a:r>
              <a:rPr lang="th-TH" dirty="0"/>
              <a:t>อ. 6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4825" t="17266" r="14037" b="7273"/>
          <a:stretch/>
        </p:blipFill>
        <p:spPr>
          <a:xfrm>
            <a:off x="3575858" y="1618515"/>
            <a:ext cx="8303029" cy="4954224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/>
          <a:srcRect l="38358" t="16310" r="37463" b="21029"/>
          <a:stretch/>
        </p:blipFill>
        <p:spPr>
          <a:xfrm>
            <a:off x="764771" y="2197764"/>
            <a:ext cx="2335876" cy="340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857105" y="2709950"/>
            <a:ext cx="7747462" cy="61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46"/>
    </mc:Choice>
    <mc:Fallback xmlns="">
      <p:transition spd="slow" advTm="36946"/>
    </mc:Fallback>
  </mc:AlternateContent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AA67F4-5134-478F-86E3-2835CAD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การคำนวณเกรดเฉลี่ยของวิชา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F4BB4-90DC-4635-81E1-1C614A71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182DAA5-7753-4085-BFC3-E17408533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8" t="28028" r="18624" b="19534"/>
          <a:stretch/>
        </p:blipFill>
        <p:spPr>
          <a:xfrm>
            <a:off x="1070993" y="1825624"/>
            <a:ext cx="9582541" cy="4351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C8716-651D-4F8C-BC7D-B0AF97FD3DEE}"/>
              </a:ext>
            </a:extLst>
          </p:cNvPr>
          <p:cNvSpPr txBox="1"/>
          <p:nvPr/>
        </p:nvSpPr>
        <p:spPr>
          <a:xfrm>
            <a:off x="4462943" y="3244334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10                     10                                   10                                  1        2                32              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77948-B174-40D3-9130-0E2DE0DBE860}"/>
              </a:ext>
            </a:extLst>
          </p:cNvPr>
          <p:cNvSpPr txBox="1"/>
          <p:nvPr/>
        </p:nvSpPr>
        <p:spPr>
          <a:xfrm>
            <a:off x="4449950" y="4525981"/>
            <a:ext cx="6061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10                     10                                   10                                                             30</a:t>
            </a:r>
          </a:p>
          <a:p>
            <a:endParaRPr lang="th-TH" dirty="0"/>
          </a:p>
          <a:p>
            <a:r>
              <a:rPr lang="th-TH" dirty="0"/>
              <a:t>40                      30                                  15                                                             85      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C1639-7985-4AB2-B82D-5A10E5C6EC1C}"/>
              </a:ext>
            </a:extLst>
          </p:cNvPr>
          <p:cNvSpPr txBox="1"/>
          <p:nvPr/>
        </p:nvSpPr>
        <p:spPr>
          <a:xfrm>
            <a:off x="9715849" y="548077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 2.8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21123-BCD6-4B0B-B02E-6B9C428E788E}"/>
              </a:ext>
            </a:extLst>
          </p:cNvPr>
          <p:cNvSpPr txBox="1"/>
          <p:nvPr/>
        </p:nvSpPr>
        <p:spPr>
          <a:xfrm>
            <a:off x="1655213" y="4462943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๓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B5457-7529-4B42-9DEC-3D787EEF9C80}"/>
              </a:ext>
            </a:extLst>
          </p:cNvPr>
          <p:cNvSpPr txBox="1"/>
          <p:nvPr/>
        </p:nvSpPr>
        <p:spPr>
          <a:xfrm>
            <a:off x="1638435" y="4782546"/>
            <a:ext cx="296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dirty="0"/>
              <a:t>๔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B97BDF-C6B1-4DCD-9C8D-C45B0BCC203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953720" y="2910600"/>
              <a:ext cx="8476560" cy="2823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B97BDF-C6B1-4DCD-9C8D-C45B0BCC20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7880" y="2847240"/>
                <a:ext cx="8507880" cy="295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711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36"/>
    </mc:Choice>
    <mc:Fallback xmlns="">
      <p:transition spd="slow" advTm="170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6F92-F058-4B50-8B66-739B7B02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กรณีเกรดน้อยกว่า 2.5  หรือมากกว่า 3.5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FFB7-4C98-44CC-895D-4375B4A9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ปัจจัยที่ทำให้ค่าเฉลี่ยรวมของเกรด มีค่าน้อยกว่า 2.5 หรือมากกว่า 3.5   ขอให้หัวหน้าวิชาเลือกเหตุผลดังต่อไปนี้ </a:t>
            </a:r>
          </a:p>
          <a:p>
            <a:pPr lvl="1"/>
            <a:r>
              <a:rPr lang="th-TH" dirty="0"/>
              <a:t>หากข้อสอบเป็นข้อสอบปรนัย ให้หัวหน้าวิชาระบุในข้อ 3.4 ว่า </a:t>
            </a:r>
            <a:endParaRPr lang="th-TH" sz="1400" dirty="0"/>
          </a:p>
          <a:p>
            <a:pPr lvl="1"/>
            <a:r>
              <a:rPr lang="th-TH" dirty="0"/>
              <a:t>“จำนวนข้อสอบปรนัยของการสอบกลางภาคและปลายภาครวมกันที่ต้องปรับปรุงจำนวน.....ข้อจากข้อสอบแบบ</a:t>
            </a:r>
            <a:r>
              <a:rPr lang="th-TH" u="sng" dirty="0"/>
              <a:t>ปรนัย</a:t>
            </a:r>
            <a:r>
              <a:rPr lang="th-TH" dirty="0"/>
              <a:t>ทั้งหมด......ข้อ ซึ่งเพิ่มขึ้นเมื่อเปรียบเทียบกับข้อสอบของปีการศึกษาที่ผ่านมา” </a:t>
            </a:r>
            <a:endParaRPr lang="th-TH" sz="1800" dirty="0"/>
          </a:p>
          <a:p>
            <a:pPr lvl="1"/>
            <a:r>
              <a:rPr lang="th-TH" dirty="0"/>
              <a:t>และเพิ่มสรุปผลการวิเคราะห์ข้อสอบปรนัยของการสอบกลางภาคและปลายภาครวมกัน ดังตารางต่อไปนี้ </a:t>
            </a:r>
            <a:endParaRPr lang="en-US" sz="1800" dirty="0"/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47F683-62AA-4BEA-89FF-FED14991737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626840" y="2886840"/>
              <a:ext cx="9329760" cy="774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47F683-62AA-4BEA-89FF-FED1499173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1000" y="2823480"/>
                <a:ext cx="9361080" cy="9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29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23"/>
    </mc:Choice>
    <mc:Fallback xmlns="">
      <p:transition spd="slow" advTm="243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171-132C-4609-8628-505F79EE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ข้อสอบปรนัย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FA6522-FA5D-466E-9D49-1DA95F808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177" y="1808134"/>
            <a:ext cx="10192623" cy="48492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03FCB9-5F18-413C-879F-F9F34C29889E}"/>
              </a:ext>
            </a:extLst>
          </p:cNvPr>
          <p:cNvCxnSpPr/>
          <p:nvPr/>
        </p:nvCxnSpPr>
        <p:spPr>
          <a:xfrm>
            <a:off x="1157681" y="1820411"/>
            <a:ext cx="0" cy="43958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35D1EA-9F2A-4D33-9F45-76EA12685F7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99040" y="3006360"/>
              <a:ext cx="7806960" cy="309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35D1EA-9F2A-4D33-9F45-76EA12685F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3200" y="2943000"/>
                <a:ext cx="7838280" cy="32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4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94"/>
    </mc:Choice>
    <mc:Fallback xmlns="">
      <p:transition spd="slow" advTm="148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B113-FCF4-4E95-A712-0E936E2F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ข้อสอบอัตนัย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473D-1FEB-4F6B-A0D0-F589A4CA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2.2. หากข้อสอบเป็นข้อสอบอัตนัย ขอให้หัวหน้าวิชาวิเคราะห์สาเหตุและอาจระบุในข้อ 3.4 ว่า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“สัดส่วนของข้อสอบอัตนัยของการสอบกลางภาคและปลายภาครวมกันสูงกว่าค่าในปีการศึกษาที่ผ่านมา ซึ่งอาจเป็นผลมาจาก................” 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“คะแนนเฉลี่ยข้อสอบอัตนัยของการสอบกลางภาคและการสอบปลายภาครวมกันต่ำกว่าค่าในปีการศึกษาที่ผ่านมา ซึ่งอาจเป็นผลมาจาก................” 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หรือสาเหตุ</a:t>
            </a:r>
            <a:r>
              <a:rPr lang="th-TH" dirty="0" err="1"/>
              <a:t>อื่นๆ</a:t>
            </a:r>
            <a:r>
              <a:rPr lang="th-TH" dirty="0"/>
              <a:t> ที่หัวหน้าวิชาวิเคราะห์แล้วว่าน่าจะเป็นผลให้เกรดเฉลี่ยของวิชาน้อยกว่า 2.5 หรือมากกว่า 3.5  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8EF72C-84EC-41F7-929C-313272E2BE5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867480" y="1977840"/>
              <a:ext cx="542520" cy="14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8EF72C-84EC-41F7-929C-313272E2BE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1640" y="1914480"/>
                <a:ext cx="57384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8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6"/>
    </mc:Choice>
    <mc:Fallback xmlns="">
      <p:transition spd="slow" advTm="55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120D-08D8-49EC-AD2E-34713D4E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ข้อสอบปฏิบัติการ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BBBD-36D3-4718-AE9F-75C31A3B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2.3 หากข้อสอบของอาจารย์เป็นข้อสอบปฏิบัติการ ขอให้หัวหน้าวิชาวิเคราะห์สาเหตุและอาจระบุในข้อ 3.4 ว่า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“คะแนนเฉลี่ยข้อสอบปฏิบัติการของการสอบกลางภาคและการสอบปลายภาครวมกันต่ำกว่าค่าในปีการศึกษาที่ผ่านมา ซึ่งอาจเป็นผลมาจาก................”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	หรือสาเหตุ</a:t>
            </a:r>
            <a:r>
              <a:rPr lang="th-TH" dirty="0" err="1"/>
              <a:t>อื่นๆ</a:t>
            </a:r>
            <a:r>
              <a:rPr lang="th-TH" dirty="0"/>
              <a:t> ที่หัวหน้าวิชาวิเคราะห์แล้วว่าน่าจะเป็นผลให้เกรดเฉลี่ยของวิชาน้อยกว่า 2.5 หรือมากกว่า 3.5  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310E91-E5F0-46B5-8CC4-D4C1AC48A09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242240" y="1882080"/>
              <a:ext cx="1666800" cy="23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310E91-E5F0-46B5-8CC4-D4C1AC48A0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6400" y="1818720"/>
                <a:ext cx="1698120" cy="3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5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00"/>
    </mc:Choice>
    <mc:Fallback xmlns="">
      <p:transition spd="slow" advTm="64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4BF-7135-4A57-96FC-A82093DE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กรณีมีนศ. ได้ </a:t>
            </a:r>
            <a:r>
              <a:rPr lang="en-US" dirty="0"/>
              <a:t>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F8B11-E35F-4C6B-A032-D83B699F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2.4. หากมีนักศึกษาที่ </a:t>
            </a:r>
            <a:r>
              <a:rPr lang="en-US" dirty="0"/>
              <a:t>F </a:t>
            </a:r>
            <a:r>
              <a:rPr lang="th-TH" dirty="0"/>
              <a:t>  ขอให้หัวหน้าวิชาระบุในข้อ 3.4 ว่า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“จำนวนของนักศึกษาที่ได้ </a:t>
            </a:r>
            <a:r>
              <a:rPr lang="en-US" dirty="0"/>
              <a:t>F </a:t>
            </a:r>
            <a:r>
              <a:rPr lang="th-TH" dirty="0"/>
              <a:t>เพิ่มสูงขึ้นกว่าในปีการศึกษาที่ผ่านมา” หรือ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th-TH" dirty="0"/>
              <a:t>“จำนวนของนักศึกษาที่ได้ </a:t>
            </a:r>
            <a:r>
              <a:rPr lang="en-US" dirty="0"/>
              <a:t>F </a:t>
            </a:r>
            <a:r>
              <a:rPr lang="th-TH" dirty="0"/>
              <a:t>เพิ่มสูงขึ้นกว่าในปีการศึกษาที่ผ่านมา </a:t>
            </a:r>
            <a:r>
              <a:rPr lang="th-TH" b="1" u="sng" dirty="0"/>
              <a:t>(แม้ว่าค่าเฉลี่ยรวมของเกรดจะอยู่ระหว่าง 2.5-3.5)</a:t>
            </a:r>
            <a:r>
              <a:rPr lang="th-TH" dirty="0"/>
              <a:t>”</a:t>
            </a:r>
            <a:endParaRPr lang="en-US" dirty="0"/>
          </a:p>
          <a:p>
            <a:pPr marL="0" indent="0">
              <a:buNone/>
            </a:pPr>
            <a:r>
              <a:rPr lang="th-TH" b="1" u="sng" dirty="0"/>
              <a:t>เนื่องจากคณะฯ ต้องการมุ่งเน้นทำความเข้าใจสาเหตุของนศ.ที่ได้ </a:t>
            </a:r>
            <a:r>
              <a:rPr lang="en-US" b="1" u="sng" dirty="0"/>
              <a:t>F  </a:t>
            </a:r>
            <a:r>
              <a:rPr lang="th-TH" b="1" u="sng" dirty="0"/>
              <a:t>จึงขอความกรุณาให้หัวหน้าวิชาที่มีนักศึกษาที่ได้ </a:t>
            </a:r>
            <a:r>
              <a:rPr lang="en-US" b="1" u="sng" dirty="0"/>
              <a:t>F </a:t>
            </a:r>
            <a:r>
              <a:rPr lang="th-TH" b="1" u="sng" dirty="0"/>
              <a:t>วิเคราะห์หาสาเหตุดังกล่าว แม้ว่า ค่าเฉลี่ยรวมของเกรดจะมีค่าเท่าใดก็ตาม (อยู่ระหว่าง 2.5-3.5 หรือน้อยกว่า 2.5 หรือมากกว่า 3.5)</a:t>
            </a:r>
            <a:r>
              <a:rPr lang="th-TH" b="1" dirty="0"/>
              <a:t> </a:t>
            </a:r>
            <a:r>
              <a:rPr lang="th-TH" dirty="0"/>
              <a:t>โดยให้หัวหน้าวิชาสรุปผลการวิเคราะห์ดังตารางดังต่อไปนี้ ซึ่งจะเป็นการแสดงให้เห็นว่า นศ.แต่ละคนที่ได้ </a:t>
            </a:r>
            <a:r>
              <a:rPr lang="en-US" dirty="0"/>
              <a:t>F </a:t>
            </a:r>
            <a:r>
              <a:rPr lang="th-TH" dirty="0"/>
              <a:t> (ในกรณีที่นักศึกษาตกมากกว่า 5 คน สามารถวิเคราะห์เป็นกลุ่มได้) 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E69F95-59F6-4D75-B0DD-CC8160EF582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27960" y="2073600"/>
              <a:ext cx="9553320" cy="309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E69F95-59F6-4D75-B0DD-CC8160EF58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120" y="2010240"/>
                <a:ext cx="9584640" cy="32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62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39"/>
    </mc:Choice>
    <mc:Fallback xmlns="">
      <p:transition spd="slow" advTm="105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E1A9-79C9-4810-B5C4-9F338E8C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กรณีนักศึกษาได้ </a:t>
            </a:r>
            <a:r>
              <a:rPr lang="en-US" dirty="0"/>
              <a:t>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3B2F9A-BB81-47A2-BD4A-C0F2A0A57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872" y="2081147"/>
            <a:ext cx="10689709" cy="29186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7013EC-F15C-47AA-8EB1-3211E80B1C35}"/>
              </a:ext>
            </a:extLst>
          </p:cNvPr>
          <p:cNvCxnSpPr/>
          <p:nvPr/>
        </p:nvCxnSpPr>
        <p:spPr>
          <a:xfrm>
            <a:off x="1006679" y="2063692"/>
            <a:ext cx="0" cy="235730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10666A-AD30-4D21-B864-50012C06B52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67920" y="2169000"/>
              <a:ext cx="9864000" cy="252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10666A-AD30-4D21-B864-50012C06B5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2080" y="2105640"/>
                <a:ext cx="9895320" cy="26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04"/>
    </mc:Choice>
    <mc:Fallback xmlns="">
      <p:transition spd="slow" advTm="94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BAE6-8B87-404E-9500-F64AA659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8F1D01-6A91-472B-B6DC-2BE25F28E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39" t="16268" r="14286" b="5652"/>
          <a:stretch/>
        </p:blipFill>
        <p:spPr>
          <a:xfrm>
            <a:off x="897621" y="365125"/>
            <a:ext cx="10033234" cy="6046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B892B1-9ECC-4751-9293-F784F7D00D6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345920" y="606240"/>
              <a:ext cx="3628440" cy="290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B892B1-9ECC-4751-9293-F784F7D00D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0080" y="542880"/>
                <a:ext cx="3659760" cy="30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39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38"/>
    </mc:Choice>
    <mc:Fallback xmlns="">
      <p:transition spd="slow" advTm="95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ทำไมต้องปรับปรุง มคอ. 3 และ มคอ.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7727" t="21661" r="16616" b="11667"/>
          <a:stretch/>
        </p:blipFill>
        <p:spPr>
          <a:xfrm>
            <a:off x="1579418" y="1554478"/>
            <a:ext cx="8902931" cy="5085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8756" y="3956858"/>
            <a:ext cx="6932815" cy="4738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17"/>
    </mc:Choice>
    <mc:Fallback xmlns="">
      <p:transition spd="slow" advTm="55917"/>
    </mc:Fallback>
  </mc:AlternateContent>
  <p:extLst>
    <p:ext uri="{3A86A75C-4F4B-4683-9AE1-C65F6400EC91}">
      <p14:laserTraceLst xmlns:p14="http://schemas.microsoft.com/office/powerpoint/2010/main">
        <p14:tracePtLst>
          <p14:tracePt t="6774" x="8902700" y="2139950"/>
          <p14:tracePt t="6780" x="8870950" y="2146300"/>
          <p14:tracePt t="6790" x="8826500" y="2152650"/>
          <p14:tracePt t="6804" x="8769350" y="2159000"/>
          <p14:tracePt t="6823" x="8674100" y="2171700"/>
          <p14:tracePt t="6839" x="8566150" y="2190750"/>
          <p14:tracePt t="6856" x="8362950" y="2228850"/>
          <p14:tracePt t="6887" x="8115300" y="2292350"/>
          <p14:tracePt t="6922" x="7861300" y="2393950"/>
          <p14:tracePt t="6956" x="7715250" y="2476500"/>
          <p14:tracePt t="6971" x="7683500" y="2508250"/>
          <p14:tracePt t="6987" x="7670800" y="2514600"/>
          <p14:tracePt t="7006" x="7658100" y="2520950"/>
          <p14:tracePt t="7021" x="7651750" y="2527300"/>
          <p14:tracePt t="22897" x="7531100" y="2559050"/>
          <p14:tracePt t="22902" x="7315200" y="2590800"/>
          <p14:tracePt t="22909" x="7080250" y="2622550"/>
          <p14:tracePt t="22920" x="6877050" y="2654300"/>
          <p14:tracePt t="22939" x="6140450" y="2787650"/>
          <p14:tracePt t="22954" x="5645150" y="2908300"/>
          <p14:tracePt t="22971" x="5181600" y="3028950"/>
          <p14:tracePt t="23004" x="4425950" y="3225800"/>
          <p14:tracePt t="23039" x="3981450" y="3359150"/>
          <p14:tracePt t="23071" x="3886200" y="3397250"/>
          <p14:tracePt t="23087" x="3860800" y="3397250"/>
          <p14:tracePt t="23104" x="3841750" y="3409950"/>
          <p14:tracePt t="23121" x="3822700" y="3416300"/>
          <p14:tracePt t="23140" x="3803650" y="3422650"/>
          <p14:tracePt t="23154" x="3759200" y="3448050"/>
          <p14:tracePt t="23170" x="3708400" y="3460750"/>
          <p14:tracePt t="23187" x="3632200" y="3486150"/>
          <p14:tracePt t="23204" x="3524250" y="3517900"/>
          <p14:tracePt t="23224" x="3365500" y="3568700"/>
          <p14:tracePt t="23238" x="3263900" y="3606800"/>
          <p14:tracePt t="23256" x="3162300" y="3651250"/>
          <p14:tracePt t="23271" x="3111500" y="3683000"/>
          <p14:tracePt t="23289" x="3079750" y="3702050"/>
          <p14:tracePt t="23304" x="3054350" y="3727450"/>
          <p14:tracePt t="23323" x="3009900" y="3771900"/>
          <p14:tracePt t="23340" x="2952750" y="3829050"/>
          <p14:tracePt t="23355" x="2921000" y="3860800"/>
          <p14:tracePt t="23371" x="2863850" y="3911600"/>
          <p14:tracePt t="23387" x="2825750" y="3943350"/>
          <p14:tracePt t="23404" x="2794000" y="3981450"/>
          <p14:tracePt t="23422" x="2749550" y="4051300"/>
          <p14:tracePt t="23438" x="2736850" y="4095750"/>
          <p14:tracePt t="23454" x="2736850" y="4133850"/>
          <p14:tracePt t="23471" x="2736850" y="4159250"/>
          <p14:tracePt t="23488" x="2749550" y="4184650"/>
          <p14:tracePt t="23506" x="2787650" y="4222750"/>
          <p14:tracePt t="23521" x="2851150" y="4273550"/>
          <p14:tracePt t="23539" x="2933700" y="4324350"/>
          <p14:tracePt t="23556" x="2978150" y="4337050"/>
          <p14:tracePt t="23571" x="3028950" y="4337050"/>
          <p14:tracePt t="23589" x="3111500" y="4337050"/>
          <p14:tracePt t="23604" x="3181350" y="4343400"/>
          <p14:tracePt t="23621" x="3282950" y="4349750"/>
          <p14:tracePt t="23639" x="3429000" y="4368800"/>
          <p14:tracePt t="23655" x="3600450" y="4375150"/>
          <p14:tracePt t="23672" x="3771900" y="4375150"/>
          <p14:tracePt t="23688" x="4032250" y="4343400"/>
          <p14:tracePt t="23704" x="4210050" y="4318000"/>
          <p14:tracePt t="23721" x="4476750" y="4286250"/>
          <p14:tracePt t="23728" x="4572000" y="4267200"/>
          <p14:tracePt t="23738" x="4654550" y="4260850"/>
          <p14:tracePt t="23754" x="5016500" y="4229100"/>
          <p14:tracePt t="23771" x="5143500" y="4222750"/>
          <p14:tracePt t="23789" x="5276850" y="4203700"/>
          <p14:tracePt t="23804" x="5346700" y="4197350"/>
          <p14:tracePt t="23821" x="5499100" y="4191000"/>
          <p14:tracePt t="23838" x="5670550" y="4184650"/>
          <p14:tracePt t="23855" x="5924550" y="4184650"/>
          <p14:tracePt t="23871" x="6184900" y="4184650"/>
          <p14:tracePt t="23888" x="6375400" y="4197350"/>
          <p14:tracePt t="23904" x="6629400" y="4216400"/>
          <p14:tracePt t="23921" x="6813550" y="4229100"/>
          <p14:tracePt t="23938" x="6927850" y="4229100"/>
          <p14:tracePt t="23956" x="7112000" y="4235450"/>
          <p14:tracePt t="23971" x="7219950" y="4235450"/>
          <p14:tracePt t="23988" x="7327900" y="4235450"/>
          <p14:tracePt t="24006" x="7429500" y="4241800"/>
          <p14:tracePt t="24021" x="7543800" y="4248150"/>
          <p14:tracePt t="24039" x="7664450" y="4254500"/>
          <p14:tracePt t="24056" x="7931150" y="4279900"/>
          <p14:tracePt t="24071" x="8089900" y="4298950"/>
          <p14:tracePt t="24089" x="8255000" y="4311650"/>
          <p14:tracePt t="24105" x="8394700" y="4324350"/>
          <p14:tracePt t="24121" x="8502650" y="4337050"/>
          <p14:tracePt t="24141" x="8680450" y="4368800"/>
          <p14:tracePt t="24157" x="8940800" y="4375150"/>
          <p14:tracePt t="24172" x="9042400" y="4356100"/>
          <p14:tracePt t="24188" x="9118600" y="4324350"/>
          <p14:tracePt t="24205" x="9188450" y="4254500"/>
          <p14:tracePt t="24222" x="9220200" y="4216400"/>
          <p14:tracePt t="24228" x="9232900" y="4171950"/>
          <p14:tracePt t="24239" x="9232900" y="4159250"/>
          <p14:tracePt t="24257" x="9232900" y="4076700"/>
          <p14:tracePt t="24273" x="9232900" y="4051300"/>
          <p14:tracePt t="24291" x="9232900" y="4013200"/>
          <p14:tracePt t="24305" x="9226550" y="3987800"/>
          <p14:tracePt t="24323" x="9207500" y="3962400"/>
          <p14:tracePt t="24342" x="9175750" y="3924300"/>
          <p14:tracePt t="24357" x="9118600" y="3879850"/>
          <p14:tracePt t="24372" x="9055100" y="3841750"/>
          <p14:tracePt t="24388" x="8985250" y="3816350"/>
          <p14:tracePt t="24405" x="8934450" y="3810000"/>
          <p14:tracePt t="24422" x="8864600" y="3803650"/>
          <p14:tracePt t="24439" x="8705850" y="3803650"/>
          <p14:tracePt t="24455" x="8636000" y="3803650"/>
          <p14:tracePt t="24472" x="8337550" y="3816350"/>
          <p14:tracePt t="24489" x="7956550" y="3841750"/>
          <p14:tracePt t="24505" x="7569200" y="3873500"/>
          <p14:tracePt t="24522" x="7092950" y="3917950"/>
          <p14:tracePt t="24539" x="6813550" y="3943350"/>
          <p14:tracePt t="24556" x="6261100" y="4019550"/>
          <p14:tracePt t="24573" x="5924550" y="4083050"/>
          <p14:tracePt t="24590" x="5670550" y="4121150"/>
          <p14:tracePt t="24605" x="5435600" y="4165600"/>
          <p14:tracePt t="24622" x="5175250" y="4210050"/>
          <p14:tracePt t="24640" x="4819650" y="4248150"/>
          <p14:tracePt t="24658" x="4445000" y="4260850"/>
          <p14:tracePt t="24672" x="4235450" y="4260850"/>
          <p14:tracePt t="24689" x="4025900" y="4260850"/>
          <p14:tracePt t="24706" x="3803650" y="4254500"/>
          <p14:tracePt t="24723" x="3632200" y="4241800"/>
          <p14:tracePt t="24730" x="3600450" y="4241800"/>
          <p14:tracePt t="24739" x="3498850" y="4241800"/>
          <p14:tracePt t="24756" x="3378200" y="4241800"/>
          <p14:tracePt t="24773" x="3282950" y="4241800"/>
          <p14:tracePt t="24789" x="3251200" y="4241800"/>
          <p14:tracePt t="24806" x="3213100" y="4260850"/>
          <p14:tracePt t="24822" x="3194050" y="4267200"/>
          <p14:tracePt t="24857" x="3187700" y="4273550"/>
          <p14:tracePt t="24873" x="3175000" y="4286250"/>
          <p14:tracePt t="24889" x="3175000" y="4298950"/>
          <p14:tracePt t="24905" x="3168650" y="4318000"/>
          <p14:tracePt t="24923" x="3168650" y="4375150"/>
          <p14:tracePt t="24939" x="3187700" y="4425950"/>
          <p14:tracePt t="24956" x="3194050" y="4451350"/>
          <p14:tracePt t="24972" x="3206750" y="4464050"/>
          <p14:tracePt t="24990" x="3232150" y="4495800"/>
          <p14:tracePt t="25006" x="3244850" y="4502150"/>
          <p14:tracePt t="25022" x="3270250" y="4521200"/>
          <p14:tracePt t="25039" x="3289300" y="4533900"/>
          <p14:tracePt t="25056" x="3340100" y="4559300"/>
          <p14:tracePt t="25074" x="3479800" y="4578350"/>
          <p14:tracePt t="25091" x="3632200" y="4578350"/>
          <p14:tracePt t="25106" x="3790950" y="4584700"/>
          <p14:tracePt t="25123" x="4025900" y="4572000"/>
          <p14:tracePt t="25140" x="4203700" y="4565650"/>
          <p14:tracePt t="25158" x="4432300" y="4552950"/>
          <p14:tracePt t="25174" x="4635500" y="4546600"/>
          <p14:tracePt t="25189" x="4845050" y="4546600"/>
          <p14:tracePt t="25206" x="5060950" y="4546600"/>
          <p14:tracePt t="25224" x="5270500" y="4546600"/>
          <p14:tracePt t="25230" x="5448300" y="4546600"/>
          <p14:tracePt t="25239" x="5638800" y="4546600"/>
          <p14:tracePt t="25256" x="6007100" y="4552950"/>
          <p14:tracePt t="25275" x="6508750" y="4591050"/>
          <p14:tracePt t="25291" x="6896100" y="4610100"/>
          <p14:tracePt t="25306" x="7258050" y="4622800"/>
          <p14:tracePt t="25322" x="7524750" y="4622800"/>
          <p14:tracePt t="25340" x="7715250" y="4616450"/>
          <p14:tracePt t="25356" x="7829550" y="4597400"/>
          <p14:tracePt t="25374" x="8045450" y="4572000"/>
          <p14:tracePt t="25390" x="8121650" y="4559300"/>
          <p14:tracePt t="25406" x="8178800" y="4546600"/>
          <p14:tracePt t="25423" x="8229600" y="4540250"/>
          <p14:tracePt t="25440" x="8248650" y="4527550"/>
          <p14:tracePt t="25457" x="8261350" y="4521200"/>
          <p14:tracePt t="25476" x="8261350" y="4514850"/>
          <p14:tracePt t="25490" x="8267700" y="4514850"/>
          <p14:tracePt t="25507" x="8267700" y="4508500"/>
          <p14:tracePt t="25541" x="8274050" y="4508500"/>
          <p14:tracePt t="25631" x="8280400" y="4502150"/>
          <p14:tracePt t="25647" x="8286750" y="4502150"/>
          <p14:tracePt t="25663" x="8293100" y="4502150"/>
          <p14:tracePt t="25670" x="8299450" y="4502150"/>
          <p14:tracePt t="25678" x="8305800" y="4495800"/>
          <p14:tracePt t="25690" x="8312150" y="4495800"/>
          <p14:tracePt t="25706" x="8337550" y="4489450"/>
          <p14:tracePt t="25723" x="8356600" y="4489450"/>
          <p14:tracePt t="25729" x="8362950" y="4483100"/>
          <p14:tracePt t="25756" x="8369300" y="4483100"/>
          <p14:tracePt t="25773" x="8375650" y="4483100"/>
          <p14:tracePt t="25793" x="8382000" y="4483100"/>
          <p14:tracePt t="25819" x="8388350" y="4476750"/>
          <p14:tracePt t="25830" x="8394700" y="4476750"/>
          <p14:tracePt t="25841" x="8401050" y="4476750"/>
          <p14:tracePt t="25856" x="8407400" y="4476750"/>
          <p14:tracePt t="25874" x="8407400" y="4470400"/>
          <p14:tracePt t="26049" x="8394700" y="4470400"/>
          <p14:tracePt t="26056" x="8382000" y="4464050"/>
          <p14:tracePt t="26062" x="8369300" y="4464050"/>
          <p14:tracePt t="26073" x="8350250" y="4457700"/>
          <p14:tracePt t="26093" x="8267700" y="4438650"/>
          <p14:tracePt t="26108" x="8153400" y="4413250"/>
          <p14:tracePt t="26125" x="8039100" y="4400550"/>
          <p14:tracePt t="26140" x="7804150" y="4362450"/>
          <p14:tracePt t="26157" x="7486650" y="4318000"/>
          <p14:tracePt t="26174" x="7232650" y="4286250"/>
          <p14:tracePt t="26191" x="6629400" y="4222750"/>
          <p14:tracePt t="26208" x="6121400" y="4191000"/>
          <p14:tracePt t="26225" x="5753100" y="4178300"/>
          <p14:tracePt t="26241" x="5340350" y="4178300"/>
          <p14:tracePt t="26257" x="4972050" y="4171950"/>
          <p14:tracePt t="26274" x="4711700" y="4171950"/>
          <p14:tracePt t="26290" x="4470400" y="4171950"/>
          <p14:tracePt t="26308" x="4229100" y="4178300"/>
          <p14:tracePt t="26324" x="4064000" y="4191000"/>
          <p14:tracePt t="26341" x="3867150" y="4216400"/>
          <p14:tracePt t="26357" x="3759200" y="4235450"/>
          <p14:tracePt t="26374" x="3651250" y="4254500"/>
          <p14:tracePt t="26391" x="3549650" y="4286250"/>
          <p14:tracePt t="26408" x="3409950" y="4330700"/>
          <p14:tracePt t="26424" x="3340100" y="4356100"/>
          <p14:tracePt t="26441" x="3295650" y="4368800"/>
          <p14:tracePt t="26457" x="3238500" y="4400550"/>
          <p14:tracePt t="26474" x="3213100" y="4406900"/>
          <p14:tracePt t="26492" x="3187700" y="4425950"/>
          <p14:tracePt t="26510" x="3181350" y="4425950"/>
          <p14:tracePt t="26524" x="3181350" y="4432300"/>
          <p14:tracePt t="27838" x="3175000" y="4432300"/>
          <p14:tracePt t="33121" x="3155950" y="4438650"/>
          <p14:tracePt t="33138" x="3149600" y="4438650"/>
          <p14:tracePt t="33168" x="3143250" y="4438650"/>
          <p14:tracePt t="33204" x="3136900" y="4438650"/>
          <p14:tracePt t="33221" x="3136900" y="4432300"/>
          <p14:tracePt t="33236" x="3130550" y="4432300"/>
          <p14:tracePt t="33247" x="3130550" y="4425950"/>
          <p14:tracePt t="33280" x="3130550" y="4419600"/>
          <p14:tracePt t="33297" x="3136900" y="4400550"/>
          <p14:tracePt t="33314" x="3143250" y="4387850"/>
          <p14:tracePt t="33330" x="3168650" y="4362450"/>
          <p14:tracePt t="33348" x="3206750" y="4324350"/>
          <p14:tracePt t="33366" x="3263900" y="4292600"/>
          <p14:tracePt t="33382" x="3308350" y="4260850"/>
          <p14:tracePt t="33399" x="3359150" y="4235450"/>
          <p14:tracePt t="33414" x="3384550" y="4229100"/>
          <p14:tracePt t="33432" x="3397250" y="4222750"/>
          <p14:tracePt t="33448" x="3422650" y="4222750"/>
          <p14:tracePt t="33466" x="3448050" y="4235450"/>
          <p14:tracePt t="33481" x="3473450" y="4267200"/>
          <p14:tracePt t="33497" x="3492500" y="4305300"/>
          <p14:tracePt t="33514" x="3498850" y="4330700"/>
          <p14:tracePt t="33533" x="3505200" y="4356100"/>
          <p14:tracePt t="33548" x="3505200" y="4394200"/>
          <p14:tracePt t="33565" x="3486150" y="4457700"/>
          <p14:tracePt t="33581" x="3473450" y="4476750"/>
          <p14:tracePt t="33597" x="3448050" y="4502150"/>
          <p14:tracePt t="33614" x="3429000" y="4514850"/>
          <p14:tracePt t="33631" x="3384550" y="4527550"/>
          <p14:tracePt t="33650" x="3346450" y="4527550"/>
          <p14:tracePt t="33664" x="3308350" y="4527550"/>
          <p14:tracePt t="33682" x="3276600" y="4489450"/>
          <p14:tracePt t="33697" x="3263900" y="4451350"/>
          <p14:tracePt t="33714" x="3263900" y="4400550"/>
          <p14:tracePt t="33731" x="3282950" y="4318000"/>
          <p14:tracePt t="33748" x="3327400" y="4235450"/>
          <p14:tracePt t="33754" x="3371850" y="4184650"/>
          <p14:tracePt t="33764" x="3403600" y="4152900"/>
          <p14:tracePt t="33782" x="3549650" y="4051300"/>
          <p14:tracePt t="33798" x="3651250" y="4025900"/>
          <p14:tracePt t="33814" x="3727450" y="4025900"/>
          <p14:tracePt t="33831" x="3759200" y="4051300"/>
          <p14:tracePt t="33848" x="3790950" y="4114800"/>
          <p14:tracePt t="33866" x="3822700" y="4216400"/>
          <p14:tracePt t="33883" x="3848100" y="4368800"/>
          <p14:tracePt t="33899" x="3854450" y="4451350"/>
          <p14:tracePt t="33915" x="3854450" y="4514850"/>
          <p14:tracePt t="33933" x="3841750" y="4552950"/>
          <p14:tracePt t="33948" x="3822700" y="4578350"/>
          <p14:tracePt t="33966" x="3816350" y="4584700"/>
          <p14:tracePt t="34008" x="3822700" y="4572000"/>
          <p14:tracePt t="34014" x="3854450" y="4527550"/>
          <p14:tracePt t="34024" x="3873500" y="4508500"/>
          <p14:tracePt t="34031" x="3911600" y="4457700"/>
          <p14:tracePt t="34048" x="3987800" y="4394200"/>
          <p14:tracePt t="34066" x="4191000" y="4292600"/>
          <p14:tracePt t="34082" x="4330700" y="4267200"/>
          <p14:tracePt t="34100" x="4445000" y="4267200"/>
          <p14:tracePt t="34116" x="4508500" y="4267200"/>
          <p14:tracePt t="34133" x="4584700" y="4305300"/>
          <p14:tracePt t="34151" x="4654550" y="4362450"/>
          <p14:tracePt t="34167" x="4730750" y="4432300"/>
          <p14:tracePt t="34183" x="4749800" y="4457700"/>
          <p14:tracePt t="34198" x="4775200" y="4489450"/>
          <p14:tracePt t="34215" x="4787900" y="4508500"/>
          <p14:tracePt t="34231" x="4787900" y="4514850"/>
          <p14:tracePt t="34287" x="4794250" y="4495800"/>
          <p14:tracePt t="34292" x="4794250" y="4476750"/>
          <p14:tracePt t="34302" x="4794250" y="4445000"/>
          <p14:tracePt t="34315" x="4800600" y="4394200"/>
          <p14:tracePt t="34331" x="4819650" y="4324350"/>
          <p14:tracePt t="34349" x="4838700" y="4267200"/>
          <p14:tracePt t="34368" x="4883150" y="4197350"/>
          <p14:tracePt t="34383" x="4914900" y="4171950"/>
          <p14:tracePt t="34400" x="4933950" y="4159250"/>
          <p14:tracePt t="34440" x="4940300" y="4159250"/>
          <p14:tracePt t="34485" x="4940300" y="4178300"/>
          <p14:tracePt t="34493" x="4940300" y="4191000"/>
          <p14:tracePt t="34500" x="4940300" y="4197350"/>
          <p14:tracePt t="34515" x="4940300" y="4216400"/>
          <p14:tracePt t="34532" x="4940300" y="4241800"/>
          <p14:tracePt t="34549" x="4940300" y="4254500"/>
          <p14:tracePt t="34565" x="4940300" y="4260850"/>
          <p14:tracePt t="34903" x="4946650" y="4260850"/>
          <p14:tracePt t="34908" x="4946650" y="4254500"/>
          <p14:tracePt t="34919" x="4959350" y="4241800"/>
          <p14:tracePt t="34932" x="4978400" y="4229100"/>
          <p14:tracePt t="34949" x="5010150" y="4210050"/>
          <p14:tracePt t="34983" x="5099050" y="4197350"/>
          <p14:tracePt t="35016" x="5162550" y="4203700"/>
          <p14:tracePt t="35049" x="5181600" y="4216400"/>
          <p14:tracePt t="35066" x="5187950" y="4216400"/>
          <p14:tracePt t="35084" x="5187950" y="4222750"/>
          <p14:tracePt t="35100" x="5194300" y="4222750"/>
          <p14:tracePt t="35117" x="5194300" y="4229100"/>
          <p14:tracePt t="35135" x="5200650" y="4229100"/>
          <p14:tracePt t="35781" x="5207000" y="4229100"/>
          <p14:tracePt t="35805" x="5213350" y="4229100"/>
          <p14:tracePt t="35820" x="5219700" y="4229100"/>
          <p14:tracePt t="36097" x="5226050" y="4229100"/>
          <p14:tracePt t="36104" x="5257800" y="4229100"/>
          <p14:tracePt t="36118" x="5314950" y="4222750"/>
          <p14:tracePt t="36134" x="5391150" y="4222750"/>
          <p14:tracePt t="36150" x="5486400" y="4222750"/>
          <p14:tracePt t="36167" x="5549900" y="4222750"/>
          <p14:tracePt t="36184" x="5581650" y="4222750"/>
          <p14:tracePt t="36203" x="5600700" y="4222750"/>
          <p14:tracePt t="36236" x="5695950" y="4229100"/>
          <p14:tracePt t="36267" x="5791200" y="4241800"/>
          <p14:tracePt t="36272" x="5803900" y="4241800"/>
          <p14:tracePt t="36300" x="5816600" y="4248150"/>
          <p14:tracePt t="36498" x="5822950" y="4248150"/>
          <p14:tracePt t="36506" x="5829300" y="4248150"/>
          <p14:tracePt t="36517" x="5842000" y="4248150"/>
          <p14:tracePt t="36534" x="5911850" y="4248150"/>
          <p14:tracePt t="36551" x="6013450" y="4235450"/>
          <p14:tracePt t="36570" x="6127750" y="4222750"/>
          <p14:tracePt t="36601" x="6483350" y="4191000"/>
          <p14:tracePt t="36637" x="6521450" y="4191000"/>
          <p14:tracePt t="37484" x="6508750" y="4197350"/>
          <p14:tracePt t="37494" x="6508750" y="4216400"/>
          <p14:tracePt t="37502" x="6502400" y="4235450"/>
          <p14:tracePt t="37518" x="6489700" y="4254500"/>
          <p14:tracePt t="37554" x="6426200" y="4279900"/>
          <p14:tracePt t="37980" x="6438900" y="4273550"/>
          <p14:tracePt t="37986" x="6445250" y="4260850"/>
          <p14:tracePt t="37994" x="6451600" y="4254500"/>
          <p14:tracePt t="38003" x="6451600" y="4248150"/>
          <p14:tracePt t="38019" x="6451600" y="4241800"/>
          <p14:tracePt t="38037" x="6457950" y="4235450"/>
          <p14:tracePt t="38069" x="6464300" y="4235450"/>
          <p14:tracePt t="38503" x="6470650" y="4222750"/>
          <p14:tracePt t="38510" x="6483350" y="4203700"/>
          <p14:tracePt t="38521" x="6496050" y="4178300"/>
          <p14:tracePt t="38537" x="6527800" y="4146550"/>
          <p14:tracePt t="38571" x="6578600" y="4121150"/>
          <p14:tracePt t="38603" x="6654800" y="4108450"/>
          <p14:tracePt t="38636" x="6826250" y="4133850"/>
          <p14:tracePt t="38656" x="6946900" y="4171950"/>
          <p14:tracePt t="38671" x="7118350" y="4235450"/>
          <p14:tracePt t="38686" x="7188200" y="4260850"/>
          <p14:tracePt t="38703" x="7219950" y="4267200"/>
          <p14:tracePt t="38720" x="7226300" y="4273550"/>
          <p14:tracePt t="38779" x="7226300" y="4292600"/>
          <p14:tracePt t="38790" x="7226300" y="4305300"/>
          <p14:tracePt t="38804" x="7213600" y="4330700"/>
          <p14:tracePt t="38820" x="7194550" y="4356100"/>
          <p14:tracePt t="38838" x="7169150" y="4381500"/>
          <p14:tracePt t="38853" x="7137400" y="4406900"/>
          <p14:tracePt t="38871" x="7080250" y="4432300"/>
          <p14:tracePt t="38886" x="7061200" y="4438650"/>
          <p14:tracePt t="38905" x="7048500" y="4438650"/>
          <p14:tracePt t="38921" x="7035800" y="4419600"/>
          <p14:tracePt t="38938" x="7004050" y="4349750"/>
          <p14:tracePt t="38953" x="6972300" y="4273550"/>
          <p14:tracePt t="38970" x="6965950" y="4197350"/>
          <p14:tracePt t="38987" x="6978650" y="4165600"/>
          <p14:tracePt t="39003" x="7023100" y="4102100"/>
          <p14:tracePt t="39022" x="7086600" y="4057650"/>
          <p14:tracePt t="39036" x="7150100" y="4032250"/>
          <p14:tracePt t="39053" x="7232650" y="4032250"/>
          <p14:tracePt t="39070" x="7359650" y="4038600"/>
          <p14:tracePt t="39089" x="7499350" y="4114800"/>
          <p14:tracePt t="39103" x="7562850" y="4184650"/>
          <p14:tracePt t="39121" x="7594600" y="4254500"/>
          <p14:tracePt t="39137" x="7600950" y="4298950"/>
          <p14:tracePt t="39156" x="7600950" y="4337050"/>
          <p14:tracePt t="39170" x="7575550" y="4375150"/>
          <p14:tracePt t="39187" x="7524750" y="4425950"/>
          <p14:tracePt t="39203" x="7486650" y="4438650"/>
          <p14:tracePt t="39220" x="7461250" y="4438650"/>
          <p14:tracePt t="39237" x="7442200" y="4438650"/>
          <p14:tracePt t="39253" x="7429500" y="4413250"/>
          <p14:tracePt t="39271" x="7416800" y="4349750"/>
          <p14:tracePt t="39277" x="7416800" y="4330700"/>
          <p14:tracePt t="39287" x="7416800" y="4311650"/>
          <p14:tracePt t="39304" x="7435850" y="4273550"/>
          <p14:tracePt t="39320" x="7480300" y="4235450"/>
          <p14:tracePt t="39338" x="7556500" y="4197350"/>
          <p14:tracePt t="39353" x="7620000" y="4178300"/>
          <p14:tracePt t="39372" x="7645400" y="4178300"/>
          <p14:tracePt t="40268" x="7651750" y="4178300"/>
          <p14:tracePt t="40278" x="7658100" y="4178300"/>
          <p14:tracePt t="40287" x="7664450" y="4178300"/>
          <p14:tracePt t="40304" x="7677150" y="4191000"/>
          <p14:tracePt t="40321" x="7689850" y="4197350"/>
          <p14:tracePt t="40337" x="7702550" y="4210050"/>
          <p14:tracePt t="40354" x="7721600" y="4216400"/>
          <p14:tracePt t="40387" x="7727950" y="4222750"/>
          <p14:tracePt t="40421" x="7734300" y="4222750"/>
          <p14:tracePt t="40464" x="7740650" y="4222750"/>
          <p14:tracePt t="40471" x="7747000" y="4222750"/>
          <p14:tracePt t="40493" x="7753350" y="4222750"/>
          <p14:tracePt t="40507" x="7759700" y="4222750"/>
          <p14:tracePt t="40521" x="7778750" y="4222750"/>
          <p14:tracePt t="40538" x="7785100" y="4222750"/>
          <p14:tracePt t="40554" x="7797800" y="4222750"/>
          <p14:tracePt t="40571" x="7810500" y="4222750"/>
          <p14:tracePt t="40588" x="7829550" y="4229100"/>
          <p14:tracePt t="40605" x="7886700" y="4248150"/>
          <p14:tracePt t="40622" x="7962900" y="4273550"/>
          <p14:tracePt t="40638" x="8020050" y="4286250"/>
          <p14:tracePt t="40655" x="8083550" y="4298950"/>
          <p14:tracePt t="40672" x="8166100" y="4305300"/>
          <p14:tracePt t="40688" x="8255000" y="4311650"/>
          <p14:tracePt t="40706" x="8432800" y="4311650"/>
          <p14:tracePt t="40722" x="8534400" y="4311650"/>
          <p14:tracePt t="40740" x="8686800" y="4311650"/>
          <p14:tracePt t="40756" x="8775700" y="4311650"/>
          <p14:tracePt t="40772" x="8832850" y="4298950"/>
          <p14:tracePt t="40788" x="8832850" y="4292600"/>
          <p14:tracePt t="40806" x="8839200" y="4292600"/>
          <p14:tracePt t="40972" x="8839200" y="4286250"/>
          <p14:tracePt t="40989" x="8839200" y="4279900"/>
          <p14:tracePt t="41503" x="8845550" y="4279900"/>
          <p14:tracePt t="41510" x="8851900" y="4273550"/>
          <p14:tracePt t="41524" x="8858250" y="4267200"/>
          <p14:tracePt t="41539" x="8883650" y="4254500"/>
          <p14:tracePt t="41572" x="8928100" y="4235450"/>
          <p14:tracePt t="41606" x="8953500" y="4229100"/>
          <p14:tracePt t="41640" x="8959850" y="4229100"/>
          <p14:tracePt t="41713" x="8966200" y="4229100"/>
          <p14:tracePt t="41858" x="8959850" y="4229100"/>
          <p14:tracePt t="41865" x="8959850" y="4222750"/>
          <p14:tracePt t="41888" x="8953500" y="4222750"/>
          <p14:tracePt t="41917" x="8947150" y="4216400"/>
          <p14:tracePt t="41926" x="8940800" y="4210050"/>
          <p14:tracePt t="41934" x="8934450" y="4203700"/>
          <p14:tracePt t="41944" x="8934450" y="4191000"/>
          <p14:tracePt t="41956" x="8921750" y="4171950"/>
          <p14:tracePt t="41976" x="8909050" y="4146550"/>
          <p14:tracePt t="41990" x="8902700" y="4127500"/>
          <p14:tracePt t="42007" x="8902700" y="4102100"/>
          <p14:tracePt t="42024" x="8902700" y="4076700"/>
          <p14:tracePt t="42042" x="8902700" y="4051300"/>
          <p14:tracePt t="42056" x="8909050" y="4025900"/>
          <p14:tracePt t="42075" x="8915400" y="4013200"/>
          <p14:tracePt t="42090" x="8928100" y="4000500"/>
          <p14:tracePt t="42107" x="8953500" y="3981450"/>
          <p14:tracePt t="42123" x="8972550" y="3981450"/>
          <p14:tracePt t="42142" x="9017000" y="3981450"/>
          <p14:tracePt t="42156" x="9048750" y="3987800"/>
          <p14:tracePt t="42175" x="9067800" y="3994150"/>
          <p14:tracePt t="42190" x="9086850" y="4000500"/>
          <p14:tracePt t="42206" x="9086850" y="4013200"/>
          <p14:tracePt t="42223" x="9093200" y="4019550"/>
          <p14:tracePt t="42240" x="9112250" y="4051300"/>
          <p14:tracePt t="42258" x="9118600" y="4083050"/>
          <p14:tracePt t="42273" x="9118600" y="4108450"/>
          <p14:tracePt t="42291" x="9112250" y="4133850"/>
          <p14:tracePt t="42298" x="9112250" y="4146550"/>
          <p14:tracePt t="42306" x="9105900" y="4159250"/>
          <p14:tracePt t="42324" x="9099550" y="4171950"/>
          <p14:tracePt t="42341" x="9093200" y="4178300"/>
          <p14:tracePt t="42358" x="9080500" y="4184650"/>
          <p14:tracePt t="42373" x="9061450" y="4203700"/>
          <p14:tracePt t="42393" x="9048750" y="4210050"/>
          <p14:tracePt t="42407" x="9042400" y="4210050"/>
          <p14:tracePt t="42423" x="9042400" y="4216400"/>
          <p14:tracePt t="42440" x="9036050" y="4216400"/>
          <p14:tracePt t="42461" x="9029700" y="4222750"/>
          <p14:tracePt t="42482" x="9029700" y="4229100"/>
          <p14:tracePt t="42498" x="9029700" y="4235450"/>
          <p14:tracePt t="42506" x="9029700" y="4248150"/>
          <p14:tracePt t="42523" x="9029700" y="4254500"/>
          <p14:tracePt t="42542" x="9029700" y="4267200"/>
          <p14:tracePt t="42557" x="9036050" y="4298950"/>
          <p14:tracePt t="42573" x="9042400" y="4311650"/>
          <p14:tracePt t="42590" x="9048750" y="4318000"/>
          <p14:tracePt t="42607" x="9048750" y="4324350"/>
          <p14:tracePt t="42624" x="9055100" y="4337050"/>
          <p14:tracePt t="42640" x="9067800" y="4337050"/>
          <p14:tracePt t="42658" x="9074150" y="4349750"/>
          <p14:tracePt t="42673" x="9080500" y="4349750"/>
          <p14:tracePt t="42690" x="9086850" y="4356100"/>
          <p14:tracePt t="42907" x="9093200" y="4356100"/>
          <p14:tracePt t="42924" x="9099550" y="4362450"/>
          <p14:tracePt t="42929" x="9105900" y="4362450"/>
          <p14:tracePt t="42946" x="9118600" y="4362450"/>
          <p14:tracePt t="42959" x="9131300" y="4362450"/>
          <p14:tracePt t="42990" x="9144000" y="4368800"/>
          <p14:tracePt t="43026" x="9150350" y="4368800"/>
          <p14:tracePt t="43239" x="9144000" y="4356100"/>
          <p14:tracePt t="43247" x="9137650" y="4343400"/>
          <p14:tracePt t="43260" x="9105900" y="4286250"/>
          <p14:tracePt t="43274" x="9074150" y="4222750"/>
          <p14:tracePt t="43292" x="9067800" y="4184650"/>
          <p14:tracePt t="43307" x="9055100" y="4152900"/>
          <p14:tracePt t="43324" x="9055100" y="4108450"/>
          <p14:tracePt t="43360" x="9055100" y="4051300"/>
          <p14:tracePt t="43393" x="9061450" y="4038600"/>
          <p14:tracePt t="43424" x="9086850" y="4019550"/>
          <p14:tracePt t="43441" x="9093200" y="4019550"/>
          <p14:tracePt t="43458" x="9105900" y="4025900"/>
          <p14:tracePt t="43476" x="9163050" y="4165600"/>
          <p14:tracePt t="43491" x="9175750" y="4216400"/>
          <p14:tracePt t="43507" x="9175750" y="4305300"/>
          <p14:tracePt t="43524" x="9175750" y="4362450"/>
          <p14:tracePt t="43542" x="9175750" y="4381500"/>
          <p14:tracePt t="43569" x="9175750" y="4387850"/>
          <p14:tracePt t="43646" x="9169400" y="4387850"/>
          <p14:tracePt t="43785" x="9169400" y="4381500"/>
          <p14:tracePt t="43797" x="9169400" y="4375150"/>
          <p14:tracePt t="43808" x="9169400" y="4368800"/>
          <p14:tracePt t="43857" x="9169400" y="4362450"/>
          <p14:tracePt t="43888" x="9175750" y="4362450"/>
          <p14:tracePt t="43900" x="9182100" y="4362450"/>
          <p14:tracePt t="43908" x="9188450" y="4362450"/>
          <p14:tracePt t="43941" x="9201150" y="4375150"/>
          <p14:tracePt t="43958" x="9207500" y="4375150"/>
          <p14:tracePt t="43978" x="9207500" y="4381500"/>
          <p14:tracePt t="44460" x="9201150" y="4381500"/>
          <p14:tracePt t="44466" x="9201150" y="4375150"/>
          <p14:tracePt t="44478" x="9194800" y="4375150"/>
          <p14:tracePt t="44492" x="9175750" y="4349750"/>
          <p14:tracePt t="44510" x="9150350" y="4330700"/>
          <p14:tracePt t="44542" x="9112250" y="4267200"/>
          <p14:tracePt t="44575" x="9086850" y="4191000"/>
          <p14:tracePt t="44610" x="9080500" y="4146550"/>
          <p14:tracePt t="44625" x="9080500" y="4140200"/>
          <p14:tracePt t="44642" x="9093200" y="4127500"/>
          <p14:tracePt t="44659" x="9099550" y="4114800"/>
          <p14:tracePt t="44677" x="9112250" y="4095750"/>
          <p14:tracePt t="44693" x="9131300" y="4076700"/>
          <p14:tracePt t="44709" x="9137650" y="4070350"/>
          <p14:tracePt t="44727" x="9144000" y="4057650"/>
          <p14:tracePt t="44742" x="9150350" y="4057650"/>
          <p14:tracePt t="44760" x="9163050" y="4057650"/>
          <p14:tracePt t="44775" x="9220200" y="4133850"/>
          <p14:tracePt t="44794" x="9271000" y="4235450"/>
          <p14:tracePt t="44801" x="9277350" y="4267200"/>
          <p14:tracePt t="44809" x="9283700" y="4318000"/>
          <p14:tracePt t="44826" x="9283700" y="4387850"/>
          <p14:tracePt t="44843" x="9283700" y="4445000"/>
          <p14:tracePt t="44861" x="9277350" y="4483100"/>
          <p14:tracePt t="44876" x="9271000" y="4489450"/>
          <p14:tracePt t="44914" x="9264650" y="4489450"/>
          <p14:tracePt t="44935" x="9258300" y="4489450"/>
          <p14:tracePt t="44983" x="9251950" y="4489450"/>
          <p14:tracePt t="44998" x="9245600" y="4489450"/>
          <p14:tracePt t="45080" x="9239250" y="4489450"/>
          <p14:tracePt t="45088" x="9232900" y="4489450"/>
          <p14:tracePt t="45107" x="9226550" y="4489450"/>
          <p14:tracePt t="45113" x="9220200" y="4489450"/>
          <p14:tracePt t="45127" x="9213850" y="4483100"/>
          <p14:tracePt t="45143" x="9201150" y="4483100"/>
          <p14:tracePt t="45159" x="9182100" y="4464050"/>
          <p14:tracePt t="45178" x="9163050" y="4451350"/>
          <p14:tracePt t="45195" x="9118600" y="4394200"/>
          <p14:tracePt t="45211" x="9093200" y="4356100"/>
          <p14:tracePt t="45228" x="9067800" y="4330700"/>
          <p14:tracePt t="45242" x="9055100" y="4318000"/>
          <p14:tracePt t="45259" x="9048750" y="4305300"/>
          <p14:tracePt t="45276" x="9042400" y="4305300"/>
          <p14:tracePt t="45310" x="9036050" y="4298950"/>
          <p14:tracePt t="45326" x="9017000" y="4286250"/>
          <p14:tracePt t="45343" x="8991600" y="4267200"/>
          <p14:tracePt t="45359" x="8966200" y="4248150"/>
          <p14:tracePt t="45376" x="8915400" y="4229100"/>
          <p14:tracePt t="45394" x="8807450" y="4184650"/>
          <p14:tracePt t="45410" x="8680450" y="4133850"/>
          <p14:tracePt t="45427" x="8591550" y="4095750"/>
          <p14:tracePt t="45443" x="8547100" y="4070350"/>
          <p14:tracePt t="45460" x="8515350" y="4064000"/>
          <p14:tracePt t="45478" x="8483600" y="4051300"/>
          <p14:tracePt t="45494" x="8382000" y="4025900"/>
          <p14:tracePt t="45511" x="8305800" y="4006850"/>
          <p14:tracePt t="45526" x="8197850" y="3981450"/>
          <p14:tracePt t="45544" x="8096250" y="3968750"/>
          <p14:tracePt t="45561" x="7981950" y="3956050"/>
          <p14:tracePt t="45577" x="7874000" y="3949700"/>
          <p14:tracePt t="45595" x="7708900" y="3937000"/>
          <p14:tracePt t="45612" x="7613650" y="3937000"/>
          <p14:tracePt t="45626" x="7569200" y="3937000"/>
          <p14:tracePt t="45644" x="7531100" y="3937000"/>
          <p14:tracePt t="45659" x="7505700" y="3930650"/>
          <p14:tracePt t="45677" x="7499350" y="3930650"/>
          <p14:tracePt t="45739" x="7493000" y="3930650"/>
          <p14:tracePt t="45745" x="7486650" y="3930650"/>
          <p14:tracePt t="45761" x="7480300" y="3924300"/>
          <p14:tracePt t="45777" x="7473950" y="3924300"/>
          <p14:tracePt t="45795" x="7467600" y="3924300"/>
          <p14:tracePt t="45801" x="7461250" y="3924300"/>
          <p14:tracePt t="45810" x="7454900" y="3917950"/>
          <p14:tracePt t="45826" x="7442200" y="3917950"/>
          <p14:tracePt t="45844" x="7435850" y="3917950"/>
          <p14:tracePt t="45861" x="7429500" y="3911600"/>
          <p14:tracePt t="45893" x="7416800" y="3911600"/>
          <p14:tracePt t="46871" x="7416800" y="3905250"/>
          <p14:tracePt t="46877" x="7404100" y="3905250"/>
          <p14:tracePt t="46886" x="7385050" y="3905250"/>
          <p14:tracePt t="46894" x="7366000" y="3898900"/>
          <p14:tracePt t="46911" x="7308850" y="3892550"/>
          <p14:tracePt t="46929" x="7181850" y="3886200"/>
          <p14:tracePt t="46962" x="6908800" y="3879850"/>
          <p14:tracePt t="46994" x="6584950" y="3879850"/>
          <p14:tracePt t="47028" x="6159500" y="3879850"/>
          <p14:tracePt t="47045" x="5918200" y="3879850"/>
          <p14:tracePt t="47061" x="5753100" y="3898900"/>
          <p14:tracePt t="47079" x="5651500" y="3905250"/>
          <p14:tracePt t="47094" x="5575300" y="3917950"/>
          <p14:tracePt t="47112" x="5511800" y="3924300"/>
          <p14:tracePt t="47128" x="5448300" y="3937000"/>
          <p14:tracePt t="47144" x="5340350" y="3968750"/>
          <p14:tracePt t="47163" x="5289550" y="3981450"/>
          <p14:tracePt t="47179" x="5232400" y="3994150"/>
          <p14:tracePt t="47195" x="5200650" y="4006850"/>
          <p14:tracePt t="47213" x="5181600" y="4006850"/>
          <p14:tracePt t="47231" x="5137150" y="4019550"/>
          <p14:tracePt t="47247" x="5130800" y="4019550"/>
          <p14:tracePt t="47263" x="5124450" y="4019550"/>
          <p14:tracePt t="47279" x="5118100" y="4025900"/>
          <p14:tracePt t="47295" x="5105400" y="4032250"/>
          <p14:tracePt t="47311" x="5099050" y="4038600"/>
          <p14:tracePt t="47329" x="5086350" y="4038600"/>
          <p14:tracePt t="47334" x="5073650" y="4044950"/>
          <p14:tracePt t="47346" x="5067300" y="4051300"/>
          <p14:tracePt t="47361" x="5054600" y="4057650"/>
          <p14:tracePt t="47378" x="5048250" y="4064000"/>
          <p14:tracePt t="48421" x="5048250" y="4057650"/>
          <p14:tracePt t="48443" x="5048250" y="4051300"/>
          <p14:tracePt t="48521" x="5054600" y="4051300"/>
          <p14:tracePt t="48528" x="5054600" y="4044950"/>
          <p14:tracePt t="48590" x="5054600" y="4038600"/>
          <p14:tracePt t="48675" x="5054600" y="4032250"/>
          <p14:tracePt t="48704" x="5060950" y="4032250"/>
          <p14:tracePt t="50424" x="5054600" y="4032250"/>
          <p14:tracePt t="50432" x="5048250" y="4032250"/>
          <p14:tracePt t="50443" x="5041900" y="4032250"/>
          <p14:tracePt t="50449" x="5041900" y="4038600"/>
          <p14:tracePt t="50466" x="5029200" y="4038600"/>
          <p14:tracePt t="50483" x="5010150" y="4044950"/>
          <p14:tracePt t="50498" x="4991100" y="4057650"/>
          <p14:tracePt t="50531" x="4965700" y="4064000"/>
          <p14:tracePt t="50564" x="4959350" y="4070350"/>
          <p14:tracePt t="50599" x="4953000" y="4095750"/>
          <p14:tracePt t="51290" x="4953000" y="4089400"/>
          <p14:tracePt t="51305" x="4953000" y="4083050"/>
          <p14:tracePt t="51310" x="4959350" y="4083050"/>
          <p14:tracePt t="51321" x="4965700" y="4076700"/>
          <p14:tracePt t="51333" x="4972050" y="4070350"/>
          <p14:tracePt t="51349" x="4984750" y="4064000"/>
          <p14:tracePt t="51365" x="5003800" y="4051300"/>
          <p14:tracePt t="51398" x="5060950" y="4051300"/>
          <p14:tracePt t="51432" x="5340350" y="4051300"/>
          <p14:tracePt t="51465" x="5803900" y="4051300"/>
          <p14:tracePt t="51482" x="6280150" y="4076700"/>
          <p14:tracePt t="51498" x="6559550" y="4102100"/>
          <p14:tracePt t="51515" x="6724650" y="4114800"/>
          <p14:tracePt t="51532" x="6781800" y="4121150"/>
          <p14:tracePt t="51710" x="6781800" y="4114800"/>
          <p14:tracePt t="51725" x="6781800" y="4108450"/>
          <p14:tracePt t="51733" x="6775450" y="4108450"/>
          <p14:tracePt t="51739" x="6775450" y="4102100"/>
          <p14:tracePt t="51756" x="6769100" y="4102100"/>
          <p14:tracePt t="51765" x="6769100" y="4089400"/>
          <p14:tracePt t="51782" x="6769100" y="4076700"/>
          <p14:tracePt t="51799" x="6762750" y="4038600"/>
          <p14:tracePt t="51815" x="6750050" y="4000500"/>
          <p14:tracePt t="51833" x="6750050" y="3962400"/>
          <p14:tracePt t="51834" x="6750050" y="3949700"/>
          <p14:tracePt t="51849" x="6750050" y="3911600"/>
          <p14:tracePt t="51865" x="6762750" y="3860800"/>
          <p14:tracePt t="51882" x="6794500" y="3778250"/>
          <p14:tracePt t="51899" x="6832600" y="3689350"/>
          <p14:tracePt t="51916" x="6864350" y="3625850"/>
          <p14:tracePt t="51933" x="6927850" y="3479800"/>
          <p14:tracePt t="51949" x="6965950" y="3397250"/>
          <p14:tracePt t="51966" x="6991350" y="3346450"/>
          <p14:tracePt t="51982" x="7016750" y="3289300"/>
          <p14:tracePt t="51999" x="7035800" y="3238500"/>
          <p14:tracePt t="52016" x="7048500" y="3200400"/>
          <p14:tracePt t="52033" x="7067550" y="3155950"/>
          <p14:tracePt t="52049" x="7080250" y="3130550"/>
          <p14:tracePt t="52066" x="7086600" y="3111500"/>
          <p14:tracePt t="52082" x="7092950" y="3098800"/>
          <p14:tracePt t="52099" x="7105650" y="3079750"/>
          <p14:tracePt t="52115" x="7105650" y="3073400"/>
          <p14:tracePt t="52132" x="7112000" y="3060700"/>
          <p14:tracePt t="52150" x="7112000" y="3054350"/>
          <p14:tracePt t="52166" x="7118350" y="3048000"/>
          <p14:tracePt t="52203" x="7118350" y="3041650"/>
          <p14:tracePt t="52233" x="7118350" y="3035300"/>
          <p14:tracePt t="52249" x="7124700" y="3035300"/>
          <p14:tracePt t="52266" x="7124700" y="3028950"/>
          <p14:tracePt t="55235" x="7124700" y="3022600"/>
          <p14:tracePt t="55244" x="7143750" y="2997200"/>
          <p14:tracePt t="55253" x="7143750" y="3003550"/>
          <p14:tracePt t="55270" x="7124700" y="3054350"/>
          <p14:tracePt t="55286" x="7118350" y="3067050"/>
        </p14:tracePtLst>
      </p14:laserTraceLst>
    </p:ext>
  </p:extLs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30CC-D7B6-480B-AD34-77E07B54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76F1A1-7865-488F-86C2-3713CB7A7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2FFC8E7-B5C7-45C5-9E15-5F596450C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8" t="15110" r="14719" b="10086"/>
          <a:stretch/>
        </p:blipFill>
        <p:spPr>
          <a:xfrm>
            <a:off x="634766" y="475815"/>
            <a:ext cx="10153476" cy="5906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56508E-6B01-462D-A67A-51D9B530765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84840" y="1212120"/>
              <a:ext cx="7902720" cy="1858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56508E-6B01-462D-A67A-51D9B53076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9000" y="1148760"/>
                <a:ext cx="7934040" cy="19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8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58"/>
    </mc:Choice>
    <mc:Fallback xmlns="">
      <p:transition spd="slow" advTm="159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0D24499-443D-45E2-867D-09F57ACE8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4533" r="7996" b="7002"/>
          <a:stretch/>
        </p:blipFill>
        <p:spPr>
          <a:xfrm>
            <a:off x="240484" y="300007"/>
            <a:ext cx="5955590" cy="6257985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73EE7FE-E8CB-4EF9-8340-C29DD075C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6" t="16268" r="30661" b="4882"/>
          <a:stretch/>
        </p:blipFill>
        <p:spPr>
          <a:xfrm>
            <a:off x="6196074" y="218113"/>
            <a:ext cx="5661402" cy="64679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D37BC9-022A-4D85-84E7-EF3BC079E10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17280" y="343080"/>
              <a:ext cx="10262520" cy="5438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D37BC9-022A-4D85-84E7-EF3BC079E1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1440" y="279720"/>
                <a:ext cx="10293840" cy="55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33"/>
    </mc:Choice>
    <mc:Fallback xmlns="">
      <p:transition spd="slow" advTm="298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DBC1D4-2755-49CD-9817-15604AB1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74929-38EF-44E8-AEEE-65131EED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83" t="25757" r="17559" b="12835"/>
          <a:stretch/>
        </p:blipFill>
        <p:spPr>
          <a:xfrm>
            <a:off x="619760" y="771841"/>
            <a:ext cx="10515600" cy="54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3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F355-F919-4A04-A495-02CD2B62D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ความต้องการในการอบรมของอาจารย์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850FC-6979-4424-A3C0-2C2B68B84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https://docs.google.com/forms/d/1HvRNJXj634x5OLyBO2Qs8mMIKczLoqIFuuqb2QQ3MSI/edit#responses</a:t>
            </a: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ทำไมต้องปรับปรุง มคอ. 3 และ มคอ. 4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4825" t="17266" r="14037" b="7273"/>
          <a:stretch/>
        </p:blipFill>
        <p:spPr>
          <a:xfrm>
            <a:off x="3575858" y="1618515"/>
            <a:ext cx="8303029" cy="4954224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/>
          <a:srcRect l="38358" t="16310" r="37463" b="21029"/>
          <a:stretch/>
        </p:blipFill>
        <p:spPr>
          <a:xfrm>
            <a:off x="764771" y="2197764"/>
            <a:ext cx="2335876" cy="340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857105" y="2709950"/>
            <a:ext cx="7747462" cy="6151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5"/>
    </mc:Choice>
    <mc:Fallback xmlns="">
      <p:transition spd="slow" advTm="46485"/>
    </mc:Fallback>
  </mc:AlternateContent>
  <p:extLst>
    <p:ext uri="{3A86A75C-4F4B-4683-9AE1-C65F6400EC91}">
      <p14:laserTraceLst xmlns:p14="http://schemas.microsoft.com/office/powerpoint/2010/main">
        <p14:tracePtLst>
          <p14:tracePt t="6717" x="7086600" y="3048000"/>
          <p14:tracePt t="6723" x="7042150" y="3009900"/>
          <p14:tracePt t="6733" x="6946900" y="2965450"/>
          <p14:tracePt t="6743" x="6877050" y="2946400"/>
          <p14:tracePt t="6761" x="6546850" y="2851150"/>
          <p14:tracePt t="6776" x="6159500" y="2774950"/>
          <p14:tracePt t="6794" x="5835650" y="2749550"/>
          <p14:tracePt t="6829" x="4876800" y="2806700"/>
          <p14:tracePt t="6861" x="4337050" y="2933700"/>
          <p14:tracePt t="6893" x="3867150" y="3143250"/>
          <p14:tracePt t="6910" x="3676650" y="3302000"/>
          <p14:tracePt t="6926" x="3524250" y="3492500"/>
          <p14:tracePt t="6944" x="3282950" y="3854450"/>
          <p14:tracePt t="6960" x="3098800" y="4171950"/>
          <p14:tracePt t="6976" x="3035300" y="4260850"/>
          <p14:tracePt t="6994" x="3016250" y="4318000"/>
          <p14:tracePt t="7000" x="3003550" y="4337050"/>
          <p14:tracePt t="7011" x="2990850" y="4362450"/>
          <p14:tracePt t="7027" x="2978150" y="4406900"/>
          <p14:tracePt t="7044" x="2959100" y="4451350"/>
          <p14:tracePt t="7061" x="2952750" y="4464050"/>
          <p14:tracePt t="7078" x="2946400" y="4476750"/>
          <p14:tracePt t="7093" x="2933700" y="4495800"/>
          <p14:tracePt t="7112" x="2933700" y="4502150"/>
          <p14:tracePt t="7129" x="2933700" y="4508500"/>
          <p14:tracePt t="7161" x="2946400" y="4514850"/>
          <p14:tracePt t="7179" x="2990850" y="4514850"/>
          <p14:tracePt t="7194" x="3054350" y="4508500"/>
          <p14:tracePt t="7211" x="3111500" y="4508500"/>
          <p14:tracePt t="7227" x="3149600" y="4508500"/>
          <p14:tracePt t="7244" x="3213100" y="4514850"/>
          <p14:tracePt t="7348" x="3232150" y="4514850"/>
          <p14:tracePt t="7357" x="3257550" y="4495800"/>
          <p14:tracePt t="7364" x="3270250" y="4489450"/>
          <p14:tracePt t="7377" x="3289300" y="4464050"/>
          <p14:tracePt t="7394" x="3289300" y="4451350"/>
          <p14:tracePt t="7411" x="3289300" y="4445000"/>
          <p14:tracePt t="7427" x="3270250" y="4432300"/>
          <p14:tracePt t="7445" x="3219450" y="4419600"/>
          <p14:tracePt t="7461" x="3187700" y="4425950"/>
          <p14:tracePt t="7477" x="3149600" y="4445000"/>
          <p14:tracePt t="7496" x="3111500" y="4464050"/>
          <p14:tracePt t="7502" x="3086100" y="4476750"/>
          <p14:tracePt t="7511" x="3067050" y="4476750"/>
          <p14:tracePt t="7527" x="3009900" y="4508500"/>
          <p14:tracePt t="7547" x="2933700" y="4533900"/>
          <p14:tracePt t="7561" x="2838450" y="4559300"/>
          <p14:tracePt t="7578" x="2730500" y="4572000"/>
          <p14:tracePt t="7594" x="2635250" y="4591050"/>
          <p14:tracePt t="7612" x="2470150" y="4635500"/>
          <p14:tracePt t="7629" x="2311400" y="4679950"/>
          <p14:tracePt t="7646" x="2152650" y="4705350"/>
          <p14:tracePt t="7661" x="2019300" y="4718050"/>
          <p14:tracePt t="7678" x="1962150" y="4718050"/>
          <p14:tracePt t="7694" x="1905000" y="4718050"/>
          <p14:tracePt t="7710" x="1873250" y="4699000"/>
          <p14:tracePt t="7729" x="1854200" y="4679950"/>
          <p14:tracePt t="7744" x="1835150" y="4616450"/>
          <p14:tracePt t="7762" x="1803400" y="4540250"/>
          <p14:tracePt t="7777" x="1797050" y="4508500"/>
          <p14:tracePt t="7796" x="1784350" y="4470400"/>
          <p14:tracePt t="7811" x="1784350" y="4445000"/>
          <p14:tracePt t="7829" x="1778000" y="4419600"/>
          <p14:tracePt t="7846" x="1778000" y="4387850"/>
          <p14:tracePt t="7863" x="1778000" y="4349750"/>
          <p14:tracePt t="7878" x="1790700" y="4311650"/>
          <p14:tracePt t="7895" x="1803400" y="4298950"/>
          <p14:tracePt t="7912" x="1803400" y="4292600"/>
          <p14:tracePt t="7929" x="1803400" y="4286250"/>
          <p14:tracePt t="8134" x="1803400" y="4279900"/>
          <p14:tracePt t="8141" x="1809750" y="4279900"/>
          <p14:tracePt t="8169" x="1809750" y="4273550"/>
          <p14:tracePt t="8191" x="1809750" y="4267200"/>
          <p14:tracePt t="8203" x="1809750" y="4260850"/>
          <p14:tracePt t="8722" x="1822450" y="4248150"/>
          <p14:tracePt t="8730" x="1835150" y="4216400"/>
          <p14:tracePt t="8745" x="1866900" y="4165600"/>
          <p14:tracePt t="8762" x="1911350" y="4102100"/>
          <p14:tracePt t="8779" x="1981200" y="4025900"/>
          <p14:tracePt t="8796" x="2114550" y="3892550"/>
          <p14:tracePt t="8813" x="2209800" y="3803650"/>
          <p14:tracePt t="8829" x="2254250" y="3765550"/>
          <p14:tracePt t="8862" x="2292350" y="3740150"/>
          <p14:tracePt t="8897" x="2298700" y="3727450"/>
          <p14:tracePt t="14320" x="2324100" y="3702050"/>
          <p14:tracePt t="14328" x="2349500" y="3689350"/>
          <p14:tracePt t="14335" x="2368550" y="3670300"/>
          <p14:tracePt t="14351" x="2438400" y="3632200"/>
          <p14:tracePt t="14368" x="2495550" y="3606800"/>
          <p14:tracePt t="14403" x="2895600" y="3517900"/>
          <p14:tracePt t="14436" x="3206750" y="3492500"/>
          <p14:tracePt t="14468" x="3460750" y="3473450"/>
          <p14:tracePt t="14485" x="3587750" y="3467100"/>
          <p14:tracePt t="14504" x="3708400" y="3460750"/>
          <p14:tracePt t="14508" x="3765550" y="3460750"/>
          <p14:tracePt t="14517" x="3911600" y="3460750"/>
          <p14:tracePt t="14534" x="4006850" y="3473450"/>
          <p14:tracePt t="14552" x="4152900" y="3492500"/>
          <p14:tracePt t="14568" x="4267200" y="3511550"/>
          <p14:tracePt t="14584" x="4356100" y="3536950"/>
          <p14:tracePt t="14601" x="4419600" y="3549650"/>
          <p14:tracePt t="14621" x="4432300" y="3556000"/>
          <p14:tracePt t="15740" x="4438650" y="3556000"/>
          <p14:tracePt t="15748" x="4438650" y="3575050"/>
          <p14:tracePt t="15754" x="4451350" y="3587750"/>
          <p14:tracePt t="15770" x="4457700" y="3606800"/>
          <p14:tracePt t="15786" x="4464050" y="3632200"/>
          <p14:tracePt t="15802" x="4464050" y="3663950"/>
          <p14:tracePt t="15819" x="4464050" y="3695700"/>
          <p14:tracePt t="15855" x="4438650" y="3810000"/>
          <p14:tracePt t="15887" x="4394200" y="3873500"/>
          <p14:tracePt t="15919" x="4191000" y="3981450"/>
          <p14:tracePt t="16032" x="4191000" y="3994150"/>
          <p14:tracePt t="16063" x="4191000" y="4000500"/>
          <p14:tracePt t="16074" x="4184650" y="4013200"/>
          <p14:tracePt t="16110" x="4184650" y="4006850"/>
          <p14:tracePt t="16121" x="4184650" y="3994150"/>
          <p14:tracePt t="16127" x="4184650" y="3981450"/>
          <p14:tracePt t="16142" x="4184650" y="3968750"/>
          <p14:tracePt t="16182" x="4178300" y="3968750"/>
          <p14:tracePt t="16193" x="4171950" y="3968750"/>
          <p14:tracePt t="16218" x="4171950" y="3981450"/>
          <p14:tracePt t="16226" x="4171950" y="3994150"/>
          <p14:tracePt t="16237" x="4165600" y="4019550"/>
          <p14:tracePt t="16252" x="4159250" y="4044950"/>
          <p14:tracePt t="16271" x="4152900" y="4051300"/>
          <p14:tracePt t="16286" x="4152900" y="4057650"/>
          <p14:tracePt t="16606" x="4152900" y="4051300"/>
          <p14:tracePt t="16611" x="4152900" y="4032250"/>
          <p14:tracePt t="16620" x="4152900" y="4006850"/>
          <p14:tracePt t="16637" x="4146550" y="3962400"/>
          <p14:tracePt t="16672" x="4146550" y="3816350"/>
          <p14:tracePt t="16703" x="4146550" y="3670300"/>
          <p14:tracePt t="16737" x="4146550" y="3587750"/>
          <p14:tracePt t="16753" x="4152900" y="3536950"/>
          <p14:tracePt t="16770" x="4159250" y="3486150"/>
          <p14:tracePt t="16786" x="4165600" y="3467100"/>
          <p14:tracePt t="16803" x="4165600" y="3460750"/>
          <p14:tracePt t="16820" x="4165600" y="3454400"/>
          <p14:tracePt t="16837" x="4165600" y="3441700"/>
          <p14:tracePt t="16855" x="4165600" y="3435350"/>
          <p14:tracePt t="16873" x="4171950" y="3429000"/>
          <p14:tracePt t="16887" x="4171950" y="3416300"/>
          <p14:tracePt t="16903" x="4178300" y="3390900"/>
          <p14:tracePt t="16920" x="4184650" y="3371850"/>
          <p14:tracePt t="16937" x="4191000" y="3340100"/>
          <p14:tracePt t="16955" x="4210050" y="3295650"/>
          <p14:tracePt t="16971" x="4216400" y="3270250"/>
          <p14:tracePt t="16987" x="4222750" y="3263900"/>
          <p14:tracePt t="17003" x="4222750" y="3251200"/>
          <p14:tracePt t="17020" x="4222750" y="3244850"/>
          <p14:tracePt t="17060" x="4222750" y="3238500"/>
          <p14:tracePt t="17066" x="4229100" y="3238500"/>
          <p14:tracePt t="17143" x="4229100" y="3232150"/>
          <p14:tracePt t="18609" x="4235450" y="3232150"/>
          <p14:tracePt t="18694" x="4241800" y="3225800"/>
          <p14:tracePt t="18700" x="4248150" y="3225800"/>
          <p14:tracePt t="18707" x="4248150" y="3219450"/>
          <p14:tracePt t="18724" x="4254500" y="3206750"/>
          <p14:tracePt t="18742" x="4254500" y="3200400"/>
          <p14:tracePt t="18755" x="4260850" y="3187700"/>
          <p14:tracePt t="18772" x="4273550" y="3175000"/>
          <p14:tracePt t="18805" x="4292600" y="3149600"/>
          <p14:tracePt t="18838" x="4305300" y="3130550"/>
          <p14:tracePt t="18872" x="4324350" y="3111500"/>
          <p14:tracePt t="18889" x="4343400" y="3098800"/>
          <p14:tracePt t="18906" x="4375150" y="3079750"/>
          <p14:tracePt t="18924" x="4470400" y="3035300"/>
          <p14:tracePt t="18940" x="4584700" y="3003550"/>
          <p14:tracePt t="18956" x="4679950" y="2978150"/>
          <p14:tracePt t="18973" x="4743450" y="2971800"/>
          <p14:tracePt t="18989" x="4762500" y="2965450"/>
          <p14:tracePt t="19005" x="4768850" y="2965450"/>
          <p14:tracePt t="20199" x="4775200" y="2965450"/>
          <p14:tracePt t="20205" x="4787900" y="2984500"/>
          <p14:tracePt t="20212" x="4806950" y="3009900"/>
          <p14:tracePt t="20223" x="4813300" y="3028950"/>
          <p14:tracePt t="20241" x="4832350" y="3048000"/>
          <p14:tracePt t="20256" x="4851400" y="3067050"/>
          <p14:tracePt t="20273" x="4857750" y="3073400"/>
          <p14:tracePt t="20307" x="4889500" y="3092450"/>
          <p14:tracePt t="20342" x="4927600" y="3105150"/>
          <p14:tracePt t="20374" x="4953000" y="3111500"/>
          <p14:tracePt t="20390" x="4959350" y="3111500"/>
          <p14:tracePt t="20407" x="4965700" y="3111500"/>
          <p14:tracePt t="20423" x="4965700" y="3117850"/>
          <p14:tracePt t="22210" x="4984750" y="3117850"/>
          <p14:tracePt t="22220" x="5022850" y="3111500"/>
          <p14:tracePt t="22225" x="5041900" y="3111500"/>
          <p14:tracePt t="22242" x="5137150" y="3098800"/>
          <p14:tracePt t="22259" x="5283200" y="3098800"/>
          <p14:tracePt t="22275" x="5454650" y="3098800"/>
          <p14:tracePt t="22294" x="5632450" y="3111500"/>
          <p14:tracePt t="22325" x="5657850" y="3111500"/>
          <p14:tracePt t="22396" x="5626100" y="3111500"/>
          <p14:tracePt t="22409" x="5575300" y="3105150"/>
          <p14:tracePt t="22426" x="5505450" y="3098800"/>
          <p14:tracePt t="22442" x="5410200" y="3092450"/>
          <p14:tracePt t="22459" x="5314950" y="3086100"/>
          <p14:tracePt t="22477" x="5289550" y="3086100"/>
          <p14:tracePt t="22492" x="5283200" y="3086100"/>
          <p14:tracePt t="22549" x="5302250" y="3086100"/>
          <p14:tracePt t="22558" x="5334000" y="3092450"/>
          <p14:tracePt t="22563" x="5378450" y="3098800"/>
          <p14:tracePt t="22577" x="5461000" y="3105150"/>
          <p14:tracePt t="22596" x="5524500" y="3105150"/>
          <p14:tracePt t="22609" x="5562600" y="3105150"/>
          <p14:tracePt t="22651" x="5549900" y="3105150"/>
          <p14:tracePt t="22659" x="5511800" y="3105150"/>
          <p14:tracePt t="22678" x="5365750" y="3098800"/>
          <p14:tracePt t="22695" x="5353050" y="3098800"/>
          <p14:tracePt t="22725" x="5448300" y="3098800"/>
          <p14:tracePt t="22742" x="5657850" y="3105150"/>
          <p14:tracePt t="22759" x="5829300" y="3111500"/>
          <p14:tracePt t="22778" x="5911850" y="3105150"/>
          <p14:tracePt t="22819" x="5905500" y="3105150"/>
          <p14:tracePt t="22828" x="5886450" y="3098800"/>
          <p14:tracePt t="22842" x="5854700" y="3098800"/>
          <p14:tracePt t="22881" x="5861050" y="3098800"/>
          <p14:tracePt t="22895" x="5975350" y="3111500"/>
          <p14:tracePt t="22911" x="6089650" y="3124200"/>
          <p14:tracePt t="22926" x="6210300" y="3124200"/>
          <p14:tracePt t="22943" x="6267450" y="3124200"/>
          <p14:tracePt t="22959" x="6286500" y="3124200"/>
          <p14:tracePt t="23128" x="6280150" y="3124200"/>
          <p14:tracePt t="23137" x="6280150" y="3130550"/>
          <p14:tracePt t="23143" x="6280150" y="3143250"/>
          <p14:tracePt t="23159" x="6273800" y="3181350"/>
          <p14:tracePt t="23176" x="6235700" y="3225800"/>
          <p14:tracePt t="23193" x="6178550" y="3263900"/>
          <p14:tracePt t="23518" x="6184900" y="3251200"/>
          <p14:tracePt t="23528" x="6191250" y="3244850"/>
          <p14:tracePt t="23543" x="6197600" y="3232150"/>
          <p14:tracePt t="23561" x="6203950" y="3219450"/>
          <p14:tracePt t="23578" x="6203950" y="3187700"/>
          <p14:tracePt t="23595" x="6203950" y="3175000"/>
          <p14:tracePt t="23692" x="6197600" y="3168650"/>
          <p14:tracePt t="23698" x="6197600" y="3162300"/>
          <p14:tracePt t="23711" x="6184900" y="3143250"/>
          <p14:tracePt t="23729" x="6172200" y="3124200"/>
          <p14:tracePt t="23743" x="6159500" y="3105150"/>
          <p14:tracePt t="23761" x="6159500" y="3098800"/>
          <p14:tracePt t="23795" x="6159500" y="3092450"/>
          <p14:tracePt t="23845" x="6165850" y="3092450"/>
          <p14:tracePt t="23860" x="6172200" y="3092450"/>
          <p14:tracePt t="23867" x="6184900" y="3092450"/>
          <p14:tracePt t="23883" x="6191250" y="3092450"/>
          <p14:tracePt t="23895" x="6216650" y="3092450"/>
          <p14:tracePt t="23911" x="6248400" y="3105150"/>
          <p14:tracePt t="23930" x="6280150" y="3117850"/>
          <p14:tracePt t="23943" x="6350000" y="3149600"/>
          <p14:tracePt t="23962" x="6407150" y="3168650"/>
          <p14:tracePt t="23977" x="6451600" y="3181350"/>
          <p14:tracePt t="23995" x="6489700" y="3181350"/>
          <p14:tracePt t="24013" x="6527800" y="3181350"/>
          <p14:tracePt t="24027" x="6540500" y="3181350"/>
          <p14:tracePt t="24047" x="6546850" y="3181350"/>
          <p14:tracePt t="24060" x="6553200" y="3168650"/>
          <p14:tracePt t="24077" x="6559550" y="3136900"/>
          <p14:tracePt t="24094" x="6559550" y="3098800"/>
          <p14:tracePt t="24111" x="6546850" y="3009900"/>
          <p14:tracePt t="24127" x="6534150" y="2978150"/>
          <p14:tracePt t="24144" x="6527800" y="2971800"/>
          <p14:tracePt t="24161" x="6521450" y="2965450"/>
          <p14:tracePt t="24177" x="6508750" y="2952750"/>
          <p14:tracePt t="24194" x="6496050" y="2952750"/>
          <p14:tracePt t="24211" x="6464300" y="2940050"/>
          <p14:tracePt t="24227" x="6413500" y="2933700"/>
          <p14:tracePt t="24245" x="6350000" y="2933700"/>
          <p14:tracePt t="24262" x="6267450" y="2927350"/>
          <p14:tracePt t="24277" x="6203950" y="2921000"/>
          <p14:tracePt t="24296" x="6146800" y="2921000"/>
          <p14:tracePt t="24313" x="6108700" y="2921000"/>
          <p14:tracePt t="24328" x="6076950" y="2940050"/>
          <p14:tracePt t="24344" x="6064250" y="2959100"/>
          <p14:tracePt t="24361" x="6064250" y="2978150"/>
          <p14:tracePt t="24377" x="6064250" y="3009900"/>
          <p14:tracePt t="24394" x="6070600" y="3048000"/>
          <p14:tracePt t="24411" x="6096000" y="3086100"/>
          <p14:tracePt t="24427" x="6146800" y="3136900"/>
          <p14:tracePt t="24444" x="6191250" y="3175000"/>
          <p14:tracePt t="24461" x="6210300" y="3187700"/>
          <p14:tracePt t="24479" x="6216650" y="3194050"/>
          <p14:tracePt t="24497" x="6229350" y="3194050"/>
          <p14:tracePt t="25049" x="6242050" y="3194050"/>
          <p14:tracePt t="25066" x="6248400" y="3187700"/>
          <p14:tracePt t="25072" x="6248400" y="3181350"/>
          <p14:tracePt t="25078" x="6261100" y="3175000"/>
          <p14:tracePt t="25095" x="6267450" y="3168650"/>
          <p14:tracePt t="25111" x="6267450" y="3162300"/>
          <p14:tracePt t="25145" x="6299200" y="3143250"/>
          <p14:tracePt t="25178" x="6343650" y="3130550"/>
          <p14:tracePt t="25211" x="6438900" y="3111500"/>
          <p14:tracePt t="25229" x="6527800" y="3098800"/>
          <p14:tracePt t="25247" x="6565900" y="3092450"/>
          <p14:tracePt t="25261" x="6610350" y="3092450"/>
          <p14:tracePt t="25279" x="6648450" y="3092450"/>
          <p14:tracePt t="25297" x="6680200" y="3092450"/>
          <p14:tracePt t="25311" x="6711950" y="3086100"/>
          <p14:tracePt t="25329" x="6743700" y="3086100"/>
          <p14:tracePt t="25347" x="6794500" y="3086100"/>
          <p14:tracePt t="25361" x="6838950" y="3079750"/>
          <p14:tracePt t="25378" x="6896100" y="3079750"/>
          <p14:tracePt t="25395" x="6934200" y="3079750"/>
          <p14:tracePt t="25412" x="6972300" y="3079750"/>
          <p14:tracePt t="25429" x="6991350" y="3079750"/>
          <p14:tracePt t="25445" x="7016750" y="3079750"/>
          <p14:tracePt t="25463" x="7029450" y="3079750"/>
          <p14:tracePt t="25478" x="7042150" y="3079750"/>
          <p14:tracePt t="25497" x="7061200" y="3079750"/>
          <p14:tracePt t="25513" x="7080250" y="3079750"/>
          <p14:tracePt t="25529" x="7092950" y="3079750"/>
          <p14:tracePt t="25546" x="7099300" y="3079750"/>
          <p14:tracePt t="25589" x="7105650" y="3079750"/>
          <p14:tracePt t="25617" x="7112000" y="3079750"/>
          <p14:tracePt t="25627" x="7118350" y="3079750"/>
          <p14:tracePt t="25633" x="7118350" y="3086100"/>
          <p14:tracePt t="25650" x="7124700" y="3086100"/>
          <p14:tracePt t="25663" x="7131050" y="3086100"/>
          <p14:tracePt t="25690" x="7137400" y="3086100"/>
          <p14:tracePt t="25696" x="7143750" y="3092450"/>
          <p14:tracePt t="25712" x="7156450" y="3092450"/>
          <p14:tracePt t="25729" x="7175500" y="3092450"/>
          <p14:tracePt t="25745" x="7194550" y="3098800"/>
          <p14:tracePt t="25762" x="7219950" y="3098800"/>
          <p14:tracePt t="25779" x="7232650" y="3098800"/>
          <p14:tracePt t="25795" x="7245350" y="3098800"/>
          <p14:tracePt t="25812" x="7277100" y="3098800"/>
          <p14:tracePt t="25828" x="7296150" y="3098800"/>
          <p14:tracePt t="25845" x="7340600" y="3098800"/>
          <p14:tracePt t="25863" x="7410450" y="3098800"/>
          <p14:tracePt t="25879" x="7442200" y="3098800"/>
          <p14:tracePt t="25896" x="7480300" y="3098800"/>
          <p14:tracePt t="25914" x="7486650" y="3098800"/>
          <p14:tracePt t="26120" x="7486650" y="3092450"/>
          <p14:tracePt t="26152" x="7493000" y="3092450"/>
          <p14:tracePt t="26157" x="7499350" y="3086100"/>
          <p14:tracePt t="26175" x="7505700" y="3086100"/>
          <p14:tracePt t="26181" x="7518400" y="3086100"/>
          <p14:tracePt t="26196" x="7562850" y="3079750"/>
          <p14:tracePt t="26214" x="7620000" y="3073400"/>
          <p14:tracePt t="26230" x="7689850" y="3073400"/>
          <p14:tracePt t="26265" x="8013700" y="3041650"/>
          <p14:tracePt t="26296" x="8216900" y="3016250"/>
          <p14:tracePt t="26332" x="8362950" y="3003550"/>
          <p14:tracePt t="26346" x="8394700" y="3003550"/>
          <p14:tracePt t="26413" x="8382000" y="3003550"/>
          <p14:tracePt t="26420" x="8343900" y="3035300"/>
          <p14:tracePt t="26429" x="8293100" y="3079750"/>
          <p14:tracePt t="26446" x="8242300" y="3124200"/>
          <p14:tracePt t="26463" x="8204200" y="3168650"/>
          <p14:tracePt t="26697" x="8210550" y="3162300"/>
          <p14:tracePt t="26705" x="8216900" y="3149600"/>
          <p14:tracePt t="26716" x="8223250" y="3143250"/>
          <p14:tracePt t="26730" x="8242300" y="3124200"/>
          <p14:tracePt t="26748" x="8318500" y="3098800"/>
          <p14:tracePt t="26780" x="8515350" y="3060700"/>
          <p14:tracePt t="26813" x="8566150" y="3060700"/>
          <p14:tracePt t="26849" x="8693150" y="3054350"/>
          <p14:tracePt t="26863" x="8756650" y="3054350"/>
          <p14:tracePt t="26881" x="8864600" y="3060700"/>
          <p14:tracePt t="26896" x="8953500" y="3060700"/>
          <p14:tracePt t="26914" x="9029700" y="3067050"/>
          <p14:tracePt t="26930" x="9131300" y="3067050"/>
          <p14:tracePt t="26947" x="9226550" y="3073400"/>
          <p14:tracePt t="26964" x="9296400" y="3079750"/>
          <p14:tracePt t="26981" x="9410700" y="3086100"/>
          <p14:tracePt t="26996" x="9455150" y="3092450"/>
          <p14:tracePt t="27013" x="9518650" y="3092450"/>
          <p14:tracePt t="27031" x="9563100" y="3098800"/>
          <p14:tracePt t="27037" x="9588500" y="3098800"/>
          <p14:tracePt t="27047" x="9626600" y="3098800"/>
          <p14:tracePt t="27066" x="9734550" y="3098800"/>
          <p14:tracePt t="27082" x="9842500" y="3098800"/>
          <p14:tracePt t="27098" x="9975850" y="3098800"/>
          <p14:tracePt t="27113" x="10096500" y="3098800"/>
          <p14:tracePt t="27130" x="10267950" y="3086100"/>
          <p14:tracePt t="27147" x="10388600" y="3079750"/>
          <p14:tracePt t="27166" x="10496550" y="3073400"/>
          <p14:tracePt t="27183" x="10521950" y="3067050"/>
          <p14:tracePt t="27197" x="10553700" y="3060700"/>
          <p14:tracePt t="27216" x="10572750" y="3054350"/>
          <p14:tracePt t="27230" x="10585450" y="3048000"/>
          <p14:tracePt t="27248" x="10598150" y="3048000"/>
          <p14:tracePt t="27266" x="10617200" y="3041650"/>
          <p14:tracePt t="27283" x="10629900" y="3035300"/>
          <p14:tracePt t="27298" x="10636250" y="3028950"/>
          <p14:tracePt t="27313" x="10642600" y="3016250"/>
          <p14:tracePt t="27330" x="10648950" y="3009900"/>
          <p14:tracePt t="27347" x="10648950" y="2997200"/>
          <p14:tracePt t="27365" x="10642600" y="2952750"/>
          <p14:tracePt t="27383" x="10636250" y="2933700"/>
          <p14:tracePt t="27397" x="10629900" y="2921000"/>
          <p14:tracePt t="27413" x="10617200" y="2914650"/>
          <p14:tracePt t="27432" x="10591800" y="2901950"/>
          <p14:tracePt t="27447" x="10579100" y="2901950"/>
          <p14:tracePt t="27467" x="10534650" y="2895600"/>
          <p14:tracePt t="27481" x="10496550" y="2889250"/>
          <p14:tracePt t="27499" x="10420350" y="2882900"/>
          <p14:tracePt t="27514" x="10344150" y="2882900"/>
          <p14:tracePt t="27531" x="10274300" y="2882900"/>
          <p14:tracePt t="27538" x="10229850" y="2882900"/>
          <p14:tracePt t="27547" x="10191750" y="2889250"/>
          <p14:tracePt t="27564" x="10121900" y="2908300"/>
          <p14:tracePt t="27581" x="9944100" y="2959100"/>
          <p14:tracePt t="27599" x="9861550" y="3003550"/>
          <p14:tracePt t="27614" x="9829800" y="3028950"/>
          <p14:tracePt t="27631" x="9804400" y="3060700"/>
          <p14:tracePt t="27647" x="9798050" y="3073400"/>
          <p14:tracePt t="27664" x="9798050" y="3079750"/>
          <p14:tracePt t="27681" x="9791700" y="3079750"/>
          <p14:tracePt t="28155" x="9804400" y="3086100"/>
          <p14:tracePt t="28161" x="9817100" y="3086100"/>
          <p14:tracePt t="28172" x="9829800" y="3092450"/>
          <p14:tracePt t="28184" x="9842500" y="3092450"/>
          <p14:tracePt t="28199" x="9925050" y="3098800"/>
          <p14:tracePt t="28216" x="10033000" y="3105150"/>
          <p14:tracePt t="28232" x="10204450" y="3105150"/>
          <p14:tracePt t="28265" x="10464800" y="3124200"/>
          <p14:tracePt t="28299" x="10725150" y="3130550"/>
          <p14:tracePt t="28331" x="10775950" y="3130550"/>
          <p14:tracePt t="28348" x="10788650" y="3124200"/>
          <p14:tracePt t="28364" x="10795000" y="3124200"/>
          <p14:tracePt t="28382" x="10801350" y="3117850"/>
          <p14:tracePt t="28401" x="10807700" y="3117850"/>
          <p14:tracePt t="28415" x="10814050" y="3117850"/>
          <p14:tracePt t="28503" x="10807700" y="3117850"/>
          <p14:tracePt t="28510" x="10788650" y="3117850"/>
          <p14:tracePt t="28517" x="10763250" y="3117850"/>
          <p14:tracePt t="28532" x="10642600" y="3130550"/>
          <p14:tracePt t="28537" x="10598150" y="3136900"/>
          <p14:tracePt t="28548" x="10515600" y="3149600"/>
          <p14:tracePt t="28565" x="10344150" y="3168650"/>
          <p14:tracePt t="28581" x="10077450" y="3187700"/>
          <p14:tracePt t="28600" x="9544050" y="3206750"/>
          <p14:tracePt t="28617" x="9226550" y="3219450"/>
          <p14:tracePt t="28631" x="8851900" y="3219450"/>
          <p14:tracePt t="28648" x="8597900" y="3225800"/>
          <p14:tracePt t="28665" x="8356600" y="3232150"/>
          <p14:tracePt t="28682" x="8058150" y="3263900"/>
          <p14:tracePt t="28700" x="7740650" y="3276600"/>
          <p14:tracePt t="28716" x="7537450" y="3289300"/>
          <p14:tracePt t="28733" x="7302500" y="3289300"/>
          <p14:tracePt t="28750" x="7073900" y="3295650"/>
          <p14:tracePt t="28766" x="6845300" y="3302000"/>
          <p14:tracePt t="28782" x="6648450" y="3314700"/>
          <p14:tracePt t="28801" x="6369050" y="3321050"/>
          <p14:tracePt t="28815" x="6191250" y="3327400"/>
          <p14:tracePt t="28833" x="6032500" y="3333750"/>
          <p14:tracePt t="28848" x="5892800" y="3333750"/>
          <p14:tracePt t="28865" x="5810250" y="3333750"/>
          <p14:tracePt t="28882" x="5721350" y="3333750"/>
          <p14:tracePt t="28899" x="5657850" y="3333750"/>
          <p14:tracePt t="28917" x="5626100" y="3333750"/>
          <p14:tracePt t="28931" x="5613400" y="3333750"/>
          <p14:tracePt t="28949" x="5607050" y="3333750"/>
          <p14:tracePt t="28965" x="5600700" y="3327400"/>
          <p14:tracePt t="28982" x="5594350" y="3327400"/>
          <p14:tracePt t="28999" x="5588000" y="3327400"/>
          <p14:tracePt t="29016" x="5575300" y="3327400"/>
          <p14:tracePt t="29122" x="5568950" y="3327400"/>
          <p14:tracePt t="29173" x="5562600" y="3327400"/>
          <p14:tracePt t="29187" x="5556250" y="3327400"/>
          <p14:tracePt t="29195" x="5549900" y="3327400"/>
          <p14:tracePt t="29328" x="5549900" y="3321050"/>
          <p14:tracePt t="29335" x="5556250" y="3321050"/>
          <p14:tracePt t="29351" x="5562600" y="3321050"/>
          <p14:tracePt t="29366" x="5575300" y="3308350"/>
          <p14:tracePt t="29382" x="5607050" y="3302000"/>
          <p14:tracePt t="29399" x="5651500" y="3289300"/>
          <p14:tracePt t="29418" x="5734050" y="3276600"/>
          <p14:tracePt t="29435" x="5759450" y="3270250"/>
          <p14:tracePt t="29449" x="5772150" y="3263900"/>
          <p14:tracePt t="29466" x="5784850" y="3263900"/>
          <p14:tracePt t="29483" x="5797550" y="3257550"/>
          <p14:tracePt t="29499" x="5803900" y="3257550"/>
          <p14:tracePt t="29517" x="5810250" y="3251200"/>
          <p14:tracePt t="29535" x="5829300" y="3251200"/>
          <p14:tracePt t="29550" x="5848350" y="3238500"/>
          <p14:tracePt t="29568" x="5886450" y="3238500"/>
          <p14:tracePt t="29582" x="5911850" y="3238500"/>
          <p14:tracePt t="29602" x="5943600" y="3238500"/>
          <p14:tracePt t="29616" x="5962650" y="3238500"/>
          <p14:tracePt t="29722" x="5969000" y="3238500"/>
          <p14:tracePt t="29728" x="5975350" y="3238500"/>
          <p14:tracePt t="29735" x="5975350" y="3251200"/>
          <p14:tracePt t="29760" x="5981700" y="3257550"/>
          <p14:tracePt t="29776" x="5988050" y="3263900"/>
          <p14:tracePt t="29783" x="5994400" y="3270250"/>
          <p14:tracePt t="29801" x="6000750" y="3276600"/>
          <p14:tracePt t="29819" x="6013450" y="3282950"/>
          <p14:tracePt t="31085" x="6019800" y="3282950"/>
          <p14:tracePt t="31094" x="6032500" y="3282950"/>
          <p14:tracePt t="31101" x="6038850" y="3276600"/>
          <p14:tracePt t="31118" x="6057900" y="3276600"/>
          <p14:tracePt t="31151" x="6159500" y="3263900"/>
          <p14:tracePt t="31185" x="6210300" y="3257550"/>
          <p14:tracePt t="31219" x="6280150" y="3251200"/>
          <p14:tracePt t="31234" x="6305550" y="3251200"/>
          <p14:tracePt t="31253" x="6318250" y="3251200"/>
          <p14:tracePt t="31268" x="6324600" y="3257550"/>
          <p14:tracePt t="31284" x="6330950" y="3257550"/>
          <p14:tracePt t="31301" x="6337300" y="3263900"/>
          <p14:tracePt t="31320" x="6350000" y="3263900"/>
          <p14:tracePt t="31334" x="6356350" y="3263900"/>
          <p14:tracePt t="31351" x="6362700" y="3263900"/>
          <p14:tracePt t="31368" x="6375400" y="3263900"/>
          <p14:tracePt t="31384" x="6394450" y="3263900"/>
          <p14:tracePt t="31403" x="6426200" y="3263900"/>
          <p14:tracePt t="31419" x="6489700" y="3263900"/>
          <p14:tracePt t="31436" x="6521450" y="3263900"/>
          <p14:tracePt t="31451" x="6559550" y="3270250"/>
          <p14:tracePt t="31471" x="6604000" y="3276600"/>
          <p14:tracePt t="31484" x="6623050" y="3276600"/>
          <p14:tracePt t="31503" x="6629400" y="3276600"/>
          <p14:tracePt t="31518" x="6635750" y="3276600"/>
          <p14:tracePt t="31536" x="6642100" y="3276600"/>
          <p14:tracePt t="31551" x="6648450" y="3276600"/>
          <p14:tracePt t="31579" x="6654800" y="3276600"/>
          <p14:tracePt t="31602" x="6661150" y="3276600"/>
          <p14:tracePt t="31629" x="6667500" y="3276600"/>
          <p14:tracePt t="31647" x="6673850" y="3276600"/>
          <p14:tracePt t="31656" x="6680200" y="3276600"/>
          <p14:tracePt t="31673" x="6686550" y="3276600"/>
          <p14:tracePt t="31688" x="6705600" y="3276600"/>
          <p14:tracePt t="31701" x="6769100" y="3276600"/>
          <p14:tracePt t="31718" x="6838950" y="3276600"/>
          <p14:tracePt t="31735" x="6953250" y="3282950"/>
          <p14:tracePt t="31755" x="7118350" y="3282950"/>
          <p14:tracePt t="31769" x="7283450" y="3282950"/>
          <p14:tracePt t="31785" x="7359650" y="3282950"/>
          <p14:tracePt t="31801" x="7404100" y="3282950"/>
          <p14:tracePt t="31818" x="7429500" y="3276600"/>
          <p14:tracePt t="31835" x="7461250" y="3270250"/>
          <p14:tracePt t="31851" x="7499350" y="3251200"/>
          <p14:tracePt t="31871" x="7537450" y="3244850"/>
          <p14:tracePt t="31885" x="7556500" y="3244850"/>
          <p14:tracePt t="31903" x="7569200" y="3244850"/>
          <p14:tracePt t="31919" x="7581900" y="3244850"/>
          <p14:tracePt t="31937" x="7588250" y="3244850"/>
          <p14:tracePt t="31953" x="7607300" y="3244850"/>
          <p14:tracePt t="31970" x="7620000" y="3244850"/>
          <p14:tracePt t="31985" x="7632700" y="3244850"/>
          <p14:tracePt t="32003" x="7639050" y="3244850"/>
          <p14:tracePt t="32020" x="7651750" y="3244850"/>
          <p14:tracePt t="32035" x="7670800" y="3244850"/>
          <p14:tracePt t="32054" x="7689850" y="3244850"/>
          <p14:tracePt t="32069" x="7696200" y="3244850"/>
          <p14:tracePt t="32085" x="7702550" y="3244850"/>
          <p14:tracePt t="32173" x="7715250" y="3244850"/>
          <p14:tracePt t="32179" x="7721600" y="3244850"/>
          <p14:tracePt t="32195" x="7740650" y="3244850"/>
          <p14:tracePt t="32203" x="7753350" y="3244850"/>
          <p14:tracePt t="32219" x="7778750" y="3244850"/>
          <p14:tracePt t="32235" x="7810500" y="3244850"/>
          <p14:tracePt t="32252" x="7823200" y="3244850"/>
          <p14:tracePt t="32269" x="7835900" y="3244850"/>
          <p14:tracePt t="32286" x="7842250" y="3244850"/>
          <p14:tracePt t="32302" x="7848600" y="3244850"/>
          <p14:tracePt t="32318" x="7867650" y="3244850"/>
          <p14:tracePt t="32335" x="7886700" y="3244850"/>
          <p14:tracePt t="32352" x="7899400" y="3244850"/>
          <p14:tracePt t="32369" x="7918450" y="3244850"/>
          <p14:tracePt t="32385" x="7937500" y="3244850"/>
          <p14:tracePt t="32420" x="7943850" y="3244850"/>
          <p14:tracePt t="32437" x="7950200" y="3244850"/>
          <p14:tracePt t="32452" x="7956550" y="3244850"/>
          <p14:tracePt t="32470" x="7975600" y="3244850"/>
          <p14:tracePt t="32486" x="8013700" y="3244850"/>
          <p14:tracePt t="32504" x="8058150" y="3244850"/>
          <p14:tracePt t="32519" x="8121650" y="3244850"/>
          <p14:tracePt t="32537" x="8172450" y="3244850"/>
          <p14:tracePt t="32552" x="8223250" y="3251200"/>
          <p14:tracePt t="32569" x="8255000" y="3257550"/>
          <p14:tracePt t="32576" x="8286750" y="3257550"/>
          <p14:tracePt t="32585" x="8318500" y="3263900"/>
          <p14:tracePt t="32602" x="8343900" y="3263900"/>
          <p14:tracePt t="32621" x="8369300" y="3263900"/>
          <p14:tracePt t="32636" x="8375650" y="3263900"/>
          <p14:tracePt t="32653" x="8388350" y="3263900"/>
          <p14:tracePt t="32671" x="8401050" y="3263900"/>
          <p14:tracePt t="32688" x="8407400" y="3263900"/>
          <p14:tracePt t="32702" x="8445500" y="3263900"/>
          <p14:tracePt t="32721" x="8477250" y="3263900"/>
          <p14:tracePt t="32736" x="8515350" y="3263900"/>
          <p14:tracePt t="32755" x="8528050" y="3263900"/>
          <p14:tracePt t="32769" x="8547100" y="3263900"/>
          <p14:tracePt t="32788" x="8585200" y="3263900"/>
          <p14:tracePt t="32802" x="8610600" y="3263900"/>
          <p14:tracePt t="32821" x="8648700" y="3263900"/>
          <p14:tracePt t="32836" x="8699500" y="3263900"/>
          <p14:tracePt t="32852" x="8775700" y="3257550"/>
          <p14:tracePt t="32870" x="8832850" y="3251200"/>
          <p14:tracePt t="32888" x="8934450" y="3244850"/>
          <p14:tracePt t="32903" x="8985250" y="3238500"/>
          <p14:tracePt t="32919" x="9048750" y="3232150"/>
          <p14:tracePt t="32938" x="9093200" y="3232150"/>
          <p14:tracePt t="32952" x="9124950" y="3225800"/>
          <p14:tracePt t="32969" x="9156700" y="3219450"/>
          <p14:tracePt t="32987" x="9194800" y="3219450"/>
          <p14:tracePt t="33003" x="9207500" y="3219450"/>
          <p14:tracePt t="33019" x="9220200" y="3219450"/>
          <p14:tracePt t="33036" x="9245600" y="3219450"/>
          <p14:tracePt t="33053" x="9258300" y="3219450"/>
          <p14:tracePt t="33069" x="9277350" y="3219450"/>
          <p14:tracePt t="33076" x="9283700" y="3219450"/>
          <p14:tracePt t="33086" x="9290050" y="3219450"/>
          <p14:tracePt t="33103" x="9309100" y="3219450"/>
          <p14:tracePt t="33122" x="9315450" y="3219450"/>
          <p14:tracePt t="33136" x="9321800" y="3219450"/>
          <p14:tracePt t="33154" x="9328150" y="3219450"/>
          <p14:tracePt t="33171" x="9334500" y="3213100"/>
          <p14:tracePt t="33186" x="9340850" y="3213100"/>
          <p14:tracePt t="34785" x="9334500" y="3213100"/>
          <p14:tracePt t="34804" x="9328150" y="3213100"/>
          <p14:tracePt t="34810" x="9321800" y="3206750"/>
          <p14:tracePt t="34822" x="9296400" y="3200400"/>
          <p14:tracePt t="34839" x="9271000" y="3194050"/>
          <p14:tracePt t="34856" x="9251950" y="3181350"/>
          <p14:tracePt t="34888" x="9226550" y="3175000"/>
          <p14:tracePt t="34921" x="9182100" y="3155950"/>
          <p14:tracePt t="34954" x="9105900" y="3136900"/>
          <p14:tracePt t="34971" x="9080500" y="3130550"/>
          <p14:tracePt t="34988" x="9061450" y="3124200"/>
          <p14:tracePt t="35004" x="9036050" y="3124200"/>
          <p14:tracePt t="35021" x="9004300" y="3124200"/>
          <p14:tracePt t="35039" x="8953500" y="3117850"/>
          <p14:tracePt t="35054" x="8832850" y="3098800"/>
          <p14:tracePt t="35071" x="8769350" y="3086100"/>
          <p14:tracePt t="35088" x="8718550" y="3079750"/>
          <p14:tracePt t="35095" x="8674100" y="3073400"/>
          <p14:tracePt t="35107" x="8648700" y="3073400"/>
          <p14:tracePt t="35123" x="8616950" y="3067050"/>
          <p14:tracePt t="35140" x="8559800" y="3067050"/>
          <p14:tracePt t="35155" x="8528050" y="3067050"/>
          <p14:tracePt t="35172" x="8489950" y="3079750"/>
          <p14:tracePt t="35188" x="8432800" y="3092450"/>
          <p14:tracePt t="35205" x="8388350" y="3111500"/>
          <p14:tracePt t="35224" x="8331200" y="3136900"/>
          <p14:tracePt t="35242" x="8274050" y="3155950"/>
          <p14:tracePt t="35255" x="8248650" y="3168650"/>
          <p14:tracePt t="35271" x="8223250" y="3181350"/>
          <p14:tracePt t="35288" x="8210550" y="3187700"/>
          <p14:tracePt t="35305" x="8204200" y="3200400"/>
          <p14:tracePt t="35324" x="8191500" y="3219450"/>
          <p14:tracePt t="35339" x="8185150" y="3225800"/>
          <p14:tracePt t="35357" x="8166100" y="3251200"/>
          <p14:tracePt t="35372" x="8159750" y="3270250"/>
          <p14:tracePt t="35388" x="8159750" y="3276600"/>
          <p14:tracePt t="35405" x="8159750" y="3282950"/>
          <p14:tracePt t="35475" x="8172450" y="3282950"/>
          <p14:tracePt t="35482" x="8185150" y="3289300"/>
          <p14:tracePt t="35488" x="8204200" y="3289300"/>
          <p14:tracePt t="35505" x="8261350" y="3302000"/>
          <p14:tracePt t="35521" x="8382000" y="3321050"/>
          <p14:tracePt t="35539" x="8540750" y="3346450"/>
          <p14:tracePt t="35555" x="8667750" y="3352800"/>
          <p14:tracePt t="35573" x="8763000" y="3359150"/>
          <p14:tracePt t="35578" x="8782050" y="3359150"/>
          <p14:tracePt t="35589" x="8839200" y="3359150"/>
          <p14:tracePt t="35607" x="8921750" y="3352800"/>
          <p14:tracePt t="35622" x="8985250" y="3346450"/>
          <p14:tracePt t="35642" x="9074150" y="3333750"/>
          <p14:tracePt t="35655" x="9112250" y="3327400"/>
          <p14:tracePt t="35674" x="9144000" y="3327400"/>
          <p14:tracePt t="35689" x="9175750" y="3321050"/>
          <p14:tracePt t="35706" x="9213850" y="3314700"/>
          <p14:tracePt t="35724" x="9277350" y="3314700"/>
          <p14:tracePt t="35741" x="9448800" y="3308350"/>
          <p14:tracePt t="35757" x="9512300" y="3308350"/>
          <p14:tracePt t="35772" x="9575800" y="3302000"/>
          <p14:tracePt t="35789" x="9613900" y="3295650"/>
          <p14:tracePt t="35805" x="9632950" y="3289300"/>
          <p14:tracePt t="35822" x="9652000" y="3282950"/>
          <p14:tracePt t="35839" x="9671050" y="3257550"/>
          <p14:tracePt t="35857" x="9677400" y="3244850"/>
          <p14:tracePt t="35873" x="9690100" y="3232150"/>
          <p14:tracePt t="35890" x="9690100" y="3225800"/>
          <p14:tracePt t="35905" x="9690100" y="3213100"/>
          <p14:tracePt t="35952" x="9690100" y="3206750"/>
          <p14:tracePt t="35967" x="9690100" y="3187700"/>
          <p14:tracePt t="35974" x="9690100" y="3181350"/>
          <p14:tracePt t="35989" x="9690100" y="3162300"/>
          <p14:tracePt t="36006" x="9690100" y="3143250"/>
          <p14:tracePt t="36022" x="9671050" y="3124200"/>
          <p14:tracePt t="36039" x="9658350" y="3117850"/>
          <p14:tracePt t="36058" x="9620250" y="3098800"/>
          <p14:tracePt t="36073" x="9569450" y="3092450"/>
          <p14:tracePt t="36080" x="9537700" y="3092450"/>
          <p14:tracePt t="36089" x="9505950" y="3092450"/>
          <p14:tracePt t="36106" x="9385300" y="3092450"/>
          <p14:tracePt t="36124" x="9296400" y="3105150"/>
          <p14:tracePt t="36139" x="9150350" y="3124200"/>
          <p14:tracePt t="36157" x="9004300" y="3143250"/>
          <p14:tracePt t="36174" x="8909050" y="3162300"/>
          <p14:tracePt t="36189" x="8801100" y="3194050"/>
          <p14:tracePt t="36206" x="8724900" y="3213100"/>
          <p14:tracePt t="36222" x="8597900" y="3244850"/>
          <p14:tracePt t="36239" x="8451850" y="3282950"/>
          <p14:tracePt t="36257" x="8318500" y="3340100"/>
          <p14:tracePt t="36272" x="8242300" y="3371850"/>
          <p14:tracePt t="36289" x="8216900" y="3378200"/>
          <p14:tracePt t="36306" x="8210550" y="3384550"/>
          <p14:tracePt t="36323" x="8204200" y="3384550"/>
          <p14:tracePt t="36341" x="8197850" y="3397250"/>
          <p14:tracePt t="36356" x="8191500" y="3403600"/>
          <p14:tracePt t="36469" x="8204200" y="3403600"/>
          <p14:tracePt t="36476" x="8223250" y="3403600"/>
          <p14:tracePt t="36489" x="8267700" y="3403600"/>
          <p14:tracePt t="36506" x="8375650" y="3397250"/>
          <p14:tracePt t="36522" x="8439150" y="3397250"/>
          <p14:tracePt t="36541" x="8540750" y="3397250"/>
          <p14:tracePt t="36559" x="8616950" y="3390900"/>
          <p14:tracePt t="36573" x="8731250" y="3378200"/>
          <p14:tracePt t="36590" x="8826500" y="3378200"/>
          <p14:tracePt t="36595" x="8902700" y="3365500"/>
          <p14:tracePt t="36606" x="8934450" y="3365500"/>
          <p14:tracePt t="36623" x="9067800" y="3346450"/>
          <p14:tracePt t="36639" x="9169400" y="3327400"/>
          <p14:tracePt t="36658" x="9283700" y="3308350"/>
          <p14:tracePt t="36673" x="9347200" y="3302000"/>
          <p14:tracePt t="36690" x="9429750" y="3302000"/>
          <p14:tracePt t="36706" x="9486900" y="3302000"/>
          <p14:tracePt t="36724" x="9569450" y="3295650"/>
          <p14:tracePt t="36740" x="9601200" y="3289300"/>
          <p14:tracePt t="36760" x="9658350" y="3276600"/>
          <p14:tracePt t="36773" x="9702800" y="3270250"/>
          <p14:tracePt t="36789" x="9715500" y="3270250"/>
          <p14:tracePt t="36809" x="9747250" y="3257550"/>
          <p14:tracePt t="36823" x="9759950" y="3251200"/>
          <p14:tracePt t="36840" x="9766300" y="3244850"/>
          <p14:tracePt t="36858" x="9772650" y="3238500"/>
          <p14:tracePt t="36875" x="9779000" y="3225800"/>
          <p14:tracePt t="36890" x="9779000" y="3213100"/>
          <p14:tracePt t="36906" x="9779000" y="3206750"/>
          <p14:tracePt t="36923" x="9779000" y="3200400"/>
          <p14:tracePt t="36940" x="9779000" y="3187700"/>
          <p14:tracePt t="36957" x="9766300" y="3181350"/>
          <p14:tracePt t="36974" x="9721850" y="3168650"/>
          <p14:tracePt t="36990" x="9645650" y="3149600"/>
          <p14:tracePt t="37006" x="9531350" y="3130550"/>
          <p14:tracePt t="37023" x="9359900" y="3098800"/>
          <p14:tracePt t="37040" x="9213850" y="3086100"/>
          <p14:tracePt t="37059" x="9099550" y="3079750"/>
          <p14:tracePt t="37074" x="8940800" y="3073400"/>
          <p14:tracePt t="37090" x="8775700" y="3067050"/>
          <p14:tracePt t="37107" x="8686800" y="3067050"/>
          <p14:tracePt t="37123" x="8585200" y="3092450"/>
          <p14:tracePt t="37140" x="8528050" y="3111500"/>
          <p14:tracePt t="37157" x="8458200" y="3155950"/>
          <p14:tracePt t="37176" x="8382000" y="3206750"/>
          <p14:tracePt t="37192" x="8350250" y="3244850"/>
          <p14:tracePt t="37207" x="8331200" y="3263900"/>
          <p14:tracePt t="37224" x="8324850" y="3276600"/>
          <p14:tracePt t="37240" x="8324850" y="3289300"/>
          <p14:tracePt t="37257" x="8331200" y="3308350"/>
          <p14:tracePt t="37276" x="8362950" y="3333750"/>
          <p14:tracePt t="37291" x="8420100" y="3352800"/>
          <p14:tracePt t="37309" x="8470900" y="3365500"/>
          <p14:tracePt t="37323" x="8515350" y="3365500"/>
          <p14:tracePt t="37340" x="8540750" y="3365500"/>
          <p14:tracePt t="37357" x="8547100" y="3365500"/>
          <p14:tracePt t="37863" x="8553450" y="3365500"/>
          <p14:tracePt t="37883" x="8559800" y="3359150"/>
          <p14:tracePt t="37910" x="8559800" y="3352800"/>
          <p14:tracePt t="37926" x="8566150" y="3352800"/>
          <p14:tracePt t="38013" x="8572500" y="3352800"/>
          <p14:tracePt t="38026" x="8572500" y="3346450"/>
          <p14:tracePt t="38667" x="8566150" y="3340100"/>
          <p14:tracePt t="38673" x="8547100" y="3327400"/>
          <p14:tracePt t="38681" x="8534400" y="3327400"/>
          <p14:tracePt t="38694" x="8509000" y="3308350"/>
          <p14:tracePt t="38709" x="8489950" y="3308350"/>
          <p14:tracePt t="38726" x="8439150" y="3289300"/>
          <p14:tracePt t="38742" x="8394700" y="3276600"/>
          <p14:tracePt t="38775" x="8343900" y="3270250"/>
          <p14:tracePt t="38809" x="8216900" y="3251200"/>
          <p14:tracePt t="38842" x="8064500" y="3251200"/>
          <p14:tracePt t="38859" x="7975600" y="3251200"/>
          <p14:tracePt t="38875" x="7823200" y="3244850"/>
          <p14:tracePt t="38893" x="7607300" y="3232150"/>
          <p14:tracePt t="38909" x="7448550" y="3206750"/>
          <p14:tracePt t="38925" x="7327900" y="3194050"/>
          <p14:tracePt t="38942" x="7200900" y="3187700"/>
          <p14:tracePt t="38959" x="7112000" y="3181350"/>
          <p14:tracePt t="38975" x="7004050" y="3175000"/>
          <p14:tracePt t="38992" x="6858000" y="3162300"/>
          <p14:tracePt t="39012" x="6711950" y="3162300"/>
          <p14:tracePt t="39025" x="6578600" y="3155950"/>
          <p14:tracePt t="39043" x="6489700" y="3149600"/>
          <p14:tracePt t="39062" x="6413500" y="3149600"/>
          <p14:tracePt t="39076" x="6343650" y="3149600"/>
          <p14:tracePt t="39094" x="6273800" y="3143250"/>
          <p14:tracePt t="39099" x="6254750" y="3143250"/>
          <p14:tracePt t="39109" x="6210300" y="3136900"/>
          <p14:tracePt t="39125" x="6172200" y="3136900"/>
          <p14:tracePt t="39144" x="6134100" y="3136900"/>
          <p14:tracePt t="39159" x="6102350" y="3130550"/>
          <p14:tracePt t="39176" x="6070600" y="3130550"/>
          <p14:tracePt t="39193" x="6051550" y="3130550"/>
          <p14:tracePt t="39211" x="6019800" y="3130550"/>
          <p14:tracePt t="39226" x="5988050" y="3130550"/>
          <p14:tracePt t="39242" x="5975350" y="3130550"/>
          <p14:tracePt t="39260" x="5956300" y="3130550"/>
          <p14:tracePt t="39275" x="5937250" y="3130550"/>
          <p14:tracePt t="39292" x="5918200" y="3130550"/>
          <p14:tracePt t="39309" x="5905500" y="3130550"/>
          <p14:tracePt t="39327" x="5880100" y="3130550"/>
          <p14:tracePt t="39342" x="5873750" y="3130550"/>
          <p14:tracePt t="39359" x="5854700" y="3130550"/>
          <p14:tracePt t="39375" x="5835650" y="3130550"/>
          <p14:tracePt t="39395" x="5803900" y="3130550"/>
          <p14:tracePt t="39411" x="5772150" y="3130550"/>
          <p14:tracePt t="39427" x="5695950" y="3130550"/>
          <p14:tracePt t="39443" x="5632450" y="3130550"/>
          <p14:tracePt t="39460" x="5600700" y="3130550"/>
          <p14:tracePt t="39475" x="5588000" y="3130550"/>
          <p14:tracePt t="39492" x="5581650" y="3130550"/>
          <p14:tracePt t="39939" x="5588000" y="3130550"/>
          <p14:tracePt t="39952" x="5600700" y="3130550"/>
          <p14:tracePt t="39962" x="5613400" y="3124200"/>
          <p14:tracePt t="39976" x="5632450" y="3124200"/>
          <p14:tracePt t="39994" x="5645150" y="3124200"/>
          <p14:tracePt t="40010" x="5664200" y="3124200"/>
          <p14:tracePt t="40028" x="5734050" y="3124200"/>
          <p14:tracePt t="40060" x="5880100" y="3117850"/>
          <p14:tracePt t="40095" x="5975350" y="3105150"/>
          <p14:tracePt t="40105" x="6000750" y="3098800"/>
          <p14:tracePt t="40129" x="6013450" y="3092450"/>
          <p14:tracePt t="40143" x="6019800" y="3092450"/>
          <p14:tracePt t="40176" x="6026150" y="3092450"/>
          <p14:tracePt t="40193" x="6032500" y="3086100"/>
          <p14:tracePt t="40210" x="6038850" y="3079750"/>
          <p14:tracePt t="40227" x="6070600" y="3079750"/>
          <p14:tracePt t="40243" x="6102350" y="3079750"/>
          <p14:tracePt t="40260" x="6140450" y="3092450"/>
          <p14:tracePt t="40277" x="6191250" y="3098800"/>
          <p14:tracePt t="40293" x="6235700" y="3111500"/>
          <p14:tracePt t="40310" x="6299200" y="3111500"/>
          <p14:tracePt t="40327" x="6343650" y="3117850"/>
          <p14:tracePt t="40345" x="6381750" y="3117850"/>
          <p14:tracePt t="40360" x="6388100" y="3117850"/>
          <p14:tracePt t="40393" x="6400800" y="3117850"/>
          <p14:tracePt t="40427" x="6413500" y="3117850"/>
          <p14:tracePt t="40443" x="6426200" y="3111500"/>
          <p14:tracePt t="40460" x="6432550" y="3105150"/>
          <p14:tracePt t="40477" x="6438900" y="3105150"/>
          <p14:tracePt t="40495" x="6438900" y="3098800"/>
          <p14:tracePt t="40511" x="6451600" y="3092450"/>
          <p14:tracePt t="40527" x="6451600" y="3086100"/>
          <p14:tracePt t="40546" x="6464300" y="3073400"/>
          <p14:tracePt t="40562" x="6470650" y="3054350"/>
          <p14:tracePt t="40577" x="6470650" y="3041650"/>
          <p14:tracePt t="40593" x="6477000" y="3028950"/>
          <p14:tracePt t="40600" x="6477000" y="3016250"/>
          <p14:tracePt t="40610" x="6483350" y="3016250"/>
          <p14:tracePt t="40627" x="6483350" y="3009900"/>
          <p14:tracePt t="40644" x="6483350" y="2990850"/>
          <p14:tracePt t="40662" x="6477000" y="2978150"/>
          <p14:tracePt t="40677" x="6477000" y="2965450"/>
          <p14:tracePt t="40693" x="6470650" y="2959100"/>
          <p14:tracePt t="40710" x="6470650" y="2952750"/>
          <p14:tracePt t="40727" x="6457950" y="2933700"/>
          <p14:tracePt t="40747" x="6445250" y="2908300"/>
          <p14:tracePt t="40761" x="6445250" y="2901950"/>
          <p14:tracePt t="40779" x="6438900" y="2895600"/>
          <p14:tracePt t="40795" x="6432550" y="2882900"/>
          <p14:tracePt t="40812" x="6426200" y="2876550"/>
          <p14:tracePt t="40827" x="6419850" y="2876550"/>
          <p14:tracePt t="40847" x="6413500" y="2870200"/>
          <p14:tracePt t="40861" x="6400800" y="2863850"/>
          <p14:tracePt t="40879" x="6381750" y="2857500"/>
          <p14:tracePt t="40895" x="6362700" y="2851150"/>
          <p14:tracePt t="40913" x="6343650" y="2838450"/>
          <p14:tracePt t="40928" x="6305550" y="2825750"/>
          <p14:tracePt t="40945" x="6267450" y="2813050"/>
          <p14:tracePt t="40962" x="6242050" y="2806700"/>
          <p14:tracePt t="40978" x="6216650" y="2806700"/>
          <p14:tracePt t="40995" x="6197600" y="2806700"/>
          <p14:tracePt t="41012" x="6178550" y="2800350"/>
          <p14:tracePt t="41030" x="6159500" y="2794000"/>
          <p14:tracePt t="41045" x="6127750" y="2794000"/>
          <p14:tracePt t="41064" x="6102350" y="2794000"/>
          <p14:tracePt t="41077" x="6083300" y="2794000"/>
          <p14:tracePt t="41094" x="6064250" y="2800350"/>
          <p14:tracePt t="41100" x="6057900" y="2800350"/>
          <p14:tracePt t="41110" x="6051550" y="2800350"/>
          <p14:tracePt t="41128" x="6032500" y="2806700"/>
          <p14:tracePt t="41144" x="6013450" y="2813050"/>
          <p14:tracePt t="41161" x="5994400" y="2819400"/>
          <p14:tracePt t="41178" x="5975350" y="2832100"/>
          <p14:tracePt t="41194" x="5956300" y="2844800"/>
          <p14:tracePt t="41211" x="5943600" y="2851150"/>
          <p14:tracePt t="41228" x="5930900" y="2863850"/>
          <p14:tracePt t="41246" x="5911850" y="2882900"/>
          <p14:tracePt t="41262" x="5911850" y="2889250"/>
          <p14:tracePt t="41279" x="5905500" y="2908300"/>
          <p14:tracePt t="41294" x="5905500" y="2914650"/>
          <p14:tracePt t="41311" x="5905500" y="2921000"/>
          <p14:tracePt t="41327" x="5899150" y="2933700"/>
          <p14:tracePt t="41344" x="5899150" y="2940050"/>
          <p14:tracePt t="41361" x="5899150" y="2952750"/>
          <p14:tracePt t="41377" x="5899150" y="2965450"/>
          <p14:tracePt t="41394" x="5905500" y="2971800"/>
          <p14:tracePt t="41411" x="5911850" y="2984500"/>
          <p14:tracePt t="41428" x="5924550" y="3003550"/>
          <p14:tracePt t="41444" x="5949950" y="3022600"/>
          <p14:tracePt t="41461" x="5981700" y="3048000"/>
          <p14:tracePt t="41478" x="6007100" y="3060700"/>
          <p14:tracePt t="41496" x="6032500" y="3073400"/>
          <p14:tracePt t="41511" x="6076950" y="3073400"/>
          <p14:tracePt t="41528" x="6121400" y="3073400"/>
          <p14:tracePt t="41546" x="6165850" y="3060700"/>
          <p14:tracePt t="41564" x="6191250" y="3048000"/>
          <p14:tracePt t="41578" x="6197600" y="3048000"/>
          <p14:tracePt t="41875" x="6216650" y="3041650"/>
          <p14:tracePt t="41881" x="6229350" y="3028950"/>
          <p14:tracePt t="41895" x="6261100" y="3022600"/>
          <p14:tracePt t="41911" x="6299200" y="3009900"/>
          <p14:tracePt t="41928" x="6400800" y="2990850"/>
          <p14:tracePt t="41964" x="6553200" y="2984500"/>
          <p14:tracePt t="41996" x="6718300" y="2978150"/>
          <p14:tracePt t="42030" x="6864350" y="2965450"/>
          <p14:tracePt t="42047" x="6946900" y="2965450"/>
          <p14:tracePt t="42062" x="7061200" y="2965450"/>
          <p14:tracePt t="42079" x="7162800" y="2965450"/>
          <p14:tracePt t="42096" x="7232650" y="2965450"/>
          <p14:tracePt t="42105" x="7270750" y="2965450"/>
          <p14:tracePt t="42112" x="7302500" y="2965450"/>
          <p14:tracePt t="42130" x="7340600" y="2965450"/>
          <p14:tracePt t="42145" x="7391400" y="2965450"/>
          <p14:tracePt t="42164" x="7429500" y="2965450"/>
          <p14:tracePt t="42179" x="7493000" y="2965450"/>
          <p14:tracePt t="42196" x="7581900" y="2965450"/>
          <p14:tracePt t="42214" x="7651750" y="2965450"/>
          <p14:tracePt t="42229" x="7753350" y="2965450"/>
          <p14:tracePt t="42245" x="7816850" y="2965450"/>
          <p14:tracePt t="42265" x="7918450" y="2965450"/>
          <p14:tracePt t="42281" x="7956550" y="2959100"/>
          <p14:tracePt t="42296" x="7969250" y="2959100"/>
          <p14:tracePt t="42528" x="7975600" y="2959100"/>
          <p14:tracePt t="42535" x="7981950" y="2959100"/>
          <p14:tracePt t="42545" x="8001000" y="2959100"/>
          <p14:tracePt t="42563" x="8039100" y="2959100"/>
          <p14:tracePt t="42580" x="8102600" y="2959100"/>
          <p14:tracePt t="42599" x="8178800" y="2952750"/>
          <p14:tracePt t="42605" x="8216900" y="2946400"/>
          <p14:tracePt t="42629" x="8299450" y="2940050"/>
          <p14:tracePt t="42662" x="8407400" y="2927350"/>
          <p14:tracePt t="42696" x="8509000" y="2914650"/>
          <p14:tracePt t="42714" x="8547100" y="2914650"/>
          <p14:tracePt t="42729" x="8597900" y="2914650"/>
          <p14:tracePt t="42747" x="8655050" y="2914650"/>
          <p14:tracePt t="42764" x="8731250" y="2914650"/>
          <p14:tracePt t="42781" x="8801100" y="2933700"/>
          <p14:tracePt t="42797" x="8909050" y="2952750"/>
          <p14:tracePt t="42814" x="8966200" y="2952750"/>
          <p14:tracePt t="42830" x="9042400" y="2965450"/>
          <p14:tracePt t="42847" x="9074150" y="2965450"/>
          <p14:tracePt t="42863" x="9093200" y="2965450"/>
          <p14:tracePt t="42882" x="9112250" y="2965450"/>
          <p14:tracePt t="42897" x="9131300" y="2965450"/>
          <p14:tracePt t="42914" x="9144000" y="2959100"/>
          <p14:tracePt t="42929" x="9150350" y="2959100"/>
          <p14:tracePt t="42946" x="9163050" y="2959100"/>
          <p14:tracePt t="42965" x="9182100" y="2959100"/>
          <p14:tracePt t="42981" x="9194800" y="2959100"/>
          <p14:tracePt t="42998" x="9207500" y="2959100"/>
          <p14:tracePt t="43013" x="9220200" y="2959100"/>
          <p14:tracePt t="43029" x="9239250" y="2959100"/>
          <p14:tracePt t="43046" x="9258300" y="2959100"/>
          <p14:tracePt t="43066" x="9296400" y="2959100"/>
          <p14:tracePt t="43082" x="9347200" y="2959100"/>
          <p14:tracePt t="43099" x="9378950" y="2959100"/>
          <p14:tracePt t="43105" x="9391650" y="2959100"/>
          <p14:tracePt t="43116" x="9398000" y="2959100"/>
          <p14:tracePt t="43131" x="9404350" y="2959100"/>
          <p14:tracePt t="43146" x="9410700" y="2959100"/>
          <p14:tracePt t="43515" x="9410700" y="2965450"/>
          <p14:tracePt t="43553" x="9410700" y="2971800"/>
          <p14:tracePt t="43563" x="9404350" y="2971800"/>
          <p14:tracePt t="43632" x="9398000" y="2971800"/>
          <p14:tracePt t="43662" x="9391650" y="2971800"/>
          <p14:tracePt t="43750" x="9385300" y="2971800"/>
          <p14:tracePt t="43762" x="9378950" y="2971800"/>
          <p14:tracePt t="43786" x="9372600" y="2971800"/>
          <p14:tracePt t="43812" x="9366250" y="2971800"/>
          <p14:tracePt t="43840" x="9359900" y="2971800"/>
          <p14:tracePt t="43847" x="9353550" y="2971800"/>
          <p14:tracePt t="43862" x="9347200" y="2971800"/>
          <p14:tracePt t="43881" x="9340850" y="2971800"/>
          <p14:tracePt t="43893" x="9328150" y="2978150"/>
          <p14:tracePt t="43902" x="9321800" y="2978150"/>
          <p14:tracePt t="43914" x="9302750" y="2978150"/>
          <p14:tracePt t="43930" x="9271000" y="2978150"/>
          <p14:tracePt t="43947" x="9251950" y="2978150"/>
          <p14:tracePt t="43964" x="9207500" y="2959100"/>
          <p14:tracePt t="43980" x="9175750" y="2940050"/>
          <p14:tracePt t="43999" x="9124950" y="2914650"/>
          <p14:tracePt t="44015" x="9074150" y="2895600"/>
          <p14:tracePt t="44031" x="9055100" y="2889250"/>
          <p14:tracePt t="44047" x="9023350" y="2882900"/>
          <p14:tracePt t="44063" x="8985250" y="2870200"/>
          <p14:tracePt t="44080" x="8915400" y="2863850"/>
          <p14:tracePt t="44097" x="8839200" y="2857500"/>
          <p14:tracePt t="44103" x="8775700" y="2844800"/>
          <p14:tracePt t="44114" x="8667750" y="2838450"/>
          <p14:tracePt t="44130" x="8559800" y="2825750"/>
          <p14:tracePt t="44147" x="8407400" y="2806700"/>
          <p14:tracePt t="44164" x="8312150" y="2794000"/>
          <p14:tracePt t="44180" x="8178800" y="2774950"/>
          <p14:tracePt t="44197" x="8070850" y="2755900"/>
          <p14:tracePt t="44216" x="7905750" y="2730500"/>
          <p14:tracePt t="44230" x="7816850" y="2717800"/>
          <p14:tracePt t="44250" x="7778750" y="2711450"/>
          <p14:tracePt t="44266" x="7747000" y="2705100"/>
          <p14:tracePt t="44280" x="7708900" y="2705100"/>
          <p14:tracePt t="44299" x="7670800" y="2705100"/>
          <p14:tracePt t="44318" x="7613650" y="2705100"/>
          <p14:tracePt t="44330" x="7581900" y="2705100"/>
          <p14:tracePt t="44347" x="7562850" y="2705100"/>
          <p14:tracePt t="44364" x="7543800" y="2705100"/>
          <p14:tracePt t="44381" x="7537450" y="2705100"/>
          <p14:tracePt t="44397" x="7531100" y="27051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Wedding Villas and Event Villas - Elite Havens Luxury Villa Rentals and  Manag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302"/>
          <a:stretch/>
        </p:blipFill>
        <p:spPr bwMode="auto">
          <a:xfrm>
            <a:off x="3912035" y="0"/>
            <a:ext cx="8301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495" y="1684421"/>
            <a:ext cx="7272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 1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PLO2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PLO3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PLO4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PLO5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PLO6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PLO7</a:t>
            </a: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PLO8</a:t>
            </a:r>
          </a:p>
        </p:txBody>
      </p:sp>
      <p:cxnSp>
        <p:nvCxnSpPr>
          <p:cNvPr id="4" name="Elbow Connector 3"/>
          <p:cNvCxnSpPr/>
          <p:nvPr/>
        </p:nvCxnSpPr>
        <p:spPr>
          <a:xfrm>
            <a:off x="1961147" y="1684421"/>
            <a:ext cx="5979695" cy="681791"/>
          </a:xfrm>
          <a:prstGeom prst="bentConnector3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>
            <a:off x="1961147" y="4062663"/>
            <a:ext cx="5979695" cy="1014663"/>
          </a:xfrm>
          <a:prstGeom prst="bentConnector3">
            <a:avLst>
              <a:gd name="adj1" fmla="val 6509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2003257" y="3015915"/>
            <a:ext cx="5853364" cy="188695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961147" y="2819400"/>
            <a:ext cx="5895474" cy="737937"/>
          </a:xfrm>
          <a:prstGeom prst="bentConnector3">
            <a:avLst>
              <a:gd name="adj1" fmla="val 27551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1940091" y="4604085"/>
            <a:ext cx="5979695" cy="1120943"/>
          </a:xfrm>
          <a:prstGeom prst="bentConnector3">
            <a:avLst>
              <a:gd name="adj1" fmla="val 79577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flipV="1">
            <a:off x="1961147" y="1930067"/>
            <a:ext cx="5895474" cy="1384632"/>
          </a:xfrm>
          <a:prstGeom prst="bentConnector3">
            <a:avLst>
              <a:gd name="adj1" fmla="val 42449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96620" y="1334141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Sub-PLOs - CLOs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67456" y="2389729"/>
            <a:ext cx="163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Sub-PLOs- CLOs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5323" y="2611858"/>
            <a:ext cx="15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Sub-PLOs-CLOs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88593" y="4098759"/>
            <a:ext cx="16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Sub-PLOs-CLOS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28021" y="5242218"/>
            <a:ext cx="16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Sub-PLOs-CLOS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6071" y="719622"/>
            <a:ext cx="633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1               2                   3                         4                       5                   6</a:t>
            </a:r>
          </a:p>
        </p:txBody>
      </p:sp>
      <p:pic>
        <p:nvPicPr>
          <p:cNvPr id="4104" name="Picture 8" descr="Heart symbol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44" y="3055519"/>
            <a:ext cx="4087730" cy="40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5782" y="4318094"/>
            <a:ext cx="2871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SubPLOs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 CLOs</a:t>
            </a:r>
          </a:p>
        </p:txBody>
      </p:sp>
      <p:pic>
        <p:nvPicPr>
          <p:cNvPr id="1026" name="Picture 2" descr="Like #Comment #Share #Follow_my_page_for_more_dpz @immu__king #like4like  #follow4follow #comment #share #lovequotes… | Twin baby boys, Cute baby  twins, Cute bab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719622"/>
            <a:ext cx="5762592" cy="57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02222" y="1235372"/>
            <a:ext cx="128862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328" y="2895055"/>
            <a:ext cx="100572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19490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6"/>
    </mc:Choice>
    <mc:Fallback xmlns="">
      <p:transition spd="slow" advTm="47586"/>
    </mc:Fallback>
  </mc:AlternateContent>
  <p:extLst>
    <p:ext uri="{3A86A75C-4F4B-4683-9AE1-C65F6400EC91}">
      <p14:laserTraceLst xmlns:p14="http://schemas.microsoft.com/office/powerpoint/2010/main">
        <p14:tracePtLst>
          <p14:tracePt t="5568" x="7531100" y="2698750"/>
          <p14:tracePt t="5589" x="7480300" y="2559050"/>
          <p14:tracePt t="5605" x="7467600" y="2482850"/>
          <p14:tracePt t="5621" x="7467600" y="2406650"/>
          <p14:tracePt t="5639" x="7467600" y="2343150"/>
          <p14:tracePt t="5672" x="7473950" y="2298700"/>
          <p14:tracePt t="5705" x="7531100" y="2247900"/>
          <p14:tracePt t="5737" x="7651750" y="2222500"/>
          <p14:tracePt t="5754" x="7747000" y="2235200"/>
          <p14:tracePt t="5770" x="7893050" y="2298700"/>
          <p14:tracePt t="5787" x="8039100" y="2393950"/>
          <p14:tracePt t="5804" x="8197850" y="2527300"/>
          <p14:tracePt t="5820" x="8299450" y="2647950"/>
          <p14:tracePt t="5838" x="8388350" y="2781300"/>
          <p14:tracePt t="5854" x="8445500" y="2901950"/>
          <p14:tracePt t="5873" x="8521700" y="3035300"/>
          <p14:tracePt t="5889" x="8629650" y="3213100"/>
          <p14:tracePt t="5906" x="8820150" y="3467100"/>
          <p14:tracePt t="5920" x="8877300" y="3562350"/>
          <p14:tracePt t="5939" x="8902700" y="3606800"/>
          <p14:tracePt t="5954" x="8928100" y="3657600"/>
          <p14:tracePt t="5972" x="8947150" y="3714750"/>
          <p14:tracePt t="5989" x="8966200" y="3771900"/>
          <p14:tracePt t="6006" x="8991600" y="3854450"/>
          <p14:tracePt t="6020" x="8991600" y="3930650"/>
          <p14:tracePt t="6039" x="8991600" y="3968750"/>
          <p14:tracePt t="6054" x="8991600" y="4000500"/>
          <p14:tracePt t="6070" x="8997950" y="4038600"/>
          <p14:tracePt t="6087" x="9004300" y="4076700"/>
          <p14:tracePt t="6104" x="9010650" y="4114800"/>
          <p14:tracePt t="6122" x="9010650" y="4146550"/>
          <p14:tracePt t="6128" x="9010650" y="4165600"/>
          <p14:tracePt t="6154" x="9010650" y="4197350"/>
          <p14:tracePt t="6171" x="9010650" y="4222750"/>
          <p14:tracePt t="6190" x="9010650" y="4235450"/>
          <p14:tracePt t="6204" x="9010650" y="4241800"/>
          <p14:tracePt t="6222" x="9017000" y="4241800"/>
          <p14:tracePt t="6724" x="9017000" y="4229100"/>
          <p14:tracePt t="6732" x="9023350" y="4216400"/>
          <p14:tracePt t="6740" x="9023350" y="4197350"/>
          <p14:tracePt t="6754" x="9023350" y="4159250"/>
          <p14:tracePt t="6771" x="9004300" y="4083050"/>
          <p14:tracePt t="6788" x="8985250" y="4025900"/>
          <p14:tracePt t="6805" x="8972550" y="4000500"/>
          <p14:tracePt t="6839" x="8959850" y="3975100"/>
          <p14:tracePt t="6871" x="8928100" y="3943350"/>
          <p14:tracePt t="6904" x="8877300" y="3892550"/>
          <p14:tracePt t="6922" x="8858250" y="3873500"/>
          <p14:tracePt t="6938" x="8845550" y="3867150"/>
          <p14:tracePt t="6954" x="8839200" y="3860800"/>
          <p14:tracePt t="7310" x="8832850" y="3860800"/>
          <p14:tracePt t="7318" x="8826500" y="3860800"/>
          <p14:tracePt t="7327" x="8813800" y="3860800"/>
          <p14:tracePt t="7340" x="8769350" y="3841750"/>
          <p14:tracePt t="7372" x="8553450" y="3759200"/>
          <p14:tracePt t="7407" x="8274050" y="3657600"/>
          <p14:tracePt t="7440" x="8153400" y="3594100"/>
          <p14:tracePt t="7455" x="8140700" y="3581400"/>
          <p14:tracePt t="7472" x="8134350" y="3581400"/>
          <p14:tracePt t="7488" x="8134350" y="3575050"/>
          <p14:tracePt t="7523" x="8134350" y="3568700"/>
          <p14:tracePt t="7541" x="8140700" y="3549650"/>
          <p14:tracePt t="7556" x="8153400" y="3530600"/>
          <p14:tracePt t="7574" x="8178800" y="3505200"/>
          <p14:tracePt t="7588" x="8223250" y="3486150"/>
          <p14:tracePt t="7605" x="8293100" y="3479800"/>
          <p14:tracePt t="7625" x="8413750" y="3479800"/>
          <p14:tracePt t="7640" x="8451850" y="3479800"/>
          <p14:tracePt t="7657" x="8489950" y="3486150"/>
          <p14:tracePt t="7673" x="8521700" y="3511550"/>
          <p14:tracePt t="7689" x="8559800" y="3536950"/>
          <p14:tracePt t="7705" x="8623300" y="3600450"/>
          <p14:tracePt t="7722" x="8680450" y="3663950"/>
          <p14:tracePt t="7740" x="8743950" y="3746500"/>
          <p14:tracePt t="7756" x="8769350" y="3790950"/>
          <p14:tracePt t="7772" x="8782050" y="3829050"/>
          <p14:tracePt t="7788" x="8794750" y="3860800"/>
          <p14:tracePt t="7807" x="8801100" y="3892550"/>
          <p14:tracePt t="7824" x="8801100" y="3911600"/>
          <p14:tracePt t="7841" x="8813800" y="3943350"/>
          <p14:tracePt t="7858" x="8813800" y="3956050"/>
          <p14:tracePt t="7872" x="8820150" y="3975100"/>
          <p14:tracePt t="7891" x="8826500" y="3987800"/>
          <p14:tracePt t="7906" x="8832850" y="4006850"/>
          <p14:tracePt t="7924" x="8839200" y="4013200"/>
          <p14:tracePt t="7942" x="8845550" y="4025900"/>
          <p14:tracePt t="8014" x="8845550" y="4013200"/>
          <p14:tracePt t="8020" x="8832850" y="3994150"/>
          <p14:tracePt t="8028" x="8813800" y="3975100"/>
          <p14:tracePt t="8041" x="8782050" y="3930650"/>
          <p14:tracePt t="8057" x="8743950" y="3892550"/>
          <p14:tracePt t="8073" x="8712200" y="3867150"/>
          <p14:tracePt t="8089" x="8693150" y="3854450"/>
          <p14:tracePt t="8106" x="8686800" y="3848100"/>
          <p14:tracePt t="8123" x="8680450" y="3848100"/>
          <p14:tracePt t="8159" x="8680450" y="3860800"/>
          <p14:tracePt t="8175" x="8680450" y="3924300"/>
          <p14:tracePt t="8189" x="8699500" y="3987800"/>
          <p14:tracePt t="8206" x="8731250" y="4051300"/>
          <p14:tracePt t="8223" x="8763000" y="4127500"/>
          <p14:tracePt t="8239" x="8813800" y="4191000"/>
          <p14:tracePt t="8256" x="8902700" y="4286250"/>
          <p14:tracePt t="8272" x="8921750" y="4305300"/>
          <p14:tracePt t="8291" x="8934450" y="4311650"/>
          <p14:tracePt t="8306" x="8940800" y="4318000"/>
          <p14:tracePt t="8325" x="8953500" y="4324350"/>
          <p14:tracePt t="8340" x="8972550" y="4324350"/>
          <p14:tracePt t="8358" x="9061450" y="4305300"/>
          <p14:tracePt t="8373" x="9137650" y="4292600"/>
          <p14:tracePt t="8389" x="9239250" y="4292600"/>
          <p14:tracePt t="8406" x="9328150" y="4292600"/>
          <p14:tracePt t="8423" x="9378950" y="4292600"/>
          <p14:tracePt t="8440" x="9398000" y="4292600"/>
          <p14:tracePt t="8457" x="9410700" y="4292600"/>
          <p14:tracePt t="8489" x="9410700" y="4279900"/>
          <p14:tracePt t="8506" x="9417050" y="4248150"/>
          <p14:tracePt t="8523" x="9417050" y="4210050"/>
          <p14:tracePt t="8540" x="9398000" y="4165600"/>
          <p14:tracePt t="8557" x="9366250" y="4121150"/>
          <p14:tracePt t="8573" x="9239250" y="4019550"/>
          <p14:tracePt t="8589" x="9144000" y="3987800"/>
          <p14:tracePt t="8606" x="9036050" y="3962400"/>
          <p14:tracePt t="8623" x="8934450" y="3956050"/>
          <p14:tracePt t="8629" x="8890000" y="3956050"/>
          <p14:tracePt t="8640" x="8851900" y="3956050"/>
          <p14:tracePt t="8658" x="8737600" y="3968750"/>
          <p14:tracePt t="8674" x="8680450" y="3994150"/>
          <p14:tracePt t="8690" x="8636000" y="4025900"/>
          <p14:tracePt t="8706" x="8566150" y="4083050"/>
          <p14:tracePt t="8724" x="8515350" y="4127500"/>
          <p14:tracePt t="8742" x="8489950" y="4171950"/>
          <p14:tracePt t="8758" x="8470900" y="4235450"/>
          <p14:tracePt t="8774" x="8464550" y="4305300"/>
          <p14:tracePt t="8792" x="8464550" y="4362450"/>
          <p14:tracePt t="8807" x="8464550" y="4438650"/>
          <p14:tracePt t="8825" x="8489950" y="4578350"/>
          <p14:tracePt t="8840" x="8528050" y="4699000"/>
          <p14:tracePt t="8858" x="8610600" y="4902200"/>
          <p14:tracePt t="8875" x="8680450" y="4997450"/>
          <p14:tracePt t="8890" x="8750300" y="5073650"/>
          <p14:tracePt t="8906" x="8845550" y="5137150"/>
          <p14:tracePt t="8925" x="8909050" y="5156200"/>
          <p14:tracePt t="8940" x="8985250" y="5162550"/>
          <p14:tracePt t="8959" x="9175750" y="5137150"/>
          <p14:tracePt t="8976" x="9290050" y="5092700"/>
          <p14:tracePt t="8990" x="9442450" y="5029200"/>
          <p14:tracePt t="9007" x="9569450" y="4959350"/>
          <p14:tracePt t="9024" x="9658350" y="4902200"/>
          <p14:tracePt t="9040" x="9728200" y="4845050"/>
          <p14:tracePt t="9059" x="9798050" y="4756150"/>
          <p14:tracePt t="9077" x="9855200" y="4648200"/>
          <p14:tracePt t="9090" x="9886950" y="4533900"/>
          <p14:tracePt t="9109" x="9899650" y="4413250"/>
          <p14:tracePt t="9125" x="9899650" y="4292600"/>
          <p14:tracePt t="9132" x="9899650" y="4229100"/>
          <p14:tracePt t="9140" x="9880600" y="4165600"/>
          <p14:tracePt t="9159" x="9798050" y="4006850"/>
          <p14:tracePt t="9177" x="9683750" y="3898900"/>
          <p14:tracePt t="9191" x="9537700" y="3829050"/>
          <p14:tracePt t="9207" x="9391650" y="3778250"/>
          <p14:tracePt t="9223" x="9188450" y="3759200"/>
          <p14:tracePt t="9240" x="9010650" y="3759200"/>
          <p14:tracePt t="9257" x="8832850" y="3765550"/>
          <p14:tracePt t="9274" x="8597900" y="3822700"/>
          <p14:tracePt t="9293" x="8439150" y="3886200"/>
          <p14:tracePt t="9307" x="8337550" y="3956050"/>
          <p14:tracePt t="9324" x="8261350" y="4051300"/>
          <p14:tracePt t="9340" x="8223250" y="4203700"/>
          <p14:tracePt t="9357" x="8204200" y="4381500"/>
          <p14:tracePt t="9374" x="8204200" y="4597400"/>
          <p14:tracePt t="9391" x="8242300" y="4813300"/>
          <p14:tracePt t="9407" x="8293100" y="4902200"/>
          <p14:tracePt t="9424" x="8362950" y="5003800"/>
          <p14:tracePt t="9440" x="8483600" y="5092700"/>
          <p14:tracePt t="9457" x="8597900" y="5143500"/>
          <p14:tracePt t="9474" x="8782050" y="5156200"/>
          <p14:tracePt t="9490" x="8896350" y="5149850"/>
          <p14:tracePt t="9507" x="9099550" y="5086350"/>
          <p14:tracePt t="9524" x="9347200" y="4965700"/>
          <p14:tracePt t="9542" x="9486900" y="4864100"/>
          <p14:tracePt t="9558" x="9594850" y="4756150"/>
          <p14:tracePt t="9576" x="9683750" y="4603750"/>
          <p14:tracePt t="9591" x="9734550" y="4375150"/>
          <p14:tracePt t="9609" x="9734550" y="4248150"/>
          <p14:tracePt t="9624" x="9715500" y="4083050"/>
          <p14:tracePt t="9642" x="9664700" y="3968750"/>
          <p14:tracePt t="9648" x="9613900" y="3911600"/>
          <p14:tracePt t="9657" x="9550400" y="3867150"/>
          <p14:tracePt t="9676" x="9429750" y="3810000"/>
          <p14:tracePt t="9691" x="9213850" y="3765550"/>
          <p14:tracePt t="9709" x="9048750" y="3759200"/>
          <p14:tracePt t="9724" x="8864600" y="3759200"/>
          <p14:tracePt t="9742" x="8699500" y="3797300"/>
          <p14:tracePt t="9758" x="8591550" y="3848100"/>
          <p14:tracePt t="9775" x="8483600" y="4000500"/>
          <p14:tracePt t="9793" x="8451850" y="4121150"/>
          <p14:tracePt t="9807" x="8445500" y="4248150"/>
          <p14:tracePt t="9824" x="8458200" y="4368800"/>
          <p14:tracePt t="9841" x="8502650" y="4508500"/>
          <p14:tracePt t="9859" x="8566150" y="4622800"/>
          <p14:tracePt t="9876" x="8674100" y="4762500"/>
          <p14:tracePt t="9893" x="8763000" y="4851400"/>
          <p14:tracePt t="9907" x="8851900" y="4921250"/>
          <p14:tracePt t="9925" x="8947150" y="4972050"/>
          <p14:tracePt t="9941" x="9010650" y="4991100"/>
          <p14:tracePt t="9958" x="9105900" y="4997450"/>
          <p14:tracePt t="9975" x="9175750" y="4997450"/>
          <p14:tracePt t="9992" x="9296400" y="4959350"/>
          <p14:tracePt t="10010" x="9372600" y="4889500"/>
          <p14:tracePt t="10026" x="9429750" y="4800600"/>
          <p14:tracePt t="10042" x="9486900" y="4673600"/>
          <p14:tracePt t="10059" x="9518650" y="4540250"/>
          <p14:tracePt t="10076" x="9525000" y="4387850"/>
          <p14:tracePt t="10092" x="9518650" y="4178300"/>
          <p14:tracePt t="10109" x="9493250" y="4089400"/>
          <p14:tracePt t="10124" x="9467850" y="4025900"/>
          <p14:tracePt t="10142" x="9385300" y="3937000"/>
          <p14:tracePt t="10149" x="9347200" y="3905250"/>
          <p14:tracePt t="10158" x="9302750" y="3886200"/>
          <p14:tracePt t="10177" x="9163050" y="3848100"/>
          <p14:tracePt t="10193" x="8978900" y="3848100"/>
          <p14:tracePt t="10208" x="8858250" y="3848100"/>
          <p14:tracePt t="10224" x="8686800" y="3879850"/>
          <p14:tracePt t="10241" x="8585200" y="3937000"/>
          <p14:tracePt t="10258" x="8528050" y="4013200"/>
          <p14:tracePt t="10276" x="8534400" y="4216400"/>
          <p14:tracePt t="10295" x="8604250" y="4451350"/>
          <p14:tracePt t="10309" x="8648700" y="4591050"/>
          <p14:tracePt t="10325" x="8712200" y="4718050"/>
          <p14:tracePt t="10341" x="8769350" y="4787900"/>
          <p14:tracePt t="10358" x="8807450" y="4826000"/>
          <p14:tracePt t="10374" x="8832850" y="4838700"/>
          <p14:tracePt t="10392" x="8896350" y="4826000"/>
          <p14:tracePt t="10408" x="8909050" y="4813300"/>
          <p14:tracePt t="10425" x="8934450" y="4775200"/>
          <p14:tracePt t="10441" x="8953500" y="4743450"/>
          <p14:tracePt t="10458" x="8959850" y="4711700"/>
          <p14:tracePt t="10475" x="8966200" y="4692650"/>
          <p14:tracePt t="10712" x="8966200" y="4699000"/>
          <p14:tracePt t="10720" x="8966200" y="4718050"/>
          <p14:tracePt t="10730" x="8966200" y="4737100"/>
          <p14:tracePt t="10742" x="8959850" y="4749800"/>
          <p14:tracePt t="10759" x="8940800" y="4762500"/>
          <p14:tracePt t="10997" x="8934450" y="4756150"/>
          <p14:tracePt t="11014" x="8928100" y="4756150"/>
          <p14:tracePt t="11027" x="8921750" y="4756150"/>
          <p14:tracePt t="11050" x="8915400" y="4756150"/>
          <p14:tracePt t="11060" x="8915400" y="4775200"/>
          <p14:tracePt t="11075" x="8921750" y="4800600"/>
          <p14:tracePt t="11094" x="8953500" y="4851400"/>
          <p14:tracePt t="11112" x="8978900" y="4889500"/>
          <p14:tracePt t="11127" x="8978900" y="4895850"/>
          <p14:tracePt t="11142" x="9004300" y="4914900"/>
          <p14:tracePt t="11159" x="9036050" y="4940300"/>
          <p14:tracePt t="11175" x="9086850" y="4959350"/>
          <p14:tracePt t="11192" x="9118600" y="4959350"/>
          <p14:tracePt t="11210" x="9163050" y="4959350"/>
          <p14:tracePt t="11226" x="9201150" y="4959350"/>
          <p14:tracePt t="11242" x="9232900" y="4953000"/>
          <p14:tracePt t="11261" x="9258300" y="4927600"/>
          <p14:tracePt t="11276" x="9296400" y="4889500"/>
          <p14:tracePt t="11294" x="9340850" y="4845050"/>
          <p14:tracePt t="11311" x="9423400" y="4705350"/>
          <p14:tracePt t="11327" x="9467850" y="4610100"/>
          <p14:tracePt t="11343" x="9493250" y="4521200"/>
          <p14:tracePt t="11361" x="9499600" y="4451350"/>
          <p14:tracePt t="11376" x="9499600" y="4413250"/>
          <p14:tracePt t="11395" x="9480550" y="4362450"/>
          <p14:tracePt t="11410" x="9429750" y="4311650"/>
          <p14:tracePt t="11427" x="9366250" y="4292600"/>
          <p14:tracePt t="11444" x="9315450" y="4286250"/>
          <p14:tracePt t="11459" x="9213850" y="4286250"/>
          <p14:tracePt t="11476" x="9131300" y="4292600"/>
          <p14:tracePt t="11494" x="9023350" y="4324350"/>
          <p14:tracePt t="11511" x="8870950" y="4381500"/>
          <p14:tracePt t="11526" x="8807450" y="4432300"/>
          <p14:tracePt t="11543" x="8763000" y="4514850"/>
          <p14:tracePt t="11559" x="8750300" y="4578350"/>
          <p14:tracePt t="11576" x="8743950" y="4654550"/>
          <p14:tracePt t="11593" x="8743950" y="4711700"/>
          <p14:tracePt t="11610" x="8794750" y="4813300"/>
          <p14:tracePt t="11626" x="8858250" y="4883150"/>
          <p14:tracePt t="11644" x="8991600" y="4978400"/>
          <p14:tracePt t="11659" x="9124950" y="5029200"/>
          <p14:tracePt t="11676" x="9283700" y="5099050"/>
          <p14:tracePt t="11693" x="9493250" y="5143500"/>
          <p14:tracePt t="11710" x="9613900" y="5149850"/>
          <p14:tracePt t="11726" x="9747250" y="5111750"/>
          <p14:tracePt t="11742" x="9810750" y="5016500"/>
          <p14:tracePt t="11761" x="9829800" y="4914900"/>
          <p14:tracePt t="11778" x="9829800" y="4787900"/>
          <p14:tracePt t="11795" x="9798050" y="4597400"/>
          <p14:tracePt t="11815" x="9734550" y="4400550"/>
          <p14:tracePt t="11827" x="9690100" y="4330700"/>
          <p14:tracePt t="11843" x="9645650" y="4298950"/>
          <p14:tracePt t="11861" x="9620250" y="4292600"/>
          <p14:tracePt t="11876" x="9613900" y="4292600"/>
          <p14:tracePt t="11894" x="9601200" y="4305300"/>
          <p14:tracePt t="11911" x="9582150" y="4343400"/>
          <p14:tracePt t="11928" x="9575800" y="4356100"/>
          <p14:tracePt t="11943" x="9575800" y="4362450"/>
          <p14:tracePt t="11976" x="9575800" y="4368800"/>
          <p14:tracePt t="12061" x="9575800" y="4362450"/>
          <p14:tracePt t="12069" x="9588500" y="4356100"/>
          <p14:tracePt t="12084" x="9594850" y="4349750"/>
          <p14:tracePt t="12098" x="9607550" y="4343400"/>
          <p14:tracePt t="12110" x="9620250" y="4337050"/>
          <p14:tracePt t="12129" x="9639300" y="4330700"/>
          <p14:tracePt t="12144" x="9664700" y="4324350"/>
          <p14:tracePt t="12160" x="9702800" y="4324350"/>
          <p14:tracePt t="12176" x="9772650" y="4324350"/>
          <p14:tracePt t="12193" x="9874250" y="4337050"/>
          <p14:tracePt t="12210" x="10001250" y="4381500"/>
          <p14:tracePt t="12231" x="10166350" y="4470400"/>
          <p14:tracePt t="12244" x="10204450" y="4495800"/>
          <p14:tracePt t="12260" x="10236200" y="4527550"/>
          <p14:tracePt t="12276" x="10248900" y="4552950"/>
          <p14:tracePt t="12293" x="10261600" y="4591050"/>
          <p14:tracePt t="12312" x="10267950" y="4648200"/>
          <p14:tracePt t="12329" x="10274300" y="4679950"/>
          <p14:tracePt t="12344" x="10280650" y="4699000"/>
          <p14:tracePt t="12360" x="10287000" y="4705350"/>
          <p14:tracePt t="12377" x="10293350" y="4711700"/>
          <p14:tracePt t="12394" x="10306050" y="4730750"/>
          <p14:tracePt t="12410" x="10325100" y="4737100"/>
          <p14:tracePt t="12428" x="10356850" y="4756150"/>
          <p14:tracePt t="12444" x="10388600" y="4775200"/>
          <p14:tracePt t="12460" x="10464800" y="4794250"/>
          <p14:tracePt t="12479" x="10515600" y="4813300"/>
          <p14:tracePt t="12494" x="10566400" y="4819650"/>
          <p14:tracePt t="12512" x="10604500" y="4819650"/>
          <p14:tracePt t="12528" x="10655300" y="4819650"/>
          <p14:tracePt t="12546" x="10712450" y="4819650"/>
          <p14:tracePt t="12561" x="10756900" y="4819650"/>
          <p14:tracePt t="12578" x="10820400" y="4819650"/>
          <p14:tracePt t="12594" x="10890250" y="4806950"/>
          <p14:tracePt t="12612" x="10979150" y="4794250"/>
          <p14:tracePt t="12629" x="11093450" y="4781550"/>
          <p14:tracePt t="12645" x="11144250" y="4762500"/>
          <p14:tracePt t="12660" x="11169650" y="4756150"/>
          <p14:tracePt t="12677" x="11188700" y="4737100"/>
          <p14:tracePt t="12693" x="11201400" y="4705350"/>
          <p14:tracePt t="12710" x="11207750" y="4648200"/>
          <p14:tracePt t="12731" x="11207750" y="4527550"/>
          <p14:tracePt t="12744" x="11207750" y="4438650"/>
          <p14:tracePt t="12762" x="11207750" y="4413250"/>
          <p14:tracePt t="12777" x="11207750" y="4400550"/>
          <p14:tracePt t="12795" x="11207750" y="4394200"/>
          <p14:tracePt t="12812" x="11201400" y="4381500"/>
          <p14:tracePt t="12830" x="11169650" y="4368800"/>
          <p14:tracePt t="12844" x="11144250" y="4356100"/>
          <p14:tracePt t="12862" x="11074400" y="4337050"/>
          <p14:tracePt t="12877" x="10998200" y="4324350"/>
          <p14:tracePt t="12894" x="10896600" y="4286250"/>
          <p14:tracePt t="12912" x="10814050" y="4260850"/>
          <p14:tracePt t="12927" x="10769600" y="4248150"/>
          <p14:tracePt t="12945" x="10712450" y="4229100"/>
          <p14:tracePt t="12960" x="10699750" y="4229100"/>
          <p14:tracePt t="12979" x="10674350" y="4229100"/>
          <p14:tracePt t="12994" x="10661650" y="4241800"/>
          <p14:tracePt t="13012" x="10623550" y="4273550"/>
          <p14:tracePt t="13027" x="10591800" y="4305300"/>
          <p14:tracePt t="13046" x="10553700" y="4343400"/>
          <p14:tracePt t="13062" x="10541000" y="4375150"/>
          <p14:tracePt t="13077" x="10521950" y="4406900"/>
          <p14:tracePt t="13095" x="10502900" y="4438650"/>
          <p14:tracePt t="13113" x="10483850" y="4464050"/>
          <p14:tracePt t="13128" x="10477500" y="4483100"/>
          <p14:tracePt t="13146" x="10471150" y="4521200"/>
          <p14:tracePt t="13154" x="10471150" y="4552950"/>
          <p14:tracePt t="13163" x="10471150" y="4591050"/>
          <p14:tracePt t="13178" x="10490200" y="4711700"/>
          <p14:tracePt t="13195" x="10509250" y="4781550"/>
          <p14:tracePt t="13211" x="10534650" y="4845050"/>
          <p14:tracePt t="13228" x="10547350" y="4883150"/>
          <p14:tracePt t="13245" x="10572750" y="4914900"/>
          <p14:tracePt t="13262" x="10610850" y="4953000"/>
          <p14:tracePt t="13277" x="10642600" y="4965700"/>
          <p14:tracePt t="13295" x="10693400" y="4965700"/>
          <p14:tracePt t="13312" x="10795000" y="4953000"/>
          <p14:tracePt t="13329" x="10902950" y="4921250"/>
          <p14:tracePt t="13345" x="10991850" y="4876800"/>
          <p14:tracePt t="13362" x="11068050" y="4832350"/>
          <p14:tracePt t="13378" x="11087100" y="4800600"/>
          <p14:tracePt t="13394" x="11099800" y="4743450"/>
          <p14:tracePt t="13411" x="11099800" y="4648200"/>
          <p14:tracePt t="13427" x="11087100" y="4552950"/>
          <p14:tracePt t="13444" x="11042650" y="4413250"/>
          <p14:tracePt t="13462" x="11023600" y="4368800"/>
          <p14:tracePt t="13480" x="11017250" y="4368800"/>
          <p14:tracePt t="13494" x="11010900" y="4362450"/>
          <p14:tracePt t="13512" x="10985500" y="4362450"/>
          <p14:tracePt t="13528" x="10928350" y="4381500"/>
          <p14:tracePt t="13546" x="10839450" y="4419600"/>
          <p14:tracePt t="13563" x="10750550" y="4470400"/>
          <p14:tracePt t="13579" x="10731500" y="4489450"/>
          <p14:tracePt t="13595" x="10731500" y="4502150"/>
          <p14:tracePt t="13612" x="10731500" y="4514850"/>
          <p14:tracePt t="13686" x="10718800" y="4514850"/>
          <p14:tracePt t="13694" x="10687050" y="4508500"/>
          <p14:tracePt t="13713" x="10572750" y="4476750"/>
          <p14:tracePt t="13728" x="10375900" y="4419600"/>
          <p14:tracePt t="13748" x="9810750" y="4298950"/>
          <p14:tracePt t="13762" x="9499600" y="4292600"/>
          <p14:tracePt t="13779" x="9251950" y="4292600"/>
          <p14:tracePt t="13795" x="9061450" y="4305300"/>
          <p14:tracePt t="13811" x="8909050" y="4381500"/>
          <p14:tracePt t="13828" x="8845550" y="4438650"/>
          <p14:tracePt t="13846" x="8794750" y="4514850"/>
          <p14:tracePt t="13863" x="8794750" y="4559300"/>
          <p14:tracePt t="13879" x="8794750" y="4603750"/>
          <p14:tracePt t="13896" x="8807450" y="4679950"/>
          <p14:tracePt t="13912" x="8845550" y="4768850"/>
          <p14:tracePt t="13928" x="8864600" y="4826000"/>
          <p14:tracePt t="13945" x="8909050" y="4914900"/>
          <p14:tracePt t="13964" x="8940800" y="4953000"/>
          <p14:tracePt t="13980" x="8997950" y="5003800"/>
          <p14:tracePt t="13995" x="9048750" y="5041900"/>
          <p14:tracePt t="14011" x="9112250" y="5080000"/>
          <p14:tracePt t="14031" x="9175750" y="5118100"/>
          <p14:tracePt t="14045" x="9315450" y="5168900"/>
          <p14:tracePt t="14063" x="9525000" y="5200650"/>
          <p14:tracePt t="14079" x="9645650" y="5200650"/>
          <p14:tracePt t="14095" x="9798050" y="5200650"/>
          <p14:tracePt t="14112" x="9931400" y="5175250"/>
          <p14:tracePt t="14129" x="10045700" y="5149850"/>
          <p14:tracePt t="14146" x="10198100" y="5099050"/>
          <p14:tracePt t="14152" x="10293350" y="5060950"/>
          <p14:tracePt t="14162" x="10414000" y="5016500"/>
          <p14:tracePt t="14178" x="10572750" y="4953000"/>
          <p14:tracePt t="14195" x="10731500" y="4895850"/>
          <p14:tracePt t="14212" x="10858500" y="4832350"/>
          <p14:tracePt t="14229" x="10960100" y="4775200"/>
          <p14:tracePt t="14245" x="11080750" y="4667250"/>
          <p14:tracePt t="14262" x="11176000" y="4540250"/>
          <p14:tracePt t="14278" x="11207750" y="4483100"/>
          <p14:tracePt t="14295" x="11214100" y="4438650"/>
          <p14:tracePt t="14312" x="11220450" y="4425950"/>
          <p14:tracePt t="15432" x="11220450" y="4419600"/>
          <p14:tracePt t="15440" x="11201400" y="4413250"/>
          <p14:tracePt t="15450" x="11188700" y="4400550"/>
          <p14:tracePt t="15463" x="11137900" y="4387850"/>
          <p14:tracePt t="15483" x="11023600" y="4337050"/>
          <p14:tracePt t="15497" x="10909300" y="4292600"/>
          <p14:tracePt t="15513" x="10807700" y="4254500"/>
          <p14:tracePt t="15547" x="10604500" y="4203700"/>
          <p14:tracePt t="15580" x="10445750" y="4191000"/>
          <p14:tracePt t="15613" x="10128250" y="4203700"/>
          <p14:tracePt t="15630" x="10001250" y="4222750"/>
          <p14:tracePt t="15647" x="9842500" y="4254500"/>
          <p14:tracePt t="15654" x="9779000" y="4267200"/>
          <p14:tracePt t="15663" x="9740900" y="4279900"/>
          <p14:tracePt t="15680" x="9626600" y="4318000"/>
          <p14:tracePt t="15699" x="9493250" y="4375150"/>
          <p14:tracePt t="15713" x="9436100" y="4400550"/>
          <p14:tracePt t="15731" x="9385300" y="4438650"/>
          <p14:tracePt t="15748" x="9347200" y="4464050"/>
          <p14:tracePt t="15765" x="9321800" y="4483100"/>
          <p14:tracePt t="15782" x="9309100" y="4502150"/>
          <p14:tracePt t="15798" x="9283700" y="4533900"/>
          <p14:tracePt t="15816" x="9264650" y="4559300"/>
          <p14:tracePt t="15832" x="9258300" y="4572000"/>
          <p14:tracePt t="15847" x="9251950" y="4584700"/>
          <p14:tracePt t="15865" x="9245600" y="4584700"/>
          <p14:tracePt t="15880" x="9245600" y="4591050"/>
          <p14:tracePt t="15919" x="9239250" y="4591050"/>
          <p14:tracePt t="19033" x="9245600" y="4591050"/>
          <p14:tracePt t="19481" x="9251950" y="4584700"/>
          <p14:tracePt t="19491" x="9271000" y="4584700"/>
          <p14:tracePt t="19502" x="9302750" y="4584700"/>
          <p14:tracePt t="19518" x="9385300" y="4584700"/>
          <p14:tracePt t="19534" x="9563100" y="4591050"/>
          <p14:tracePt t="19550" x="9740900" y="4591050"/>
          <p14:tracePt t="19568" x="10001250" y="4591050"/>
          <p14:tracePt t="19584" x="10166350" y="4584700"/>
          <p14:tracePt t="19618" x="10356850" y="4584700"/>
          <p14:tracePt t="19651" x="10471150" y="4591050"/>
          <p14:tracePt t="19684" x="10496550" y="4591050"/>
          <p14:tracePt t="19700" x="10502900" y="4597400"/>
          <p14:tracePt t="19717" x="10521950" y="4603750"/>
          <p14:tracePt t="19734" x="10547350" y="4616450"/>
          <p14:tracePt t="19751" x="10553700" y="4622800"/>
          <p14:tracePt t="19767" x="10579100" y="4635500"/>
          <p14:tracePt t="19784" x="10591800" y="4641850"/>
          <p14:tracePt t="19801" x="10598150" y="4641850"/>
          <p14:tracePt t="19818" x="10598150" y="4648200"/>
          <p14:tracePt t="19836" x="10604500" y="4648200"/>
          <p14:tracePt t="19852" x="10610850" y="4648200"/>
          <p14:tracePt t="19868" x="10617200" y="4654550"/>
          <p14:tracePt t="19884" x="10629900" y="4654550"/>
          <p14:tracePt t="19901" x="10636250" y="4654550"/>
          <p14:tracePt t="19919" x="10648950" y="4654550"/>
          <p14:tracePt t="19934" x="10655300" y="4654550"/>
          <p14:tracePt t="19953" x="10668000" y="4654550"/>
          <p14:tracePt t="19968" x="10687050" y="4654550"/>
          <p14:tracePt t="19987" x="10712450" y="4660900"/>
          <p14:tracePt t="20001" x="10725150" y="4660900"/>
          <p14:tracePt t="20017" x="10750550" y="4673600"/>
          <p14:tracePt t="20034" x="10775950" y="4679950"/>
          <p14:tracePt t="20051" x="10801350" y="4686300"/>
          <p14:tracePt t="20068" x="10814050" y="4686300"/>
          <p14:tracePt t="20381" x="10814050" y="4692650"/>
          <p14:tracePt t="20561" x="10820400" y="4692650"/>
          <p14:tracePt t="22031" x="10820400" y="4686300"/>
          <p14:tracePt t="22039" x="10807700" y="4660900"/>
          <p14:tracePt t="22053" x="10795000" y="4629150"/>
          <p14:tracePt t="22070" x="10788650" y="4616450"/>
          <p14:tracePt t="22086" x="10769600" y="4578350"/>
          <p14:tracePt t="22104" x="10750550" y="4552950"/>
          <p14:tracePt t="22122" x="10725150" y="4514850"/>
          <p14:tracePt t="22153" x="10693400" y="4464050"/>
          <p14:tracePt t="22187" x="10661650" y="4425950"/>
          <p14:tracePt t="22193" x="10655300" y="4419600"/>
          <p14:tracePt t="22220" x="10617200" y="4406900"/>
          <p14:tracePt t="22236" x="10560050" y="4400550"/>
          <p14:tracePt t="22253" x="10515600" y="4394200"/>
          <p14:tracePt t="22270" x="10414000" y="4394200"/>
          <p14:tracePt t="22286" x="10299700" y="4394200"/>
          <p14:tracePt t="22303" x="10166350" y="4381500"/>
          <p14:tracePt t="22320" x="10058400" y="4375150"/>
          <p14:tracePt t="22337" x="9855200" y="4375150"/>
          <p14:tracePt t="22353" x="9734550" y="4375150"/>
          <p14:tracePt t="22370" x="9575800" y="4375150"/>
          <p14:tracePt t="22386" x="9474200" y="4375150"/>
          <p14:tracePt t="22403" x="9321800" y="4375150"/>
          <p14:tracePt t="22420" x="9232900" y="4375150"/>
          <p14:tracePt t="22438" x="9131300" y="4387850"/>
          <p14:tracePt t="22453" x="9048750" y="4400550"/>
          <p14:tracePt t="22470" x="8985250" y="4413250"/>
          <p14:tracePt t="22487" x="8902700" y="4438650"/>
          <p14:tracePt t="22505" x="8864600" y="4457700"/>
          <p14:tracePt t="22520" x="8813800" y="4483100"/>
          <p14:tracePt t="22538" x="8769350" y="4514850"/>
          <p14:tracePt t="22553" x="8743950" y="4540250"/>
          <p14:tracePt t="22570" x="8718550" y="4559300"/>
          <p14:tracePt t="22587" x="8699500" y="4578350"/>
          <p14:tracePt t="22604" x="8680450" y="4610100"/>
          <p14:tracePt t="22620" x="8667750" y="4654550"/>
          <p14:tracePt t="22639" x="8661400" y="4718050"/>
          <p14:tracePt t="22656" x="8661400" y="4743450"/>
          <p14:tracePt t="22671" x="8661400" y="4768850"/>
          <p14:tracePt t="22676" x="8667750" y="4781550"/>
          <p14:tracePt t="22687" x="8674100" y="4787900"/>
          <p14:tracePt t="22704" x="8699500" y="4819650"/>
          <p14:tracePt t="22722" x="8794750" y="4883150"/>
          <p14:tracePt t="22739" x="8915400" y="4933950"/>
          <p14:tracePt t="22754" x="9074150" y="4984750"/>
          <p14:tracePt t="22772" x="9271000" y="5029200"/>
          <p14:tracePt t="22787" x="9455150" y="5060950"/>
          <p14:tracePt t="22804" x="9613900" y="5067300"/>
          <p14:tracePt t="22820" x="9810750" y="5073650"/>
          <p14:tracePt t="22838" x="10077450" y="5041900"/>
          <p14:tracePt t="22855" x="10248900" y="4997450"/>
          <p14:tracePt t="22870" x="10439400" y="4946650"/>
          <p14:tracePt t="22887" x="10585450" y="4908550"/>
          <p14:tracePt t="22904" x="10769600" y="4876800"/>
          <p14:tracePt t="22922" x="10941050" y="4857750"/>
          <p14:tracePt t="22939" x="11023600" y="4857750"/>
          <p14:tracePt t="22956" x="11074400" y="4851400"/>
          <p14:tracePt t="22971" x="11112500" y="4845050"/>
          <p14:tracePt t="22987" x="11131550" y="4845050"/>
          <p14:tracePt t="23004" x="11163300" y="4826000"/>
          <p14:tracePt t="23020" x="11176000" y="4813300"/>
          <p14:tracePt t="23039" x="11188700" y="4800600"/>
          <p14:tracePt t="23054" x="11195050" y="4781550"/>
          <p14:tracePt t="23073" x="11201400" y="4756150"/>
          <p14:tracePt t="23088" x="11201400" y="4724400"/>
          <p14:tracePt t="23104" x="11201400" y="4692650"/>
          <p14:tracePt t="23121" x="11201400" y="4673600"/>
          <p14:tracePt t="23140" x="11207750" y="4641850"/>
          <p14:tracePt t="23155" x="11207750" y="4622800"/>
          <p14:tracePt t="23172" x="11207750" y="4603750"/>
          <p14:tracePt t="23187" x="11207750" y="4584700"/>
          <p14:tracePt t="23204" x="11207750" y="4572000"/>
          <p14:tracePt t="23221" x="11207750" y="4546600"/>
          <p14:tracePt t="23239" x="11207750" y="4533900"/>
          <p14:tracePt t="23254" x="11201400" y="4502150"/>
          <p14:tracePt t="23273" x="11188700" y="4464050"/>
          <p14:tracePt t="23287" x="11176000" y="4438650"/>
          <p14:tracePt t="23304" x="11163300" y="4413250"/>
          <p14:tracePt t="23321" x="11156950" y="4413250"/>
          <p14:tracePt t="23338" x="11156950" y="4406900"/>
          <p14:tracePt t="23355" x="11144250" y="4394200"/>
          <p14:tracePt t="23371" x="11118850" y="4394200"/>
          <p14:tracePt t="23390" x="11093450" y="4387850"/>
          <p14:tracePt t="23404" x="11055350" y="4375150"/>
          <p14:tracePt t="23422" x="10966450" y="4362450"/>
          <p14:tracePt t="23440" x="10883900" y="4349750"/>
          <p14:tracePt t="23456" x="10788650" y="4330700"/>
          <p14:tracePt t="23471" x="10731500" y="4311650"/>
          <p14:tracePt t="23489" x="10642600" y="4292600"/>
          <p14:tracePt t="23504" x="10585450" y="4286250"/>
          <p14:tracePt t="23521" x="10477500" y="4279900"/>
          <p14:tracePt t="23538" x="10388600" y="4279900"/>
          <p14:tracePt t="23555" x="10293350" y="4279900"/>
          <p14:tracePt t="23572" x="10096500" y="4298950"/>
          <p14:tracePt t="23588" x="9918700" y="4337050"/>
          <p14:tracePt t="23604" x="9772650" y="4387850"/>
          <p14:tracePt t="23622" x="9658350" y="4425950"/>
          <p14:tracePt t="23640" x="9537700" y="4476750"/>
          <p14:tracePt t="23657" x="9385300" y="4540250"/>
          <p14:tracePt t="23672" x="9309100" y="4578350"/>
          <p14:tracePt t="23678" x="9290050" y="4591050"/>
          <p14:tracePt t="23688" x="9239250" y="4616450"/>
          <p14:tracePt t="23706" x="9188450" y="4641850"/>
          <p14:tracePt t="23721" x="9137650" y="4686300"/>
          <p14:tracePt t="23740" x="9118600" y="4699000"/>
          <p14:tracePt t="23757" x="9086850" y="4737100"/>
          <p14:tracePt t="23772" x="9074150" y="4762500"/>
          <p14:tracePt t="23788" x="9048750" y="4813300"/>
          <p14:tracePt t="23806" x="9029700" y="4864100"/>
          <p14:tracePt t="23824" x="9023350" y="4902200"/>
          <p14:tracePt t="23839" x="9017000" y="4991100"/>
          <p14:tracePt t="23857" x="9029700" y="5048250"/>
          <p14:tracePt t="23872" x="9048750" y="5086350"/>
          <p14:tracePt t="23889" x="9055100" y="5130800"/>
          <p14:tracePt t="23905" x="9061450" y="5143500"/>
          <p14:tracePt t="23922" x="9061450" y="5149850"/>
          <p14:tracePt t="24040" x="9080500" y="5156200"/>
          <p14:tracePt t="24057" x="9093200" y="5168900"/>
          <p14:tracePt t="24073" x="9118600" y="5181600"/>
          <p14:tracePt t="24089" x="9131300" y="5187950"/>
          <p14:tracePt t="24105" x="9207500" y="5207000"/>
          <p14:tracePt t="24122" x="9359900" y="5226050"/>
          <p14:tracePt t="24138" x="9613900" y="5245100"/>
          <p14:tracePt t="24155" x="10185400" y="5264150"/>
          <p14:tracePt t="24173" x="10534650" y="5264150"/>
          <p14:tracePt t="24189" x="10687050" y="5264150"/>
          <p14:tracePt t="24205" x="10788650" y="5264150"/>
          <p14:tracePt t="24222" x="10833100" y="5264150"/>
          <p14:tracePt t="24240" x="10845800" y="5264150"/>
          <p14:tracePt t="24256" x="10871200" y="5264150"/>
          <p14:tracePt t="24272" x="10896600" y="5264150"/>
          <p14:tracePt t="24288" x="10934700" y="5264150"/>
          <p14:tracePt t="24306" x="10991850" y="5251450"/>
          <p14:tracePt t="24324" x="11029950" y="5238750"/>
          <p14:tracePt t="24339" x="11042650" y="5226050"/>
          <p14:tracePt t="24357" x="11049000" y="5213350"/>
          <p14:tracePt t="24373" x="11049000" y="5175250"/>
          <p14:tracePt t="24390" x="11055350" y="5156200"/>
          <p14:tracePt t="24405" x="11061700" y="5124450"/>
          <p14:tracePt t="24422" x="11080750" y="5099050"/>
          <p14:tracePt t="24441" x="11093450" y="5060950"/>
          <p14:tracePt t="24455" x="11118850" y="4984750"/>
          <p14:tracePt t="24474" x="11150600" y="4902200"/>
          <p14:tracePt t="24489" x="11156950" y="4857750"/>
          <p14:tracePt t="24505" x="11163300" y="4838700"/>
          <p14:tracePt t="24522" x="11163300" y="4826000"/>
          <p14:tracePt t="24539" x="11163300" y="4819650"/>
          <p14:tracePt t="24555" x="11163300" y="4813300"/>
          <p14:tracePt t="24574" x="11163300" y="4794250"/>
          <p14:tracePt t="24589" x="11163300" y="4768850"/>
          <p14:tracePt t="24606" x="11156950" y="4756150"/>
          <p14:tracePt t="24623" x="11137900" y="4724400"/>
          <p14:tracePt t="24641" x="11125200" y="4699000"/>
          <p14:tracePt t="24657" x="11093450" y="4648200"/>
          <p14:tracePt t="24673" x="11042650" y="4591050"/>
          <p14:tracePt t="24691" x="10979150" y="4527550"/>
          <p14:tracePt t="24698" x="10953750" y="4514850"/>
          <p14:tracePt t="24707" x="10934700" y="4495800"/>
          <p14:tracePt t="24722" x="10902950" y="4476750"/>
          <p14:tracePt t="24739" x="10871200" y="4464050"/>
          <p14:tracePt t="24756" x="10833100" y="4451350"/>
          <p14:tracePt t="24773" x="10756900" y="4445000"/>
          <p14:tracePt t="24790" x="10693400" y="4445000"/>
          <p14:tracePt t="24807" x="10579100" y="4445000"/>
          <p14:tracePt t="24825" x="10471150" y="4445000"/>
          <p14:tracePt t="24842" x="10337800" y="4445000"/>
          <p14:tracePt t="24856" x="10217150" y="4445000"/>
          <p14:tracePt t="24874" x="9956800" y="4445000"/>
          <p14:tracePt t="24891" x="9785350" y="4445000"/>
          <p14:tracePt t="24906" x="9658350" y="4445000"/>
          <p14:tracePt t="24922" x="9550400" y="4445000"/>
          <p14:tracePt t="24939" x="9461500" y="4445000"/>
          <p14:tracePt t="24957" x="9366250" y="4457700"/>
          <p14:tracePt t="24975" x="9239250" y="4483100"/>
          <p14:tracePt t="24989" x="9163050" y="4508500"/>
          <p14:tracePt t="25006" x="9118600" y="4527550"/>
          <p14:tracePt t="25023" x="9055100" y="4546600"/>
          <p14:tracePt t="25039" x="9029700" y="4565650"/>
          <p14:tracePt t="25056" x="8985250" y="4591050"/>
          <p14:tracePt t="25077" x="8928100" y="4641850"/>
          <p14:tracePt t="25090" x="8890000" y="4679950"/>
          <p14:tracePt t="25106" x="8845550" y="4737100"/>
          <p14:tracePt t="25123" x="8820150" y="4794250"/>
          <p14:tracePt t="25139" x="8801100" y="4832350"/>
          <p14:tracePt t="25156" x="8794750" y="4838700"/>
          <p14:tracePt t="25449" x="8832850" y="4832350"/>
          <p14:tracePt t="25459" x="8890000" y="4794250"/>
          <p14:tracePt t="25475" x="8934450" y="4768850"/>
          <p14:tracePt t="25490" x="9156700" y="4679950"/>
          <p14:tracePt t="25506" x="9378950" y="4648200"/>
          <p14:tracePt t="25523" x="9575800" y="4648200"/>
          <p14:tracePt t="25559" x="9861550" y="4781550"/>
          <p14:tracePt t="25592" x="9982200" y="4914900"/>
          <p14:tracePt t="25623" x="9988550" y="4940300"/>
          <p14:tracePt t="25641" x="9994900" y="4953000"/>
          <p14:tracePt t="25680" x="10007600" y="4959350"/>
          <p14:tracePt t="25691" x="10045700" y="4946650"/>
          <p14:tracePt t="25706" x="10109200" y="4914900"/>
          <p14:tracePt t="25723" x="10198100" y="4845050"/>
          <p14:tracePt t="25740" x="10350500" y="4787900"/>
          <p14:tracePt t="25757" x="10547350" y="4737100"/>
          <p14:tracePt t="25775" x="10674350" y="4699000"/>
          <p14:tracePt t="25790" x="10820400" y="4673600"/>
          <p14:tracePt t="25808" x="10928350" y="4667250"/>
          <p14:tracePt t="25824" x="10941050" y="4667250"/>
          <p14:tracePt t="25880" x="10947400" y="4673600"/>
          <p14:tracePt t="25889" x="10960100" y="4692650"/>
          <p14:tracePt t="25902" x="10966450" y="4718050"/>
          <p14:tracePt t="25914" x="10972800" y="4743450"/>
          <p14:tracePt t="25923" x="10979150" y="4749800"/>
          <p14:tracePt t="25940" x="10985500" y="4749800"/>
          <p14:tracePt t="25957" x="10985500" y="4756150"/>
          <p14:tracePt t="26467" x="10985500" y="4749800"/>
          <p14:tracePt t="26475" x="10985500" y="4743450"/>
          <p14:tracePt t="26492" x="10985500" y="4724400"/>
          <p14:tracePt t="26508" x="10991850" y="4711700"/>
          <p14:tracePt t="26525" x="10998200" y="4699000"/>
          <p14:tracePt t="26541" x="10998200" y="4692650"/>
          <p14:tracePt t="26560" x="10998200" y="4686300"/>
          <p14:tracePt t="26593" x="11004550" y="4686300"/>
          <p14:tracePt t="26704" x="11004550" y="4679950"/>
          <p14:tracePt t="26714" x="11004550" y="4673600"/>
          <p14:tracePt t="26724" x="11004550" y="4667250"/>
          <p14:tracePt t="26741" x="10998200" y="4660900"/>
          <p14:tracePt t="26758" x="10998200" y="4648200"/>
          <p14:tracePt t="26774" x="10991850" y="4635500"/>
          <p14:tracePt t="26792" x="10985500" y="4616450"/>
          <p14:tracePt t="26808" x="10972800" y="4591050"/>
          <p14:tracePt t="26826" x="10966450" y="4572000"/>
          <p14:tracePt t="26843" x="10960100" y="4565650"/>
          <p14:tracePt t="27044" x="10960100" y="4559300"/>
          <p14:tracePt t="27052" x="10953750" y="4552950"/>
          <p14:tracePt t="27062" x="10941050" y="4533900"/>
          <p14:tracePt t="27075" x="10909300" y="4502150"/>
          <p14:tracePt t="27092" x="10864850" y="4445000"/>
          <p14:tracePt t="27110" x="10788650" y="4349750"/>
          <p14:tracePt t="27126" x="10629900" y="4191000"/>
          <p14:tracePt t="27142" x="10547350" y="4133850"/>
          <p14:tracePt t="27158" x="10477500" y="4095750"/>
          <p14:tracePt t="27175" x="10369550" y="4076700"/>
          <p14:tracePt t="27191" x="10261600" y="4076700"/>
          <p14:tracePt t="27209" x="10083800" y="4083050"/>
          <p14:tracePt t="27214" x="9994900" y="4102100"/>
          <p14:tracePt t="27226" x="9664700" y="4159250"/>
          <p14:tracePt t="27241" x="9404350" y="4197350"/>
          <p14:tracePt t="27260" x="9194800" y="4229100"/>
          <p14:tracePt t="27275" x="9029700" y="4267200"/>
          <p14:tracePt t="27292" x="8953500" y="4298950"/>
          <p14:tracePt t="27311" x="8890000" y="4349750"/>
          <p14:tracePt t="27328" x="8858250" y="4400550"/>
          <p14:tracePt t="27342" x="8820150" y="4483100"/>
          <p14:tracePt t="27360" x="8794750" y="4559300"/>
          <p14:tracePt t="27377" x="8769350" y="4673600"/>
          <p14:tracePt t="27393" x="8750300" y="4743450"/>
          <p14:tracePt t="27410" x="8737600" y="4832350"/>
          <p14:tracePt t="27426" x="8737600" y="4864100"/>
          <p14:tracePt t="27444" x="8737600" y="4870450"/>
          <p14:tracePt t="27459" x="8737600" y="4876800"/>
          <p14:tracePt t="27475" x="8737600" y="4883150"/>
          <p14:tracePt t="27492" x="8750300" y="4889500"/>
          <p14:tracePt t="27511" x="8851900" y="4940300"/>
          <p14:tracePt t="27527" x="8934450" y="4965700"/>
          <p14:tracePt t="27543" x="9105900" y="5010150"/>
          <p14:tracePt t="27558" x="9499600" y="5054600"/>
          <p14:tracePt t="27575" x="9874250" y="5073650"/>
          <p14:tracePt t="27592" x="10344150" y="5060950"/>
          <p14:tracePt t="27610" x="10928350" y="4965700"/>
          <p14:tracePt t="27626" x="11080750" y="4933950"/>
          <p14:tracePt t="27642" x="11239500" y="4889500"/>
          <p14:tracePt t="27659" x="11290300" y="4876800"/>
          <p14:tracePt t="27675" x="11296650" y="4876800"/>
          <p14:tracePt t="27721" x="11296650" y="4870450"/>
          <p14:tracePt t="27746" x="11309350" y="4870450"/>
          <p14:tracePt t="27753" x="11315700" y="4864100"/>
          <p14:tracePt t="27762" x="11322050" y="4851400"/>
          <p14:tracePt t="27775" x="11347450" y="4832350"/>
          <p14:tracePt t="27792" x="11366500" y="4787900"/>
          <p14:tracePt t="27809" x="11379200" y="4749800"/>
          <p14:tracePt t="27827" x="11417300" y="4648200"/>
          <p14:tracePt t="27842" x="11442700" y="4546600"/>
          <p14:tracePt t="27859" x="11461750" y="4451350"/>
          <p14:tracePt t="27875" x="11474450" y="4381500"/>
          <p14:tracePt t="27892" x="11468100" y="4292600"/>
          <p14:tracePt t="27909" x="11404600" y="4210050"/>
          <p14:tracePt t="27925" x="11303000" y="4114800"/>
          <p14:tracePt t="27944" x="11188700" y="4038600"/>
          <p14:tracePt t="27959" x="11106150" y="4006850"/>
          <p14:tracePt t="27975" x="11023600" y="3975100"/>
          <p14:tracePt t="27994" x="10947400" y="3968750"/>
          <p14:tracePt t="28011" x="10852150" y="3968750"/>
          <p14:tracePt t="28026" x="10750550" y="3968750"/>
          <p14:tracePt t="28043" x="10553700" y="3968750"/>
          <p14:tracePt t="28059" x="10445750" y="3968750"/>
          <p14:tracePt t="28076" x="10293350" y="3975100"/>
          <p14:tracePt t="28092" x="10140950" y="3975100"/>
          <p14:tracePt t="28109" x="9994900" y="3981450"/>
          <p14:tracePt t="28126" x="9836150" y="3987800"/>
          <p14:tracePt t="28142" x="9652000" y="4025900"/>
          <p14:tracePt t="28159" x="9556750" y="4057650"/>
          <p14:tracePt t="28175" x="9474200" y="4095750"/>
          <p14:tracePt t="28192" x="9385300" y="4140200"/>
          <p14:tracePt t="28209" x="9347200" y="4165600"/>
          <p14:tracePt t="28215" x="9328150" y="4184650"/>
          <p14:tracePt t="28226" x="9309100" y="4203700"/>
          <p14:tracePt t="28242" x="9277350" y="4241800"/>
          <p14:tracePt t="28260" x="9226550" y="4324350"/>
          <p14:tracePt t="28276" x="9201150" y="4381500"/>
          <p14:tracePt t="28292" x="9169400" y="4438650"/>
          <p14:tracePt t="28310" x="9137650" y="4521200"/>
          <p14:tracePt t="28328" x="9105900" y="4635500"/>
          <p14:tracePt t="28344" x="9080500" y="4775200"/>
          <p14:tracePt t="28359" x="9080500" y="4845050"/>
          <p14:tracePt t="28376" x="9080500" y="4876800"/>
          <p14:tracePt t="28392" x="9112250" y="4921250"/>
          <p14:tracePt t="28411" x="9124950" y="4946650"/>
          <p14:tracePt t="28428" x="9163050" y="4972050"/>
          <p14:tracePt t="28444" x="9245600" y="5010150"/>
          <p14:tracePt t="28461" x="9398000" y="5048250"/>
          <p14:tracePt t="28476" x="9582150" y="5060950"/>
          <p14:tracePt t="28495" x="9804400" y="5060950"/>
          <p14:tracePt t="28512" x="10083800" y="5054600"/>
          <p14:tracePt t="28527" x="10471150" y="5010150"/>
          <p14:tracePt t="28544" x="10871200" y="4978400"/>
          <p14:tracePt t="28563" x="11061700" y="4946650"/>
          <p14:tracePt t="28577" x="11169650" y="4908550"/>
          <p14:tracePt t="28593" x="11258550" y="4851400"/>
          <p14:tracePt t="28610" x="11315700" y="4806950"/>
          <p14:tracePt t="28626" x="11347450" y="4756150"/>
          <p14:tracePt t="28644" x="11360150" y="4737100"/>
          <p14:tracePt t="28661" x="11360150" y="4730750"/>
          <p14:tracePt t="29914" x="11353800" y="4730750"/>
          <p14:tracePt t="29920" x="11347450" y="4730750"/>
          <p14:tracePt t="29927" x="11334750" y="4724400"/>
          <p14:tracePt t="29945" x="11296650" y="4718050"/>
          <p14:tracePt t="29964" x="11195050" y="4699000"/>
          <p14:tracePt t="29979" x="11112500" y="4686300"/>
          <p14:tracePt t="29996" x="10979150" y="4673600"/>
          <p14:tracePt t="30029" x="10687050" y="4641850"/>
          <p14:tracePt t="30065" x="10280650" y="4591050"/>
          <p14:tracePt t="30095" x="9937750" y="4552950"/>
          <p14:tracePt t="30111" x="9721850" y="4533900"/>
          <p14:tracePt t="30127" x="9493250" y="4489450"/>
          <p14:tracePt t="30145" x="9302750" y="4445000"/>
          <p14:tracePt t="30161" x="9163050" y="4406900"/>
          <p14:tracePt t="30178" x="8896350" y="4324350"/>
          <p14:tracePt t="30194" x="8712200" y="4260850"/>
          <p14:tracePt t="30212" x="8553450" y="4229100"/>
          <p14:tracePt t="30228" x="8445500" y="4203700"/>
          <p14:tracePt t="30245" x="8305800" y="4171950"/>
          <p14:tracePt t="30262" x="8235950" y="4165600"/>
          <p14:tracePt t="30279" x="8153400" y="4152900"/>
          <p14:tracePt t="30295" x="8102600" y="4152900"/>
          <p14:tracePt t="30312" x="8070850" y="4152900"/>
          <p14:tracePt t="30328" x="8064500" y="4152900"/>
          <p14:tracePt t="30346" x="8026400" y="4152900"/>
          <p14:tracePt t="30363" x="7981950" y="4152900"/>
          <p14:tracePt t="30381" x="7893050" y="4159250"/>
          <p14:tracePt t="30395" x="7816850" y="4159250"/>
          <p14:tracePt t="30411" x="7696200" y="4159250"/>
          <p14:tracePt t="30428" x="7543800" y="4159250"/>
          <p14:tracePt t="30445" x="7366000" y="4152900"/>
          <p14:tracePt t="30463" x="7188200" y="4140200"/>
          <p14:tracePt t="30479" x="7042150" y="4133850"/>
          <p14:tracePt t="30495" x="6794500" y="4127500"/>
          <p14:tracePt t="30511" x="6705600" y="4127500"/>
          <p14:tracePt t="30528" x="6629400" y="4127500"/>
          <p14:tracePt t="30545" x="6584950" y="4127500"/>
          <p14:tracePt t="30561" x="6546850" y="4127500"/>
          <p14:tracePt t="30579" x="6470650" y="4127500"/>
          <p14:tracePt t="30595" x="6400800" y="4127500"/>
          <p14:tracePt t="30611" x="6330950" y="4127500"/>
          <p14:tracePt t="30628" x="6280150" y="4127500"/>
          <p14:tracePt t="30645" x="6235700" y="4127500"/>
          <p14:tracePt t="30662" x="6203950" y="4127500"/>
          <p14:tracePt t="30680" x="6178550" y="4127500"/>
          <p14:tracePt t="30695" x="6165850" y="4121150"/>
          <p14:tracePt t="30712" x="6146800" y="4121150"/>
          <p14:tracePt t="30729" x="6134100" y="4114800"/>
          <p14:tracePt t="30749" x="6115050" y="4114800"/>
          <p14:tracePt t="30778" x="6102350" y="4114800"/>
          <p14:tracePt t="30795" x="6096000" y="4114800"/>
          <p14:tracePt t="31139" x="6089650" y="4114800"/>
          <p14:tracePt t="31145" x="6083300" y="4108450"/>
          <p14:tracePt t="31152" x="6045200" y="4089400"/>
          <p14:tracePt t="31164" x="6000750" y="4064000"/>
          <p14:tracePt t="31180" x="5892800" y="4019550"/>
          <p14:tracePt t="31199" x="5740400" y="3956050"/>
          <p14:tracePt t="31207" x="5695950" y="3937000"/>
          <p14:tracePt t="31215" x="5676900" y="3930650"/>
          <p14:tracePt t="31246" x="5518150" y="3854450"/>
          <p14:tracePt t="31280" x="5441950" y="3810000"/>
          <p14:tracePt t="31312" x="5416550" y="3790950"/>
          <p14:tracePt t="31329" x="5416550" y="3784600"/>
          <p14:tracePt t="31345" x="5454650" y="3778250"/>
          <p14:tracePt t="31362" x="5543550" y="3771900"/>
          <p14:tracePt t="31379" x="5638800" y="3778250"/>
          <p14:tracePt t="31396" x="5810250" y="3841750"/>
          <p14:tracePt t="31570" x="5816600" y="3841750"/>
          <p14:tracePt t="31578" x="5822950" y="3822700"/>
          <p14:tracePt t="31585" x="5822950" y="3810000"/>
          <p14:tracePt t="31600" x="5816600" y="3803650"/>
          <p14:tracePt t="31612" x="5746750" y="3790950"/>
          <p14:tracePt t="31629" x="5568950" y="3759200"/>
          <p14:tracePt t="31646" x="5416550" y="3746500"/>
          <p14:tracePt t="31663" x="5143500" y="3727450"/>
          <p14:tracePt t="31680" x="5048250" y="3714750"/>
          <p14:tracePt t="31696" x="4933950" y="3695700"/>
          <p14:tracePt t="31715" x="4787900" y="3657600"/>
          <p14:tracePt t="31721" x="4749800" y="3638550"/>
          <p14:tracePt t="31729" x="4711700" y="3619500"/>
          <p14:tracePt t="31747" x="4654550" y="3594100"/>
          <p14:tracePt t="31765" x="4597400" y="3581400"/>
          <p14:tracePt t="31782" x="4508500" y="3562350"/>
          <p14:tracePt t="31799" x="4432300" y="3549650"/>
          <p14:tracePt t="31814" x="4292600" y="3536950"/>
          <p14:tracePt t="31832" x="4197350" y="3517900"/>
          <p14:tracePt t="31846" x="4032250" y="3498850"/>
          <p14:tracePt t="31863" x="3917950" y="3467100"/>
          <p14:tracePt t="31880" x="3841750" y="3454400"/>
          <p14:tracePt t="31896" x="3816350" y="3454400"/>
          <p14:tracePt t="31940" x="3803650" y="3460750"/>
          <p14:tracePt t="31948" x="3790950" y="3473450"/>
          <p14:tracePt t="31965" x="3765550" y="3486150"/>
          <p14:tracePt t="31980" x="3727450" y="3492500"/>
          <p14:tracePt t="31998" x="3632200" y="3492500"/>
          <p14:tracePt t="32014" x="3556000" y="3479800"/>
          <p14:tracePt t="32031" x="3492500" y="3460750"/>
          <p14:tracePt t="32047" x="3397250" y="3454400"/>
          <p14:tracePt t="32063" x="3333750" y="3448050"/>
          <p14:tracePt t="32080" x="3263900" y="3448050"/>
          <p14:tracePt t="32099" x="3219450" y="3448050"/>
          <p14:tracePt t="32115" x="3194050" y="3448050"/>
          <p14:tracePt t="32130" x="3187700" y="3448050"/>
          <p14:tracePt t="32146" x="3175000" y="3448050"/>
          <p14:tracePt t="32163" x="3168650" y="3448050"/>
          <p14:tracePt t="32181" x="3168650" y="3441700"/>
          <p14:tracePt t="32471" x="3175000" y="3435350"/>
          <p14:tracePt t="32479" x="3187700" y="3435350"/>
          <p14:tracePt t="32487" x="3200400" y="3435350"/>
          <p14:tracePt t="32498" x="3213100" y="3435350"/>
          <p14:tracePt t="32515" x="3244850" y="3429000"/>
          <p14:tracePt t="32531" x="3257550" y="3429000"/>
          <p14:tracePt t="32564" x="3289300" y="3422650"/>
          <p14:tracePt t="32599" x="3321050" y="3403600"/>
          <p14:tracePt t="32632" x="3429000" y="3282950"/>
          <p14:tracePt t="32647" x="3498850" y="3181350"/>
          <p14:tracePt t="32663" x="3568700" y="3073400"/>
          <p14:tracePt t="32682" x="3676650" y="2895600"/>
          <p14:tracePt t="32697" x="3771900" y="2736850"/>
          <p14:tracePt t="32714" x="3994150" y="2463800"/>
          <p14:tracePt t="32720" x="4133850" y="2317750"/>
          <p14:tracePt t="32733" x="4337050" y="2146300"/>
          <p14:tracePt t="32749" x="4559300" y="1993900"/>
          <p14:tracePt t="32765" x="4641850" y="1943100"/>
          <p14:tracePt t="32784" x="4730750" y="1879600"/>
          <p14:tracePt t="32797" x="4737100" y="1879600"/>
          <p14:tracePt t="32816" x="4756150" y="1860550"/>
          <p14:tracePt t="32832" x="4781550" y="1841500"/>
          <p14:tracePt t="32847" x="4794250" y="1828800"/>
          <p14:tracePt t="32864" x="4806950" y="1822450"/>
          <p14:tracePt t="32880" x="4813300" y="1816100"/>
          <p14:tracePt t="32897" x="4832350" y="1816100"/>
          <p14:tracePt t="32914" x="4851400" y="1803400"/>
          <p14:tracePt t="32933" x="4870450" y="1797050"/>
          <p14:tracePt t="32947" x="4889500" y="1797050"/>
          <p14:tracePt t="32964" x="4914900" y="1784350"/>
          <p14:tracePt t="32980" x="4927600" y="1778000"/>
          <p14:tracePt t="32999" x="4933950" y="1778000"/>
          <p14:tracePt t="33520" x="4933950" y="1771650"/>
          <p14:tracePt t="33530" x="4940300" y="1771650"/>
          <p14:tracePt t="34670" x="4946650" y="1771650"/>
          <p14:tracePt t="34678" x="4959350" y="1771650"/>
          <p14:tracePt t="34686" x="4978400" y="1771650"/>
          <p14:tracePt t="34699" x="5010150" y="1778000"/>
          <p14:tracePt t="34718" x="5048250" y="1784350"/>
          <p14:tracePt t="34734" x="5181600" y="1822450"/>
          <p14:tracePt t="34740" x="5238750" y="1835150"/>
          <p14:tracePt t="34750" x="5467350" y="1898650"/>
          <p14:tracePt t="34784" x="6229350" y="2146300"/>
          <p14:tracePt t="34816" x="7137400" y="2590800"/>
          <p14:tracePt t="34849" x="8172450" y="3295650"/>
          <p14:tracePt t="34867" x="8686800" y="3663950"/>
          <p14:tracePt t="34882" x="9023350" y="3924300"/>
          <p14:tracePt t="34901" x="9207500" y="4064000"/>
          <p14:tracePt t="34916" x="9366250" y="4191000"/>
          <p14:tracePt t="34933" x="9461500" y="4260850"/>
          <p14:tracePt t="34950" x="9525000" y="4305300"/>
          <p14:tracePt t="34969" x="9537700" y="4311650"/>
          <p14:tracePt t="35016" x="9544050" y="4311650"/>
          <p14:tracePt t="35032" x="9556750" y="4318000"/>
          <p14:tracePt t="35039" x="9563100" y="4318000"/>
          <p14:tracePt t="35049" x="9569450" y="4324350"/>
          <p14:tracePt t="35066" x="9601200" y="4330700"/>
          <p14:tracePt t="35083" x="9658350" y="4349750"/>
          <p14:tracePt t="35100" x="9715500" y="4362450"/>
          <p14:tracePt t="35116" x="9804400" y="4387850"/>
          <p14:tracePt t="35133" x="9893300" y="4413250"/>
          <p14:tracePt t="35149" x="9988550" y="4451350"/>
          <p14:tracePt t="35167" x="10077450" y="4464050"/>
          <p14:tracePt t="35183" x="10109200" y="4470400"/>
          <p14:tracePt t="35264" x="10109200" y="4457700"/>
          <p14:tracePt t="35270" x="10109200" y="4445000"/>
          <p14:tracePt t="35283" x="10090150" y="4406900"/>
          <p14:tracePt t="35299" x="10064750" y="4375150"/>
          <p14:tracePt t="35317" x="10001250" y="4337050"/>
          <p14:tracePt t="35333" x="9931400" y="4318000"/>
          <p14:tracePt t="35350" x="9842500" y="4298950"/>
          <p14:tracePt t="35370" x="9588500" y="4298950"/>
          <p14:tracePt t="35385" x="9455150" y="4298950"/>
          <p14:tracePt t="35403" x="9226550" y="4362450"/>
          <p14:tracePt t="35416" x="9105900" y="4406900"/>
          <p14:tracePt t="35433" x="8997950" y="4470400"/>
          <p14:tracePt t="35450" x="8928100" y="4527550"/>
          <p14:tracePt t="35471" x="8883650" y="4597400"/>
          <p14:tracePt t="35483" x="8877300" y="4641850"/>
          <p14:tracePt t="35500" x="8877300" y="4679950"/>
          <p14:tracePt t="35516" x="8877300" y="4718050"/>
          <p14:tracePt t="35533" x="8890000" y="4775200"/>
          <p14:tracePt t="35550" x="8928100" y="4870450"/>
          <p14:tracePt t="35568" x="9004300" y="4978400"/>
          <p14:tracePt t="35583" x="9086850" y="5054600"/>
          <p14:tracePt t="35600" x="9188450" y="5111750"/>
          <p14:tracePt t="35617" x="9296400" y="5143500"/>
          <p14:tracePt t="35633" x="9391650" y="5162550"/>
          <p14:tracePt t="35650" x="9474200" y="5168900"/>
          <p14:tracePt t="35668" x="9690100" y="5168900"/>
          <p14:tracePt t="35686" x="9988550" y="5156200"/>
          <p14:tracePt t="35700" x="10242550" y="5118100"/>
          <p14:tracePt t="35718" x="10623550" y="5010150"/>
          <p14:tracePt t="35735" x="10883900" y="4940300"/>
          <p14:tracePt t="35742" x="10972800" y="4914900"/>
          <p14:tracePt t="35752" x="11125200" y="4845050"/>
          <p14:tracePt t="35768" x="11201400" y="4794250"/>
          <p14:tracePt t="35787" x="11233150" y="4756150"/>
          <p14:tracePt t="35801" x="11245850" y="4730750"/>
          <p14:tracePt t="35818" x="11245850" y="4699000"/>
          <p14:tracePt t="35834" x="11245850" y="4660900"/>
          <p14:tracePt t="35854" x="11233150" y="4610100"/>
          <p14:tracePt t="35868" x="11220450" y="4591050"/>
          <p14:tracePt t="35887" x="11214100" y="4572000"/>
          <p14:tracePt t="35902" x="11207750" y="4565650"/>
          <p14:tracePt t="36814" x="11207750" y="4559300"/>
          <p14:tracePt t="36824" x="11176000" y="4540250"/>
          <p14:tracePt t="36834" x="11163300" y="4527550"/>
          <p14:tracePt t="36851" x="11106150" y="4470400"/>
          <p14:tracePt t="36887" x="10795000" y="4108450"/>
          <p14:tracePt t="36919" x="10433050" y="3714750"/>
          <p14:tracePt t="36953" x="10013950" y="3295650"/>
          <p14:tracePt t="36968" x="9759950" y="3092450"/>
          <p14:tracePt t="36988" x="9321800" y="2762250"/>
          <p14:tracePt t="37002" x="8959850" y="2533650"/>
          <p14:tracePt t="37020" x="8616950" y="2317750"/>
          <p14:tracePt t="37035" x="8255000" y="2133600"/>
          <p14:tracePt t="37051" x="7931150" y="2006600"/>
          <p14:tracePt t="37069" x="7537450" y="1854200"/>
          <p14:tracePt t="37087" x="6940550" y="1708150"/>
          <p14:tracePt t="37102" x="6553200" y="1631950"/>
          <p14:tracePt t="37118" x="6356350" y="1593850"/>
          <p14:tracePt t="37135" x="6153150" y="1562100"/>
          <p14:tracePt t="37151" x="6000750" y="1536700"/>
          <p14:tracePt t="37170" x="5886450" y="1530350"/>
          <p14:tracePt t="37188" x="5734050" y="1517650"/>
          <p14:tracePt t="37204" x="5670550" y="1511300"/>
          <p14:tracePt t="37218" x="5632450" y="1504950"/>
          <p14:tracePt t="37236" x="5613400" y="1504950"/>
          <p14:tracePt t="37242" x="5607050" y="1504950"/>
          <p14:tracePt t="37251" x="5594350" y="1504950"/>
          <p14:tracePt t="37268" x="5575300" y="1504950"/>
          <p14:tracePt t="37285" x="5549900" y="1511300"/>
          <p14:tracePt t="37302" x="5530850" y="1517650"/>
          <p14:tracePt t="37319" x="5473700" y="1530350"/>
          <p14:tracePt t="37335" x="5416550" y="1543050"/>
          <p14:tracePt t="37351" x="5346700" y="1549400"/>
          <p14:tracePt t="37369" x="5283200" y="1562100"/>
          <p14:tracePt t="37386" x="5226050" y="1568450"/>
          <p14:tracePt t="37401" x="5156200" y="1581150"/>
          <p14:tracePt t="37419" x="5073650" y="1606550"/>
          <p14:tracePt t="37437" x="4984750" y="1638300"/>
          <p14:tracePt t="37453" x="4908550" y="1663700"/>
          <p14:tracePt t="37469" x="4838700" y="1695450"/>
          <p14:tracePt t="37487" x="4749800" y="1733550"/>
          <p14:tracePt t="37502" x="4635500" y="1778000"/>
          <p14:tracePt t="37520" x="4533900" y="1822450"/>
          <p14:tracePt t="37535" x="4438650" y="1847850"/>
          <p14:tracePt t="37553" x="4330700" y="1879600"/>
          <p14:tracePt t="37568" x="4286250" y="1892300"/>
          <p14:tracePt t="37587" x="4235450" y="1905000"/>
          <p14:tracePt t="37602" x="4178300" y="1930400"/>
          <p14:tracePt t="37619" x="4121150" y="1955800"/>
          <p14:tracePt t="37636" x="4089400" y="1974850"/>
          <p14:tracePt t="37652" x="4064000" y="2000250"/>
          <p14:tracePt t="37670" x="4032250" y="2032000"/>
          <p14:tracePt t="37687" x="3981450" y="2082800"/>
          <p14:tracePt t="37705" x="3930650" y="2152650"/>
          <p14:tracePt t="37719" x="3892550" y="2209800"/>
          <p14:tracePt t="37735" x="3867150" y="2247900"/>
          <p14:tracePt t="37752" x="3860800" y="2279650"/>
          <p14:tracePt t="37769" x="3848100" y="2324100"/>
          <p14:tracePt t="37785" x="3841750" y="2349500"/>
          <p14:tracePt t="37802" x="3841750" y="2368550"/>
          <p14:tracePt t="37835" x="3835400" y="2381250"/>
          <p14:tracePt t="37854" x="3829050" y="2400300"/>
          <p14:tracePt t="37869" x="3822700" y="2413000"/>
          <p14:tracePt t="37888" x="3822700" y="2419350"/>
          <p14:tracePt t="37904" x="3822700" y="2444750"/>
          <p14:tracePt t="37921" x="3829050" y="2482850"/>
          <p14:tracePt t="37936" x="3860800" y="2520950"/>
          <p14:tracePt t="37952" x="3924300" y="2565400"/>
          <p14:tracePt t="37969" x="4032250" y="2597150"/>
          <p14:tracePt t="37985" x="4191000" y="2635250"/>
          <p14:tracePt t="38004" x="4267200" y="2660650"/>
          <p14:tracePt t="38020" x="4337050" y="2673350"/>
          <p14:tracePt t="38036" x="4375150" y="2673350"/>
          <p14:tracePt t="38053" x="4387850" y="2673350"/>
          <p14:tracePt t="38069" x="4400550" y="2673350"/>
          <p14:tracePt t="38103" x="4438650" y="2667000"/>
          <p14:tracePt t="38120" x="4451350" y="2667000"/>
          <p14:tracePt t="38138" x="4457700" y="2667000"/>
          <p14:tracePt t="38153" x="4470400" y="2673350"/>
          <p14:tracePt t="38169" x="4514850" y="2705100"/>
          <p14:tracePt t="38188" x="4533900" y="2736850"/>
          <p14:tracePt t="38205" x="4552950" y="2755900"/>
          <p14:tracePt t="38220" x="4559300" y="2755900"/>
          <p14:tracePt t="38415" x="4565650" y="2755900"/>
          <p14:tracePt t="38423" x="4616450" y="2774950"/>
          <p14:tracePt t="38436" x="4768850" y="2832100"/>
          <p14:tracePt t="38453" x="5048250" y="2940050"/>
          <p14:tracePt t="38470" x="5499100" y="3060700"/>
          <p14:tracePt t="38486" x="6140450" y="3206750"/>
          <p14:tracePt t="38503" x="6737350" y="3327400"/>
          <p14:tracePt t="38520" x="7639050" y="3536950"/>
          <p14:tracePt t="38536" x="8166100" y="3657600"/>
          <p14:tracePt t="38553" x="8718550" y="3759200"/>
          <p14:tracePt t="38570" x="9271000" y="3841750"/>
          <p14:tracePt t="38586" x="9779000" y="3949700"/>
          <p14:tracePt t="38602" x="10026650" y="4025900"/>
          <p14:tracePt t="38620" x="10299700" y="4121150"/>
          <p14:tracePt t="38637" x="10344150" y="4146550"/>
          <p14:tracePt t="38654" x="10356850" y="4159250"/>
          <p14:tracePt t="38670" x="10356850" y="4171950"/>
          <p14:tracePt t="38687" x="10363200" y="4197350"/>
          <p14:tracePt t="38703" x="10363200" y="4210050"/>
          <p14:tracePt t="38721" x="10363200" y="4216400"/>
          <p14:tracePt t="38741" x="10363200" y="4222750"/>
          <p14:tracePt t="38755" x="10369550" y="4235450"/>
          <p14:tracePt t="38770" x="10375900" y="4254500"/>
          <p14:tracePt t="38786" x="10388600" y="4279900"/>
          <p14:tracePt t="38803" x="10414000" y="4311650"/>
          <p14:tracePt t="38820" x="10433050" y="4343400"/>
          <p14:tracePt t="38838" x="10439400" y="4349750"/>
          <p14:tracePt t="38855" x="10445750" y="4349750"/>
          <p14:tracePt t="38870" x="10452100" y="4362450"/>
          <p14:tracePt t="38887" x="10471150" y="4362450"/>
          <p14:tracePt t="38905" x="10496550" y="4375150"/>
          <p14:tracePt t="38920" x="10521950" y="4387850"/>
          <p14:tracePt t="38938" x="10534650" y="4400550"/>
          <p14:tracePt t="38953" x="10541000" y="4406900"/>
          <p14:tracePt t="38971" x="10553700" y="4406900"/>
          <p14:tracePt t="38988" x="10560050" y="4419600"/>
          <p14:tracePt t="39003" x="10579100" y="4445000"/>
          <p14:tracePt t="39021" x="10591800" y="4464050"/>
          <p14:tracePt t="39037" x="10598150" y="4470400"/>
          <p14:tracePt t="39472" x="10591800" y="4451350"/>
          <p14:tracePt t="39481" x="10579100" y="4438650"/>
          <p14:tracePt t="39489" x="10572750" y="4432300"/>
          <p14:tracePt t="39504" x="10547350" y="4387850"/>
          <p14:tracePt t="39522" x="10496550" y="4305300"/>
          <p14:tracePt t="39538" x="10426700" y="4222750"/>
          <p14:tracePt t="39554" x="10344150" y="4127500"/>
          <p14:tracePt t="39588" x="10026650" y="3835400"/>
          <p14:tracePt t="39624" x="9455150" y="3486150"/>
          <p14:tracePt t="39655" x="8655050" y="3155950"/>
          <p14:tracePt t="39670" x="8108950" y="3003550"/>
          <p14:tracePt t="39687" x="7562850" y="2870200"/>
          <p14:tracePt t="39704" x="7073900" y="2781300"/>
          <p14:tracePt t="39720" x="6635750" y="2692400"/>
          <p14:tracePt t="39739" x="6121400" y="2609850"/>
          <p14:tracePt t="39754" x="5886450" y="2597150"/>
          <p14:tracePt t="39771" x="5734050" y="2584450"/>
          <p14:tracePt t="39787" x="5530850" y="2565400"/>
          <p14:tracePt t="39804" x="5410200" y="2559050"/>
          <p14:tracePt t="39821" x="5238750" y="2546350"/>
          <p14:tracePt t="39840" x="5035550" y="2533650"/>
          <p14:tracePt t="39854" x="4933950" y="2514600"/>
          <p14:tracePt t="39872" x="4819650" y="2501900"/>
          <p14:tracePt t="39888" x="4667250" y="2495550"/>
          <p14:tracePt t="39904" x="4572000" y="2489200"/>
          <p14:tracePt t="39921" x="4502150" y="2482850"/>
          <p14:tracePt t="39938" x="4394200" y="2482850"/>
          <p14:tracePt t="39954" x="4343400" y="2482850"/>
          <p14:tracePt t="39971" x="4305300" y="2489200"/>
          <p14:tracePt t="39987" x="4254500" y="2495550"/>
          <p14:tracePt t="40004" x="4191000" y="2508250"/>
          <p14:tracePt t="40021" x="4152900" y="2508250"/>
          <p14:tracePt t="40038" x="4127500" y="2508250"/>
          <p14:tracePt t="40054" x="4127500" y="2514600"/>
          <p14:tracePt t="40198" x="4121150" y="2514600"/>
          <p14:tracePt t="40205" x="4108450" y="2514600"/>
          <p14:tracePt t="40211" x="4095750" y="2520950"/>
          <p14:tracePt t="40221" x="4076700" y="2533650"/>
          <p14:tracePt t="40239" x="4019550" y="2552700"/>
          <p14:tracePt t="40243" x="3987800" y="2565400"/>
          <p14:tracePt t="40254" x="3898900" y="2609850"/>
          <p14:tracePt t="40271" x="3797300" y="2667000"/>
          <p14:tracePt t="40288" x="3702050" y="2730500"/>
          <p14:tracePt t="40305" x="3632200" y="2813050"/>
          <p14:tracePt t="40321" x="3594100" y="2857500"/>
          <p14:tracePt t="40341" x="3562350" y="2933700"/>
          <p14:tracePt t="40356" x="3543300" y="2965450"/>
          <p14:tracePt t="40371" x="3524250" y="3003550"/>
          <p14:tracePt t="40388" x="3505200" y="3022600"/>
          <p14:tracePt t="40405" x="3486150" y="3048000"/>
          <p14:tracePt t="40422" x="3467100" y="3067050"/>
          <p14:tracePt t="40438" x="3448050" y="3079750"/>
          <p14:tracePt t="40456" x="3416300" y="3105150"/>
          <p14:tracePt t="40471" x="3397250" y="3117850"/>
          <p14:tracePt t="40488" x="3378200" y="3136900"/>
          <p14:tracePt t="40505" x="3359150" y="3162300"/>
          <p14:tracePt t="40521" x="3333750" y="3187700"/>
          <p14:tracePt t="40539" x="3321050" y="3213100"/>
          <p14:tracePt t="40558" x="3308350" y="3238500"/>
          <p14:tracePt t="40572" x="3289300" y="3263900"/>
          <p14:tracePt t="40588" x="3282950" y="3289300"/>
          <p14:tracePt t="40605" x="3276600" y="3308350"/>
          <p14:tracePt t="40621" x="3263900" y="3321050"/>
          <p14:tracePt t="40638" x="3263900" y="3327400"/>
          <p14:tracePt t="40658" x="3257550" y="3333750"/>
          <p14:tracePt t="40797" x="3263900" y="3333750"/>
          <p14:tracePt t="40808" x="3270250" y="3333750"/>
          <p14:tracePt t="40814" x="3276600" y="3333750"/>
          <p14:tracePt t="40823" x="3276600" y="3327400"/>
          <p14:tracePt t="40838" x="3289300" y="3308350"/>
          <p14:tracePt t="40857" x="3321050" y="3276600"/>
          <p14:tracePt t="40873" x="3340100" y="3238500"/>
          <p14:tracePt t="40889" x="3346450" y="3213100"/>
          <p14:tracePt t="40905" x="3371850" y="3149600"/>
          <p14:tracePt t="40922" x="3403600" y="3098800"/>
          <p14:tracePt t="40941" x="3448050" y="3022600"/>
          <p14:tracePt t="40957" x="3530600" y="2914650"/>
          <p14:tracePt t="40972" x="3606800" y="2838450"/>
          <p14:tracePt t="40989" x="3689350" y="2755900"/>
          <p14:tracePt t="41005" x="3829050" y="2622550"/>
          <p14:tracePt t="41022" x="4140200" y="2406650"/>
          <p14:tracePt t="41039" x="4419600" y="2266950"/>
          <p14:tracePt t="41057" x="4552950" y="2222500"/>
          <p14:tracePt t="41073" x="4597400" y="2216150"/>
          <p14:tracePt t="41089" x="4635500" y="2209800"/>
          <p14:tracePt t="41107" x="4660900" y="2203450"/>
          <p14:tracePt t="41124" x="4686300" y="2203450"/>
          <p14:tracePt t="41140" x="4699000" y="2203450"/>
          <p14:tracePt t="41156" x="4705350" y="220345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with CLOs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1825625"/>
            <a:ext cx="5811982" cy="4351338"/>
          </a:xfrm>
        </p:spPr>
        <p:txBody>
          <a:bodyPr/>
          <a:lstStyle/>
          <a:p>
            <a:r>
              <a:rPr lang="en-US" dirty="0"/>
              <a:t>Align with PLOs and </a:t>
            </a:r>
            <a:r>
              <a:rPr lang="en-US" dirty="0" err="1"/>
              <a:t>SubPLOs</a:t>
            </a:r>
            <a:endParaRPr lang="en-US" dirty="0"/>
          </a:p>
          <a:p>
            <a:pPr lvl="1"/>
            <a:r>
              <a:rPr lang="en-US" dirty="0"/>
              <a:t>Check which PLOs and </a:t>
            </a:r>
            <a:r>
              <a:rPr lang="en-US" dirty="0" err="1"/>
              <a:t>SubPLos</a:t>
            </a:r>
            <a:r>
              <a:rPr lang="en-US" dirty="0"/>
              <a:t> which the CLOs will align (IRPM) at Curriculum mapping in MKO. 2</a:t>
            </a:r>
          </a:p>
          <a:p>
            <a:pPr lvl="1"/>
            <a:r>
              <a:rPr lang="en-US" dirty="0"/>
              <a:t>PLO 1: Fundamental pharmacy</a:t>
            </a:r>
          </a:p>
          <a:p>
            <a:pPr lvl="1"/>
            <a:r>
              <a:rPr lang="en-US" dirty="0"/>
              <a:t>PLO 4: Soft skill</a:t>
            </a:r>
          </a:p>
          <a:p>
            <a:pPr lvl="1"/>
            <a:r>
              <a:rPr lang="en-US" dirty="0"/>
              <a:t>PLO 5: Ethics, Leadership, </a:t>
            </a:r>
            <a:r>
              <a:rPr lang="en-US" dirty="0" err="1"/>
              <a:t>Entepreneur</a:t>
            </a:r>
            <a:endParaRPr lang="en-US" dirty="0"/>
          </a:p>
          <a:p>
            <a:pPr lvl="1"/>
            <a:r>
              <a:rPr lang="en-US" dirty="0"/>
              <a:t>PLO 8: IT</a:t>
            </a:r>
          </a:p>
          <a:p>
            <a:pPr lvl="1"/>
            <a:r>
              <a:rPr lang="en-US" dirty="0"/>
              <a:t>PLOs 2 and 3: for P’ 1-4 students</a:t>
            </a:r>
          </a:p>
          <a:p>
            <a:pPr lvl="1"/>
            <a:r>
              <a:rPr lang="en-US" dirty="0"/>
              <a:t>PLOs 6 and 7: only for P’5,6 students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278" t="18066" r="32479" b="6795"/>
          <a:stretch/>
        </p:blipFill>
        <p:spPr>
          <a:xfrm>
            <a:off x="6980021" y="496324"/>
            <a:ext cx="4617518" cy="60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75"/>
    </mc:Choice>
    <mc:Fallback xmlns="">
      <p:transition spd="slow" advTm="191175"/>
    </mc:Fallback>
  </mc:AlternateContent>
  <p:extLst>
    <p:ext uri="{3A86A75C-4F4B-4683-9AE1-C65F6400EC91}">
      <p14:laserTraceLst xmlns:p14="http://schemas.microsoft.com/office/powerpoint/2010/main">
        <p14:tracePtLst>
          <p14:tracePt t="13136" x="4711700" y="2209800"/>
          <p14:tracePt t="13160" x="4718050" y="2209800"/>
          <p14:tracePt t="13171" x="4718050" y="2216150"/>
          <p14:tracePt t="13188" x="4724400" y="2222500"/>
          <p14:tracePt t="13205" x="4730750" y="2222500"/>
          <p14:tracePt t="13244" x="4737100" y="2222500"/>
          <p14:tracePt t="13257" x="4743450" y="2209800"/>
          <p14:tracePt t="13289" x="4762500" y="2000250"/>
          <p14:tracePt t="13325" x="4743450" y="1797050"/>
          <p14:tracePt t="13338" x="4737100" y="1727200"/>
          <p14:tracePt t="13357" x="4737100" y="1689100"/>
          <p14:tracePt t="13374" x="4743450" y="1644650"/>
          <p14:tracePt t="13389" x="4756150" y="1625600"/>
          <p14:tracePt t="13405" x="4762500" y="1600200"/>
          <p14:tracePt t="13423" x="4775200" y="1574800"/>
          <p14:tracePt t="13438" x="4775200" y="1536700"/>
          <p14:tracePt t="13455" x="4775200" y="1498600"/>
          <p14:tracePt t="13474" x="4775200" y="1441450"/>
          <p14:tracePt t="13488" x="4775200" y="1409700"/>
          <p14:tracePt t="13505" x="4775200" y="1397000"/>
          <p14:tracePt t="13524" x="4775200" y="1390650"/>
          <p14:tracePt t="13560" x="4775200" y="1384300"/>
          <p14:tracePt t="13577" x="4775200" y="1377950"/>
          <p14:tracePt t="13589" x="4775200" y="1365250"/>
          <p14:tracePt t="13605" x="4775200" y="1346200"/>
          <p14:tracePt t="13622" x="4768850" y="1320800"/>
          <p14:tracePt t="13638" x="4762500" y="1301750"/>
          <p14:tracePt t="13658" x="4756150" y="1276350"/>
          <p14:tracePt t="13674" x="4756150" y="1250950"/>
          <p14:tracePt t="13691" x="4749800" y="1244600"/>
          <p14:tracePt t="13706" x="4743450" y="1212850"/>
          <p14:tracePt t="13722" x="4737100" y="1193800"/>
          <p14:tracePt t="13740" x="4718050" y="1155700"/>
          <p14:tracePt t="13757" x="4692650" y="1098550"/>
          <p14:tracePt t="13774" x="4622800" y="990600"/>
          <p14:tracePt t="13790" x="4533900" y="908050"/>
          <p14:tracePt t="13805" x="4445000" y="831850"/>
          <p14:tracePt t="13822" x="4330700" y="762000"/>
          <p14:tracePt t="13839" x="4241800" y="698500"/>
          <p14:tracePt t="13855" x="4165600" y="666750"/>
          <p14:tracePt t="13874" x="4013200" y="615950"/>
          <p14:tracePt t="13889" x="3956050" y="596900"/>
          <p14:tracePt t="13905" x="3886200" y="590550"/>
          <p14:tracePt t="13922" x="3841750" y="590550"/>
          <p14:tracePt t="13941" x="3778250" y="590550"/>
          <p14:tracePt t="13955" x="3708400" y="596900"/>
          <p14:tracePt t="13975" x="3651250" y="615950"/>
          <p14:tracePt t="13989" x="3594100" y="660400"/>
          <p14:tracePt t="14007" x="3562350" y="717550"/>
          <p14:tracePt t="14022" x="3524250" y="806450"/>
          <p14:tracePt t="14039" x="3517900" y="882650"/>
          <p14:tracePt t="14056" x="3517900" y="1009650"/>
          <p14:tracePt t="14076" x="3587750" y="1219200"/>
          <p14:tracePt t="14089" x="3644900" y="1371600"/>
          <p14:tracePt t="14107" x="3727450" y="1549400"/>
          <p14:tracePt t="14124" x="3810000" y="1701800"/>
          <p14:tracePt t="14140" x="3841750" y="1752600"/>
          <p14:tracePt t="14156" x="3867150" y="1784350"/>
          <p14:tracePt t="14175" x="3892550" y="1797050"/>
          <p14:tracePt t="14190" x="3937000" y="1797050"/>
          <p14:tracePt t="14206" x="4025900" y="1790700"/>
          <p14:tracePt t="14223" x="4146550" y="1758950"/>
          <p14:tracePt t="14239" x="4254500" y="1720850"/>
          <p14:tracePt t="14256" x="4356100" y="1670050"/>
          <p14:tracePt t="14273" x="4597400" y="1536700"/>
          <p14:tracePt t="14290" x="4699000" y="1466850"/>
          <p14:tracePt t="14305" x="4800600" y="1409700"/>
          <p14:tracePt t="14323" x="4838700" y="1377950"/>
          <p14:tracePt t="14339" x="4883150" y="1339850"/>
          <p14:tracePt t="14356" x="4927600" y="1289050"/>
          <p14:tracePt t="14373" x="4953000" y="1250950"/>
          <p14:tracePt t="14389" x="5010150" y="1162050"/>
          <p14:tracePt t="14407" x="5048250" y="1085850"/>
          <p14:tracePt t="14424" x="5073650" y="1003300"/>
          <p14:tracePt t="14441" x="5080000" y="946150"/>
          <p14:tracePt t="14456" x="5080000" y="908050"/>
          <p14:tracePt t="14475" x="5080000" y="857250"/>
          <p14:tracePt t="14490" x="5054600" y="787400"/>
          <p14:tracePt t="14508" x="4991100" y="730250"/>
          <p14:tracePt t="14523" x="4914900" y="685800"/>
          <p14:tracePt t="14539" x="4800600" y="647700"/>
          <p14:tracePt t="14556" x="4591050" y="596900"/>
          <p14:tracePt t="14573" x="4368800" y="571500"/>
          <p14:tracePt t="14591" x="4083050" y="527050"/>
          <p14:tracePt t="14606" x="3886200" y="508000"/>
          <p14:tracePt t="14623" x="3733800" y="508000"/>
          <p14:tracePt t="14641" x="3606800" y="520700"/>
          <p14:tracePt t="14656" x="3556000" y="552450"/>
          <p14:tracePt t="14673" x="3473450" y="622300"/>
          <p14:tracePt t="14693" x="3390900" y="742950"/>
          <p14:tracePt t="14706" x="3371850" y="825500"/>
          <p14:tracePt t="14725" x="3371850" y="933450"/>
          <p14:tracePt t="14741" x="3409950" y="1104900"/>
          <p14:tracePt t="14757" x="3460750" y="1244600"/>
          <p14:tracePt t="14773" x="3575050" y="1454150"/>
          <p14:tracePt t="14791" x="3708400" y="1663700"/>
          <p14:tracePt t="14807" x="3740150" y="1714500"/>
          <p14:tracePt t="14824" x="3778250" y="1746250"/>
          <p14:tracePt t="14839" x="3822700" y="1784350"/>
          <p14:tracePt t="14856" x="3879850" y="1797050"/>
          <p14:tracePt t="14873" x="3949700" y="1803400"/>
          <p14:tracePt t="14891" x="4114800" y="1790700"/>
          <p14:tracePt t="14907" x="4216400" y="1765300"/>
          <p14:tracePt t="14924" x="4400550" y="1701800"/>
          <p14:tracePt t="14942" x="4533900" y="1651000"/>
          <p14:tracePt t="14956" x="4762500" y="1530350"/>
          <p14:tracePt t="14973" x="4864100" y="1460500"/>
          <p14:tracePt t="14991" x="4997450" y="1346200"/>
          <p14:tracePt t="15009" x="5067300" y="1263650"/>
          <p14:tracePt t="15025" x="5111750" y="1187450"/>
          <p14:tracePt t="15041" x="5137150" y="1111250"/>
          <p14:tracePt t="15058" x="5168900" y="996950"/>
          <p14:tracePt t="15077" x="5175250" y="901700"/>
          <p14:tracePt t="15091" x="5168900" y="857250"/>
          <p14:tracePt t="15107" x="5137150" y="787400"/>
          <p14:tracePt t="15123" x="5080000" y="736600"/>
          <p14:tracePt t="15140" x="5010150" y="704850"/>
          <p14:tracePt t="15157" x="4857750" y="654050"/>
          <p14:tracePt t="15174" x="4705350" y="622300"/>
          <p14:tracePt t="15193" x="4324350" y="603250"/>
          <p14:tracePt t="15207" x="4095750" y="603250"/>
          <p14:tracePt t="15226" x="3810000" y="615950"/>
          <p14:tracePt t="15240" x="3657600" y="666750"/>
          <p14:tracePt t="15257" x="3556000" y="742950"/>
          <p14:tracePt t="15274" x="3498850" y="844550"/>
          <p14:tracePt t="15291" x="3505200" y="1098550"/>
          <p14:tracePt t="15307" x="3568700" y="1282700"/>
          <p14:tracePt t="15323" x="3657600" y="1473200"/>
          <p14:tracePt t="15340" x="3746500" y="1619250"/>
          <p14:tracePt t="15357" x="3810000" y="1720850"/>
          <p14:tracePt t="15374" x="3860800" y="1790700"/>
          <p14:tracePt t="15391" x="3943350" y="1835150"/>
          <p14:tracePt t="15408" x="3975100" y="1841500"/>
          <p14:tracePt t="15425" x="4038600" y="1828800"/>
          <p14:tracePt t="15442" x="4121150" y="1778000"/>
          <p14:tracePt t="15457" x="4254500" y="1689100"/>
          <p14:tracePt t="15476" x="4419600" y="1555750"/>
          <p14:tracePt t="15491" x="4559300" y="1428750"/>
          <p14:tracePt t="15509" x="4699000" y="1301750"/>
          <p14:tracePt t="15523" x="4730750" y="1270000"/>
          <p14:tracePt t="15540" x="4749800" y="1250950"/>
          <p14:tracePt t="15558" x="4756150" y="1244600"/>
          <p14:tracePt t="23006" x="4756150" y="1231900"/>
          <p14:tracePt t="23013" x="4756150" y="1200150"/>
          <p14:tracePt t="23023" x="4756150" y="1123950"/>
          <p14:tracePt t="23032" x="4756150" y="1079500"/>
          <p14:tracePt t="23051" x="4756150" y="965200"/>
          <p14:tracePt t="23082" x="4730750" y="774700"/>
          <p14:tracePt t="23115" x="4667250" y="590550"/>
          <p14:tracePt t="23151" x="4470400" y="419100"/>
          <p14:tracePt t="23165" x="4362450" y="368300"/>
          <p14:tracePt t="23183" x="4248150" y="342900"/>
          <p14:tracePt t="23198" x="4108450" y="323850"/>
          <p14:tracePt t="23215" x="4006850" y="323850"/>
          <p14:tracePt t="23232" x="3968750" y="330200"/>
          <p14:tracePt t="23249" x="3930650" y="361950"/>
          <p14:tracePt t="23267" x="3905250" y="393700"/>
          <p14:tracePt t="23281" x="3873500" y="431800"/>
          <p14:tracePt t="23300" x="3848100" y="469900"/>
          <p14:tracePt t="23315" x="3841750" y="495300"/>
          <p14:tracePt t="23333" x="3835400" y="584200"/>
          <p14:tracePt t="23350" x="3835400" y="679450"/>
          <p14:tracePt t="23366" x="3873500" y="889000"/>
          <p14:tracePt t="23382" x="3917950" y="1035050"/>
          <p14:tracePt t="23400" x="3943350" y="1111250"/>
          <p14:tracePt t="23415" x="3975100" y="1206500"/>
          <p14:tracePt t="23433" x="4006850" y="1282700"/>
          <p14:tracePt t="23448" x="4044950" y="1346200"/>
          <p14:tracePt t="23466" x="4121150" y="1454150"/>
          <p14:tracePt t="23482" x="4203700" y="1504950"/>
          <p14:tracePt t="23498" x="4248150" y="1536700"/>
          <p14:tracePt t="23517" x="4330700" y="1568450"/>
          <p14:tracePt t="23532" x="4445000" y="1593850"/>
          <p14:tracePt t="23550" x="4578350" y="1606550"/>
          <p14:tracePt t="23566" x="4679950" y="1606550"/>
          <p14:tracePt t="23583" x="4813300" y="1600200"/>
          <p14:tracePt t="23600" x="4838700" y="1581150"/>
          <p14:tracePt t="23616" x="4857750" y="1549400"/>
          <p14:tracePt t="23632" x="4864100" y="1485900"/>
          <p14:tracePt t="23651" x="4864100" y="1358900"/>
          <p14:tracePt t="23665" x="4864100" y="1250950"/>
          <p14:tracePt t="23683" x="4883150" y="1066800"/>
          <p14:tracePt t="23698" x="4889500" y="990600"/>
          <p14:tracePt t="23715" x="4889500" y="869950"/>
          <p14:tracePt t="23732" x="4889500" y="793750"/>
          <p14:tracePt t="23749" x="4889500" y="749300"/>
          <p14:tracePt t="23765" x="4857750" y="698500"/>
          <p14:tracePt t="23782" x="4768850" y="628650"/>
          <p14:tracePt t="23798" x="4603750" y="565150"/>
          <p14:tracePt t="23815" x="4438650" y="520700"/>
          <p14:tracePt t="23832" x="4127500" y="495300"/>
          <p14:tracePt t="23850" x="3917950" y="495300"/>
          <p14:tracePt t="23866" x="3721100" y="527050"/>
          <p14:tracePt t="23883" x="3524250" y="641350"/>
          <p14:tracePt t="23899" x="3486150" y="730250"/>
          <p14:tracePt t="23916" x="3492500" y="857250"/>
          <p14:tracePt t="23932" x="3549650" y="1016000"/>
          <p14:tracePt t="23949" x="3619500" y="1162050"/>
          <p14:tracePt t="23967" x="3727450" y="1339850"/>
          <p14:tracePt t="23983" x="3778250" y="1422400"/>
          <p14:tracePt t="23999" x="3822700" y="1492250"/>
          <p14:tracePt t="24018" x="3886200" y="1562100"/>
          <p14:tracePt t="24032" x="3981450" y="1631950"/>
          <p14:tracePt t="24051" x="4064000" y="1682750"/>
          <p14:tracePt t="24067" x="4171950" y="1708150"/>
          <p14:tracePt t="24085" x="4203700" y="1708150"/>
          <p14:tracePt t="24100" x="4273550" y="1695450"/>
          <p14:tracePt t="24116" x="4349750" y="1631950"/>
          <p14:tracePt t="24133" x="4457700" y="1524000"/>
          <p14:tracePt t="24151" x="4572000" y="1377950"/>
          <p14:tracePt t="24167" x="4762500" y="1181100"/>
          <p14:tracePt t="24184" x="4845050" y="1104900"/>
          <p14:tracePt t="24199" x="4902200" y="1041400"/>
          <p14:tracePt t="24216" x="4927600" y="996950"/>
          <p14:tracePt t="24234" x="4940300" y="952500"/>
          <p14:tracePt t="24249" x="4953000" y="908050"/>
          <p14:tracePt t="24269" x="4953000" y="850900"/>
          <p14:tracePt t="24283" x="4946650" y="812800"/>
          <p14:tracePt t="24301" x="4933950" y="787400"/>
          <p14:tracePt t="24318" x="4927600" y="774700"/>
          <p14:tracePt t="24334" x="4921250" y="774700"/>
          <p14:tracePt t="24350" x="4921250" y="768350"/>
          <p14:tracePt t="25368" x="4914900" y="768350"/>
          <p14:tracePt t="25376" x="4902200" y="774700"/>
          <p14:tracePt t="25385" x="4864100" y="800100"/>
          <p14:tracePt t="25401" x="4845050" y="812800"/>
          <p14:tracePt t="25417" x="4781550" y="850900"/>
          <p14:tracePt t="25434" x="4711700" y="895350"/>
          <p14:tracePt t="25450" x="4660900" y="920750"/>
          <p14:tracePt t="25484" x="4591050" y="990600"/>
          <p14:tracePt t="25518" x="4527550" y="1079500"/>
          <p14:tracePt t="25552" x="4514850" y="1098550"/>
          <p14:tracePt t="25569" x="4508500" y="1104900"/>
          <p14:tracePt t="25584" x="4508500" y="1111250"/>
          <p14:tracePt t="25602" x="4502150" y="1111250"/>
          <p14:tracePt t="25737" x="4502150" y="1117600"/>
          <p14:tracePt t="25757" x="4495800" y="1117600"/>
          <p14:tracePt t="25767" x="4495800" y="1123950"/>
          <p14:tracePt t="27487" x="4489450" y="1130300"/>
          <p14:tracePt t="27493" x="4489450" y="1136650"/>
          <p14:tracePt t="27502" x="4483100" y="1136650"/>
          <p14:tracePt t="30254" x="4476750" y="1136650"/>
          <p14:tracePt t="30261" x="4464050" y="1130300"/>
          <p14:tracePt t="30272" x="4451350" y="1111250"/>
          <p14:tracePt t="30291" x="4445000" y="1085850"/>
          <p14:tracePt t="30322" x="4445000" y="1003300"/>
          <p14:tracePt t="30355" x="4432300" y="908050"/>
          <p14:tracePt t="30389" x="4413250" y="876300"/>
          <p14:tracePt t="30405" x="4406900" y="869950"/>
          <p14:tracePt t="30424" x="4381500" y="863600"/>
          <p14:tracePt t="30440" x="4337050" y="863600"/>
          <p14:tracePt t="30455" x="4273550" y="863600"/>
          <p14:tracePt t="30474" x="4171950" y="863600"/>
          <p14:tracePt t="30491" x="4089400" y="863600"/>
          <p14:tracePt t="30507" x="3968750" y="895350"/>
          <p14:tracePt t="30524" x="3911600" y="914400"/>
          <p14:tracePt t="30539" x="3879850" y="939800"/>
          <p14:tracePt t="30558" x="3860800" y="996950"/>
          <p14:tracePt t="30572" x="3854450" y="1060450"/>
          <p14:tracePt t="30589" x="3860800" y="1123950"/>
          <p14:tracePt t="30607" x="3898900" y="1212850"/>
          <p14:tracePt t="30622" x="3924300" y="1301750"/>
          <p14:tracePt t="30639" x="3937000" y="1333500"/>
          <p14:tracePt t="30655" x="3949700" y="1371600"/>
          <p14:tracePt t="30674" x="3956050" y="1397000"/>
          <p14:tracePt t="30689" x="3968750" y="1409700"/>
          <p14:tracePt t="30707" x="3968750" y="1416050"/>
          <p14:tracePt t="31475" x="3975100" y="1416050"/>
          <p14:tracePt t="31487" x="3987800" y="1428750"/>
          <p14:tracePt t="31504" x="3994150" y="1435100"/>
          <p14:tracePt t="31512" x="4013200" y="1441450"/>
          <p14:tracePt t="31523" x="4019550" y="1447800"/>
          <p14:tracePt t="31540" x="4032250" y="1454150"/>
          <p14:tracePt t="31722" x="4038600" y="1454150"/>
          <p14:tracePt t="31765" x="4044950" y="1454150"/>
          <p14:tracePt t="31773" x="4051300" y="1454150"/>
          <p14:tracePt t="31799" x="4057650" y="1454150"/>
          <p14:tracePt t="31809" x="4064000" y="1441450"/>
          <p14:tracePt t="31825" x="4083050" y="1428750"/>
          <p14:tracePt t="31841" x="4095750" y="1416050"/>
          <p14:tracePt t="31857" x="4121150" y="1403350"/>
          <p14:tracePt t="31874" x="4140200" y="1390650"/>
          <p14:tracePt t="31893" x="4159250" y="1377950"/>
          <p14:tracePt t="31908" x="4165600" y="1371600"/>
          <p14:tracePt t="31924" x="4178300" y="1365250"/>
          <p14:tracePt t="32152" x="4191000" y="1365250"/>
          <p14:tracePt t="32159" x="4229100" y="1390650"/>
          <p14:tracePt t="32167" x="4286250" y="1435100"/>
          <p14:tracePt t="32175" x="4337050" y="1498600"/>
          <p14:tracePt t="32190" x="4381500" y="1543050"/>
          <p14:tracePt t="32208" x="4413250" y="1581150"/>
          <p14:tracePt t="32242" x="4413250" y="1587500"/>
          <p14:tracePt t="32275" x="4413250" y="1600200"/>
          <p14:tracePt t="32330" x="4413250" y="1593850"/>
          <p14:tracePt t="32341" x="4419600" y="1587500"/>
          <p14:tracePt t="32423" x="4419600" y="1562100"/>
          <p14:tracePt t="32431" x="4432300" y="1549400"/>
          <p14:tracePt t="32443" x="4451350" y="1492250"/>
          <p14:tracePt t="32457" x="4457700" y="1454150"/>
          <p14:tracePt t="32523" x="4445000" y="1460500"/>
          <p14:tracePt t="32529" x="4438650" y="1466850"/>
          <p14:tracePt t="32541" x="4425950" y="1473200"/>
          <p14:tracePt t="32559" x="4375150" y="1504950"/>
          <p14:tracePt t="32574" x="4343400" y="1511300"/>
          <p14:tracePt t="32590" x="4298950" y="1536700"/>
          <p14:tracePt t="32607" x="4235450" y="1543050"/>
          <p14:tracePt t="32624" x="4114800" y="1562100"/>
          <p14:tracePt t="32641" x="4019550" y="1574800"/>
          <p14:tracePt t="32657" x="3765550" y="1606550"/>
          <p14:tracePt t="32675" x="3581400" y="1619250"/>
          <p14:tracePt t="32691" x="3416300" y="1651000"/>
          <p14:tracePt t="32707" x="3270250" y="1670050"/>
          <p14:tracePt t="32726" x="3105150" y="1689100"/>
          <p14:tracePt t="32743" x="2952750" y="1727200"/>
          <p14:tracePt t="32757" x="2711450" y="1778000"/>
          <p14:tracePt t="32774" x="2546350" y="1809750"/>
          <p14:tracePt t="32791" x="2362200" y="1854200"/>
          <p14:tracePt t="32807" x="2241550" y="1892300"/>
          <p14:tracePt t="32813" x="2165350" y="1911350"/>
          <p14:tracePt t="32824" x="2095500" y="1936750"/>
          <p14:tracePt t="32841" x="2000250" y="1968500"/>
          <p14:tracePt t="32860" x="1879600" y="1993900"/>
          <p14:tracePt t="32874" x="1854200" y="2012950"/>
          <p14:tracePt t="32891" x="1835150" y="2012950"/>
          <p14:tracePt t="32908" x="1822450" y="2019300"/>
          <p14:tracePt t="32925" x="1816100" y="2019300"/>
          <p14:tracePt t="32941" x="1809750" y="2025650"/>
          <p14:tracePt t="33156" x="1822450" y="2025650"/>
          <p14:tracePt t="33163" x="1835150" y="2032000"/>
          <p14:tracePt t="33177" x="1879600" y="2038350"/>
          <p14:tracePt t="33191" x="1955800" y="2070100"/>
          <p14:tracePt t="33208" x="2012950" y="2095500"/>
          <p14:tracePt t="33225" x="2101850" y="2127250"/>
          <p14:tracePt t="33243" x="2292350" y="2203450"/>
          <p14:tracePt t="33259" x="2355850" y="2222500"/>
          <p14:tracePt t="33275" x="2387600" y="2235200"/>
          <p14:tracePt t="33292" x="2451100" y="2241550"/>
          <p14:tracePt t="33308" x="2470150" y="2241550"/>
          <p14:tracePt t="33315" x="2476500" y="2241550"/>
          <p14:tracePt t="33325" x="2489200" y="2241550"/>
          <p14:tracePt t="33343" x="2495550" y="2241550"/>
          <p14:tracePt t="33401" x="2508250" y="2241550"/>
          <p14:tracePt t="33415" x="2514600" y="2241550"/>
          <p14:tracePt t="33427" x="2540000" y="2241550"/>
          <p14:tracePt t="33437" x="2622550" y="2241550"/>
          <p14:tracePt t="33445" x="2686050" y="2241550"/>
          <p14:tracePt t="33462" x="2800350" y="2235200"/>
          <p14:tracePt t="33477" x="2959100" y="2235200"/>
          <p14:tracePt t="33492" x="3067050" y="2228850"/>
          <p14:tracePt t="33509" x="3124200" y="2222500"/>
          <p14:tracePt t="33525" x="3136900" y="2216150"/>
          <p14:tracePt t="33541" x="3162300" y="2209800"/>
          <p14:tracePt t="33929" x="3168650" y="2209800"/>
          <p14:tracePt t="33996" x="3175000" y="2209800"/>
          <p14:tracePt t="34004" x="3187700" y="2209800"/>
          <p14:tracePt t="34012" x="3200400" y="2209800"/>
          <p14:tracePt t="34025" x="3257550" y="2216150"/>
          <p14:tracePt t="34061" x="3600450" y="2279650"/>
          <p14:tracePt t="34095" x="4038600" y="2324100"/>
          <p14:tracePt t="34126" x="4191000" y="2324100"/>
          <p14:tracePt t="34144" x="4210050" y="2324100"/>
          <p14:tracePt t="34310" x="4229100" y="2324100"/>
          <p14:tracePt t="34320" x="4248150" y="2324100"/>
          <p14:tracePt t="34333" x="4305300" y="2317750"/>
          <p14:tracePt t="34342" x="4343400" y="2311400"/>
          <p14:tracePt t="34361" x="4470400" y="2311400"/>
          <p14:tracePt t="34377" x="4521200" y="2311400"/>
          <p14:tracePt t="34394" x="4559300" y="2311400"/>
          <p14:tracePt t="34503" x="4565650" y="2311400"/>
          <p14:tracePt t="37482" x="4565650" y="2305050"/>
          <p14:tracePt t="37494" x="4565650" y="2298700"/>
          <p14:tracePt t="37503" x="4559300" y="2298700"/>
          <p14:tracePt t="37512" x="4552950" y="2292350"/>
          <p14:tracePt t="37531" x="4533900" y="2292350"/>
          <p14:tracePt t="37563" x="4451350" y="2292350"/>
          <p14:tracePt t="37596" x="4292600" y="2317750"/>
          <p14:tracePt t="37631" x="3917950" y="2374900"/>
          <p14:tracePt t="37647" x="3727450" y="2393950"/>
          <p14:tracePt t="37663" x="3511550" y="2419350"/>
          <p14:tracePt t="37679" x="3365500" y="2425700"/>
          <p14:tracePt t="37696" x="3143250" y="2432050"/>
          <p14:tracePt t="37712" x="2965450" y="2432050"/>
          <p14:tracePt t="37729" x="2851150" y="2432050"/>
          <p14:tracePt t="37747" x="2743200" y="2444750"/>
          <p14:tracePt t="37763" x="2711450" y="2451100"/>
          <p14:tracePt t="37779" x="2698750" y="2451100"/>
          <p14:tracePt t="37796" x="2673350" y="2457450"/>
          <p14:tracePt t="37813" x="2641600" y="2476500"/>
          <p14:tracePt t="37829" x="2616200" y="2482850"/>
          <p14:tracePt t="37836" x="2597150" y="2495550"/>
          <p14:tracePt t="37848" x="2571750" y="2508250"/>
          <p14:tracePt t="37865" x="2533650" y="2520950"/>
          <p14:tracePt t="37881" x="2495550" y="2533650"/>
          <p14:tracePt t="37897" x="2463800" y="2546350"/>
          <p14:tracePt t="37915" x="2451100" y="2559050"/>
          <p14:tracePt t="37948" x="2444750" y="2565400"/>
          <p14:tracePt t="38029" x="2444750" y="2571750"/>
          <p14:tracePt t="38044" x="2438400" y="2571750"/>
          <p14:tracePt t="38067" x="2438400" y="2578100"/>
          <p14:tracePt t="38083" x="2432050" y="2578100"/>
          <p14:tracePt t="41455" x="2432050" y="2590800"/>
          <p14:tracePt t="41465" x="2432050" y="2673350"/>
          <p14:tracePt t="41474" x="2432050" y="2711450"/>
          <p14:tracePt t="41483" x="2432050" y="2736850"/>
          <p14:tracePt t="41500" x="2444750" y="2832100"/>
          <p14:tracePt t="41518" x="2457450" y="2895600"/>
          <p14:tracePt t="41533" x="2470150" y="2946400"/>
          <p14:tracePt t="41566" x="2476500" y="2984500"/>
          <p14:tracePt t="41660" x="2482850" y="2984500"/>
          <p14:tracePt t="41667" x="2489200" y="2984500"/>
          <p14:tracePt t="41677" x="2501900" y="2984500"/>
          <p14:tracePt t="41691" x="2508250" y="2984500"/>
          <p14:tracePt t="41701" x="2514600" y="2984500"/>
          <p14:tracePt t="41716" x="2520950" y="2984500"/>
          <p14:tracePt t="41738" x="2533650" y="2984500"/>
          <p14:tracePt t="41750" x="2540000" y="2978150"/>
          <p14:tracePt t="41766" x="2546350" y="2971800"/>
          <p14:tracePt t="41783" x="2552700" y="2965450"/>
          <p14:tracePt t="41801" x="2559050" y="2965450"/>
          <p14:tracePt t="41817" x="2565400" y="2959100"/>
          <p14:tracePt t="41836" x="2565400" y="2946400"/>
          <p14:tracePt t="41852" x="2571750" y="2927350"/>
          <p14:tracePt t="41858" x="2571750" y="2921000"/>
          <p14:tracePt t="41867" x="2571750" y="2914650"/>
          <p14:tracePt t="41884" x="2571750" y="2901950"/>
          <p14:tracePt t="41902" x="2565400" y="2882900"/>
          <p14:tracePt t="41917" x="2552700" y="2870200"/>
          <p14:tracePt t="41935" x="2546350" y="2857500"/>
          <p14:tracePt t="41951" x="2546350" y="2851150"/>
          <p14:tracePt t="41967" x="2533650" y="2838450"/>
          <p14:tracePt t="41984" x="2520950" y="2825750"/>
          <p14:tracePt t="42000" x="2508250" y="2819400"/>
          <p14:tracePt t="42017" x="2495550" y="2806700"/>
          <p14:tracePt t="42035" x="2463800" y="2794000"/>
          <p14:tracePt t="42052" x="2457450" y="2787650"/>
          <p14:tracePt t="42067" x="2451100" y="2787650"/>
          <p14:tracePt t="42100" x="2444750" y="2781300"/>
          <p14:tracePt t="42119" x="2432050" y="2781300"/>
          <p14:tracePt t="42135" x="2413000" y="2774950"/>
          <p14:tracePt t="42153" x="2400300" y="2768600"/>
          <p14:tracePt t="42167" x="2387600" y="2768600"/>
          <p14:tracePt t="42184" x="2374900" y="2768600"/>
          <p14:tracePt t="42200" x="2362200" y="2768600"/>
          <p14:tracePt t="42217" x="2355850" y="2768600"/>
          <p14:tracePt t="42236" x="2343150" y="2768600"/>
          <p14:tracePt t="42251" x="2336800" y="2768600"/>
          <p14:tracePt t="42269" x="2330450" y="2768600"/>
          <p14:tracePt t="42284" x="2324100" y="2768600"/>
          <p14:tracePt t="42300" x="2317750" y="2768600"/>
          <p14:tracePt t="42317" x="2317750" y="2774950"/>
          <p14:tracePt t="42335" x="2311400" y="2787650"/>
          <p14:tracePt t="42350" x="2311400" y="2806700"/>
          <p14:tracePt t="42367" x="2305050" y="2825750"/>
          <p14:tracePt t="42384" x="2305050" y="2844800"/>
          <p14:tracePt t="42401" x="2305050" y="2857500"/>
          <p14:tracePt t="42417" x="2305050" y="2870200"/>
          <p14:tracePt t="42435" x="2305050" y="2889250"/>
          <p14:tracePt t="42451" x="2311400" y="2914650"/>
          <p14:tracePt t="42467" x="2317750" y="2940050"/>
          <p14:tracePt t="42486" x="2330450" y="2952750"/>
          <p14:tracePt t="42501" x="2343150" y="2971800"/>
          <p14:tracePt t="42518" x="2355850" y="2984500"/>
          <p14:tracePt t="42534" x="2362200" y="2990850"/>
          <p14:tracePt t="42552" x="2393950" y="2997200"/>
          <p14:tracePt t="42567" x="2425700" y="2997200"/>
          <p14:tracePt t="42585" x="2463800" y="2984500"/>
          <p14:tracePt t="42601" x="2495550" y="2971800"/>
          <p14:tracePt t="42618" x="2533650" y="2952750"/>
          <p14:tracePt t="42634" x="2559050" y="2933700"/>
          <p14:tracePt t="42651" x="2578100" y="2921000"/>
          <p14:tracePt t="42667" x="2603500" y="2889250"/>
          <p14:tracePt t="42684" x="2603500" y="2863850"/>
          <p14:tracePt t="42701" x="2603500" y="2838450"/>
          <p14:tracePt t="42718" x="2603500" y="2813050"/>
          <p14:tracePt t="42734" x="2590800" y="2781300"/>
          <p14:tracePt t="42751" x="2578100" y="2762250"/>
          <p14:tracePt t="42769" x="2559050" y="2743200"/>
          <p14:tracePt t="42784" x="2546350" y="2736850"/>
          <p14:tracePt t="42803" x="2533650" y="2736850"/>
          <p14:tracePt t="42818" x="2508250" y="2730500"/>
          <p14:tracePt t="42836" x="2495550" y="2730500"/>
          <p14:tracePt t="42854" x="2438400" y="2730500"/>
          <p14:tracePt t="42859" x="2419350" y="2730500"/>
          <p14:tracePt t="42870" x="2400300" y="2730500"/>
          <p14:tracePt t="42884" x="2374900" y="2730500"/>
          <p14:tracePt t="42901" x="2368550" y="2730500"/>
          <p14:tracePt t="42918" x="2362200" y="2730500"/>
          <p14:tracePt t="42934" x="2355850" y="2730500"/>
          <p14:tracePt t="42951" x="2349500" y="2736850"/>
          <p14:tracePt t="42967" x="2330450" y="2774950"/>
          <p14:tracePt t="42986" x="2330450" y="2838450"/>
          <p14:tracePt t="43001" x="2330450" y="2914650"/>
          <p14:tracePt t="43019" x="2343150" y="2984500"/>
          <p14:tracePt t="43034" x="2387600" y="3086100"/>
          <p14:tracePt t="43053" x="2425700" y="3130550"/>
          <p14:tracePt t="43070" x="2470150" y="3162300"/>
          <p14:tracePt t="43086" x="2508250" y="3162300"/>
          <p14:tracePt t="43102" x="2540000" y="3162300"/>
          <p14:tracePt t="43120" x="2565400" y="3149600"/>
          <p14:tracePt t="43135" x="2597150" y="3130550"/>
          <p14:tracePt t="43151" x="2609850" y="3111500"/>
          <p14:tracePt t="43169" x="2628900" y="3073400"/>
          <p14:tracePt t="43185" x="2635250" y="3048000"/>
          <p14:tracePt t="43202" x="2641600" y="3022600"/>
          <p14:tracePt t="43218" x="2641600" y="3016250"/>
          <p14:tracePt t="43662" x="2641600" y="3009900"/>
          <p14:tracePt t="43681" x="2641600" y="3003550"/>
          <p14:tracePt t="43707" x="2641600" y="2997200"/>
          <p14:tracePt t="43715" x="2635250" y="2990850"/>
          <p14:tracePt t="44352" x="2635250" y="2978150"/>
          <p14:tracePt t="44362" x="2641600" y="2965450"/>
          <p14:tracePt t="44373" x="2667000" y="2946400"/>
          <p14:tracePt t="44387" x="2698750" y="2921000"/>
          <p14:tracePt t="44403" x="2711450" y="2908300"/>
          <p14:tracePt t="44419" x="2800350" y="2857500"/>
          <p14:tracePt t="44436" x="2870200" y="2813050"/>
          <p14:tracePt t="44473" x="3016250" y="2749550"/>
          <p14:tracePt t="44503" x="3105150" y="2724150"/>
          <p14:tracePt t="44536" x="3175000" y="2711450"/>
          <p14:tracePt t="44553" x="3213100" y="2705100"/>
          <p14:tracePt t="44570" x="3321050" y="2692400"/>
          <p14:tracePt t="44587" x="3390900" y="2679700"/>
          <p14:tracePt t="44602" x="3479800" y="2654300"/>
          <p14:tracePt t="44620" x="3524250" y="2641600"/>
          <p14:tracePt t="44636" x="3562350" y="2628900"/>
          <p14:tracePt t="44653" x="3594100" y="2616200"/>
          <p14:tracePt t="44670" x="3644900" y="2584450"/>
          <p14:tracePt t="44689" x="3670300" y="2571750"/>
          <p14:tracePt t="44703" x="3689350" y="2559050"/>
          <p14:tracePt t="44720" x="3695700" y="2559050"/>
          <p14:tracePt t="45211" x="3733800" y="2559050"/>
          <p14:tracePt t="45219" x="3778250" y="2559050"/>
          <p14:tracePt t="45227" x="3803650" y="2559050"/>
          <p14:tracePt t="45237" x="3854450" y="2559050"/>
          <p14:tracePt t="45253" x="3968750" y="2571750"/>
          <p14:tracePt t="45273" x="4070350" y="2578100"/>
          <p14:tracePt t="45287" x="4171950" y="2584450"/>
          <p14:tracePt t="45321" x="4305300" y="2590800"/>
          <p14:tracePt t="45353" x="4349750" y="2590800"/>
          <p14:tracePt t="45388" x="4438650" y="2590800"/>
          <p14:tracePt t="45393" x="4464050" y="2590800"/>
          <p14:tracePt t="45409" x="4521200" y="2590800"/>
          <p14:tracePt t="45420" x="4546600" y="2590800"/>
          <p14:tracePt t="45437" x="4559300" y="2590800"/>
          <p14:tracePt t="45455" x="4565650" y="2590800"/>
          <p14:tracePt t="45508" x="4572000" y="2590800"/>
          <p14:tracePt t="45529" x="4578350" y="2590800"/>
          <p14:tracePt t="45545" x="4584700" y="2590800"/>
          <p14:tracePt t="45561" x="4591050" y="2584450"/>
          <p14:tracePt t="46995" x="4584700" y="2584450"/>
          <p14:tracePt t="47012" x="4578350" y="2584450"/>
          <p14:tracePt t="47023" x="4559300" y="2590800"/>
          <p14:tracePt t="47033" x="4540250" y="2597150"/>
          <p14:tracePt t="47055" x="4514850" y="2609850"/>
          <p14:tracePt t="47072" x="4483100" y="2622550"/>
          <p14:tracePt t="47089" x="4457700" y="2635250"/>
          <p14:tracePt t="47122" x="4425950" y="2660650"/>
          <p14:tracePt t="47155" x="4387850" y="2679700"/>
          <p14:tracePt t="47189" x="4343400" y="2705100"/>
          <p14:tracePt t="47207" x="4324350" y="2717800"/>
          <p14:tracePt t="47222" x="4305300" y="2736850"/>
          <p14:tracePt t="47241" x="4267200" y="2768600"/>
          <p14:tracePt t="47255" x="4235450" y="2794000"/>
          <p14:tracePt t="47273" x="4197350" y="2813050"/>
          <p14:tracePt t="47289" x="4178300" y="2825750"/>
          <p14:tracePt t="47307" x="4146550" y="2844800"/>
          <p14:tracePt t="47324" x="4127500" y="2851150"/>
          <p14:tracePt t="47340" x="4089400" y="2870200"/>
          <p14:tracePt t="47355" x="4083050" y="2876550"/>
          <p14:tracePt t="47373" x="4076700" y="2882900"/>
          <p14:tracePt t="47389" x="4064000" y="2882900"/>
          <p14:tracePt t="47475" x="4057650" y="2882900"/>
          <p14:tracePt t="47488" x="4051300" y="2889250"/>
          <p14:tracePt t="47497" x="4044950" y="2889250"/>
          <p14:tracePt t="47511" x="4019550" y="2901950"/>
          <p14:tracePt t="47522" x="4013200" y="2908300"/>
          <p14:tracePt t="47541" x="3987800" y="2914650"/>
          <p14:tracePt t="47557" x="3981450" y="2921000"/>
          <p14:tracePt t="47573" x="3975100" y="2927350"/>
          <p14:tracePt t="47661" x="3975100" y="2933700"/>
          <p14:tracePt t="47673" x="3994150" y="2978150"/>
          <p14:tracePt t="47690" x="4000500" y="2997200"/>
          <p14:tracePt t="47706" x="4013200" y="3016250"/>
          <p14:tracePt t="47722" x="4025900" y="3041650"/>
          <p14:tracePt t="47740" x="4038600" y="3054350"/>
          <p14:tracePt t="47758" x="4057650" y="3067050"/>
          <p14:tracePt t="47773" x="4076700" y="3067050"/>
          <p14:tracePt t="47789" x="4102100" y="3073400"/>
          <p14:tracePt t="47806" x="4127500" y="3073400"/>
          <p14:tracePt t="47823" x="4165600" y="3073400"/>
          <p14:tracePt t="47840" x="4216400" y="3073400"/>
          <p14:tracePt t="47857" x="4254500" y="3079750"/>
          <p14:tracePt t="47872" x="4298950" y="3079750"/>
          <p14:tracePt t="47890" x="4343400" y="3079750"/>
          <p14:tracePt t="47895" x="4356100" y="3079750"/>
          <p14:tracePt t="47906" x="4394200" y="3079750"/>
          <p14:tracePt t="47924" x="4457700" y="3073400"/>
          <p14:tracePt t="47943" x="4514850" y="3067050"/>
          <p14:tracePt t="47957" x="4533900" y="3060700"/>
          <p14:tracePt t="47974" x="4552950" y="3054350"/>
          <p14:tracePt t="47989" x="4565650" y="3048000"/>
          <p14:tracePt t="48006" x="4572000" y="3041650"/>
          <p14:tracePt t="48024" x="4578350" y="3041650"/>
          <p14:tracePt t="48041" x="4597400" y="3035300"/>
          <p14:tracePt t="48058" x="4610100" y="3028950"/>
          <p14:tracePt t="48075" x="4616450" y="3022600"/>
          <p14:tracePt t="48090" x="4635500" y="3003550"/>
          <p14:tracePt t="48108" x="4654550" y="2978150"/>
          <p14:tracePt t="48124" x="4667250" y="2965450"/>
          <p14:tracePt t="48142" x="4673600" y="2940050"/>
          <p14:tracePt t="48157" x="4673600" y="2914650"/>
          <p14:tracePt t="48174" x="4667250" y="2895600"/>
          <p14:tracePt t="48190" x="4654550" y="2876550"/>
          <p14:tracePt t="48207" x="4641850" y="2863850"/>
          <p14:tracePt t="48226" x="4591050" y="2851150"/>
          <p14:tracePt t="48240" x="4540250" y="2851150"/>
          <p14:tracePt t="48259" x="4425950" y="2851150"/>
          <p14:tracePt t="48274" x="4362450" y="2876550"/>
          <p14:tracePt t="48290" x="4298950" y="2895600"/>
          <p14:tracePt t="48308" x="4248150" y="2908300"/>
          <p14:tracePt t="48324" x="4216400" y="2927350"/>
          <p14:tracePt t="48340" x="4165600" y="2940050"/>
          <p14:tracePt t="48358" x="4095750" y="2971800"/>
          <p14:tracePt t="48373" x="4070350" y="2971800"/>
          <p14:tracePt t="48390" x="4038600" y="2978150"/>
          <p14:tracePt t="48408" x="4025900" y="2978150"/>
          <p14:tracePt t="48424" x="4013200" y="2978150"/>
          <p14:tracePt t="48441" x="3994150" y="2978150"/>
          <p14:tracePt t="48457" x="3981450" y="2978150"/>
          <p14:tracePt t="48583" x="3994150" y="2978150"/>
          <p14:tracePt t="48591" x="4013200" y="2978150"/>
          <p14:tracePt t="48600" x="4044950" y="2978150"/>
          <p14:tracePt t="48608" x="4076700" y="2978150"/>
          <p14:tracePt t="48624" x="4171950" y="2965450"/>
          <p14:tracePt t="48640" x="4318000" y="2952750"/>
          <p14:tracePt t="48657" x="4356100" y="2946400"/>
          <p14:tracePt t="48674" x="4368800" y="2940050"/>
          <p14:tracePt t="48771" x="4368800" y="2946400"/>
          <p14:tracePt t="48784" x="4362450" y="2946400"/>
          <p14:tracePt t="48792" x="4362450" y="2952750"/>
          <p14:tracePt t="48807" x="4356100" y="2952750"/>
          <p14:tracePt t="48824" x="4356100" y="2959100"/>
          <p14:tracePt t="48846" x="4356100" y="2965450"/>
          <p14:tracePt t="48857" x="4349750" y="2965450"/>
          <p14:tracePt t="48942" x="4368800" y="2940050"/>
          <p14:tracePt t="48951" x="4375150" y="2921000"/>
          <p14:tracePt t="48959" x="4381500" y="2901950"/>
          <p14:tracePt t="48975" x="4406900" y="2851150"/>
          <p14:tracePt t="48991" x="4413250" y="2825750"/>
          <p14:tracePt t="49007" x="4432300" y="2813050"/>
          <p14:tracePt t="49040" x="4445000" y="2825750"/>
          <p14:tracePt t="49060" x="4540250" y="2952750"/>
          <p14:tracePt t="49075" x="4572000" y="3003550"/>
          <p14:tracePt t="49090" x="4616450" y="3060700"/>
          <p14:tracePt t="49107" x="4622800" y="3067050"/>
          <p14:tracePt t="53784" x="4622800" y="3060700"/>
          <p14:tracePt t="54090" x="4622800" y="3054350"/>
          <p14:tracePt t="54215" x="4622800" y="3048000"/>
          <p14:tracePt t="54576" x="4616450" y="3048000"/>
          <p14:tracePt t="54623" x="4610100" y="3048000"/>
          <p14:tracePt t="55449" x="4603750" y="3048000"/>
          <p14:tracePt t="64418" x="4610100" y="3041650"/>
          <p14:tracePt t="64428" x="4616450" y="3028950"/>
          <p14:tracePt t="64434" x="4635500" y="3009900"/>
          <p14:tracePt t="64442" x="4654550" y="2990850"/>
          <p14:tracePt t="64457" x="4711700" y="2952750"/>
          <p14:tracePt t="64474" x="4864100" y="2882900"/>
          <p14:tracePt t="64493" x="5111750" y="2794000"/>
          <p14:tracePt t="64499" x="5372100" y="2736850"/>
          <p14:tracePt t="64524" x="5956300" y="2692400"/>
          <p14:tracePt t="64558" x="6673850" y="2774950"/>
          <p14:tracePt t="64590" x="7143750" y="2844800"/>
          <p14:tracePt t="64607" x="7512050" y="2901950"/>
          <p14:tracePt t="64623" x="7791450" y="2946400"/>
          <p14:tracePt t="64641" x="7956550" y="2965450"/>
          <p14:tracePt t="64656" x="8032750" y="2971800"/>
          <p14:tracePt t="64673" x="8039100" y="2971800"/>
          <p14:tracePt t="64710" x="8045450" y="2971800"/>
          <p14:tracePt t="67156" x="8051800" y="2971800"/>
          <p14:tracePt t="67174" x="8051800" y="2959100"/>
          <p14:tracePt t="67179" x="8051800" y="2946400"/>
          <p14:tracePt t="67194" x="8051800" y="2914650"/>
          <p14:tracePt t="67209" x="8058150" y="2870200"/>
          <p14:tracePt t="67227" x="8064500" y="2838450"/>
          <p14:tracePt t="67245" x="8064500" y="2819400"/>
          <p14:tracePt t="67277" x="8064500" y="2813050"/>
          <p14:tracePt t="67897" x="8077200" y="2819400"/>
          <p14:tracePt t="67904" x="8083550" y="2838450"/>
          <p14:tracePt t="67912" x="8096250" y="2851150"/>
          <p14:tracePt t="67928" x="8121650" y="2889250"/>
          <p14:tracePt t="67943" x="8172450" y="2940050"/>
          <p14:tracePt t="67960" x="8267700" y="3016250"/>
          <p14:tracePt t="67979" x="8394700" y="3092450"/>
          <p14:tracePt t="68010" x="8648700" y="3200400"/>
          <p14:tracePt t="68043" x="8724900" y="3206750"/>
          <p14:tracePt t="68077" x="8864600" y="3213100"/>
          <p14:tracePt t="68093" x="9131300" y="3232150"/>
          <p14:tracePt t="68112" x="9372600" y="3263900"/>
          <p14:tracePt t="68126" x="9702800" y="3308350"/>
          <p14:tracePt t="68143" x="9956800" y="3346450"/>
          <p14:tracePt t="68160" x="10185400" y="3371850"/>
          <p14:tracePt t="68176" x="10375900" y="3384550"/>
          <p14:tracePt t="68193" x="10515600" y="3384550"/>
          <p14:tracePt t="68210" x="10629900" y="3346450"/>
          <p14:tracePt t="68226" x="10674350" y="3321050"/>
          <p14:tracePt t="68243" x="10718800" y="3276600"/>
          <p14:tracePt t="68260" x="10769600" y="3219450"/>
          <p14:tracePt t="68279" x="10795000" y="3175000"/>
          <p14:tracePt t="68294" x="10807700" y="3086100"/>
          <p14:tracePt t="68310" x="10807700" y="3009900"/>
          <p14:tracePt t="68327" x="10801350" y="2857500"/>
          <p14:tracePt t="68344" x="10769600" y="2736850"/>
          <p14:tracePt t="68362" x="10737850" y="2609850"/>
          <p14:tracePt t="68377" x="10693400" y="2495550"/>
          <p14:tracePt t="68396" x="10604500" y="2324100"/>
          <p14:tracePt t="68411" x="10515600" y="2184400"/>
          <p14:tracePt t="68428" x="10433050" y="2089150"/>
          <p14:tracePt t="68444" x="10344150" y="2012950"/>
          <p14:tracePt t="68460" x="10210800" y="1924050"/>
          <p14:tracePt t="68479" x="10128250" y="1892300"/>
          <p14:tracePt t="68495" x="9886950" y="1816100"/>
          <p14:tracePt t="68511" x="9709150" y="1778000"/>
          <p14:tracePt t="68527" x="9493250" y="1752600"/>
          <p14:tracePt t="68543" x="9264650" y="1733550"/>
          <p14:tracePt t="68560" x="9080500" y="1708150"/>
          <p14:tracePt t="68577" x="8915400" y="1708150"/>
          <p14:tracePt t="68595" x="8718550" y="1720850"/>
          <p14:tracePt t="68613" x="8572500" y="1765300"/>
          <p14:tracePt t="68628" x="8451850" y="1822450"/>
          <p14:tracePt t="68643" x="8369300" y="1879600"/>
          <p14:tracePt t="68660" x="8242300" y="1974850"/>
          <p14:tracePt t="68677" x="8134350" y="2082800"/>
          <p14:tracePt t="68695" x="7931150" y="2235200"/>
          <p14:tracePt t="68713" x="7804150" y="2343150"/>
          <p14:tracePt t="68728" x="7696200" y="2444750"/>
          <p14:tracePt t="68744" x="7588250" y="2590800"/>
          <p14:tracePt t="68760" x="7499350" y="2724150"/>
          <p14:tracePt t="68777" x="7410450" y="2876550"/>
          <p14:tracePt t="68795" x="7327900" y="3035300"/>
          <p14:tracePt t="68811" x="7296150" y="3162300"/>
          <p14:tracePt t="68828" x="7289800" y="3232150"/>
          <p14:tracePt t="68844" x="7289800" y="3289300"/>
          <p14:tracePt t="68863" x="7302500" y="3365500"/>
          <p14:tracePt t="68877" x="7340600" y="3460750"/>
          <p14:tracePt t="68895" x="7416800" y="3562350"/>
          <p14:tracePt t="68910" x="7486650" y="3644900"/>
          <p14:tracePt t="68929" x="7581900" y="3733800"/>
          <p14:tracePt t="68943" x="7702550" y="3822700"/>
          <p14:tracePt t="68960" x="7816850" y="3867150"/>
          <p14:tracePt t="68978" x="7975600" y="3892550"/>
          <p14:tracePt t="68994" x="8121650" y="3898900"/>
          <p14:tracePt t="69011" x="8388350" y="3892550"/>
          <p14:tracePt t="69027" x="8572500" y="3860800"/>
          <p14:tracePt t="69044" x="8813800" y="3829050"/>
          <p14:tracePt t="69060" x="9188450" y="3797300"/>
          <p14:tracePt t="69077" x="9575800" y="3771900"/>
          <p14:tracePt t="69095" x="10058400" y="3714750"/>
          <p14:tracePt t="69112" x="10566400" y="3663950"/>
          <p14:tracePt t="69127" x="10858500" y="3619500"/>
          <p14:tracePt t="69144" x="10998200" y="3581400"/>
          <p14:tracePt t="69160" x="11093450" y="3524250"/>
          <p14:tracePt t="69179" x="11144250" y="3486150"/>
          <p14:tracePt t="69194" x="11163300" y="3454400"/>
          <p14:tracePt t="69212" x="11163300" y="3441700"/>
          <p14:tracePt t="69762" x="11156950" y="3441700"/>
          <p14:tracePt t="69793" x="11150600" y="3441700"/>
          <p14:tracePt t="69801" x="11144250" y="3441700"/>
          <p14:tracePt t="69816" x="11131550" y="3441700"/>
          <p14:tracePt t="69845" x="11118850" y="3441700"/>
          <p14:tracePt t="69878" x="11106150" y="3435350"/>
          <p14:tracePt t="69911" x="11093450" y="3429000"/>
          <p14:tracePt t="69946" x="11087100" y="3422650"/>
          <p14:tracePt t="69962" x="11080750" y="3422650"/>
          <p14:tracePt t="70022" x="11074400" y="3422650"/>
          <p14:tracePt t="70031" x="11061700" y="3422650"/>
          <p14:tracePt t="70039" x="11055350" y="3422650"/>
          <p14:tracePt t="70049" x="11042650" y="3422650"/>
          <p14:tracePt t="70061" x="11017250" y="3422650"/>
          <p14:tracePt t="70078" x="10985500" y="3422650"/>
          <p14:tracePt t="70095" x="10953750" y="3422650"/>
          <p14:tracePt t="70114" x="10928350" y="3422650"/>
          <p14:tracePt t="70129" x="10890250" y="3422650"/>
          <p14:tracePt t="70148" x="10877550" y="3422650"/>
          <p14:tracePt t="70161" x="10864850" y="3429000"/>
          <p14:tracePt t="70178" x="10852150" y="3429000"/>
          <p14:tracePt t="70195" x="10833100" y="3429000"/>
          <p14:tracePt t="70212" x="10807700" y="3429000"/>
          <p14:tracePt t="70228" x="10775950" y="3429000"/>
          <p14:tracePt t="70245" x="10731500" y="3429000"/>
          <p14:tracePt t="70262" x="10712450" y="3429000"/>
          <p14:tracePt t="70278" x="10693400" y="3429000"/>
          <p14:tracePt t="70295" x="10661650" y="3429000"/>
          <p14:tracePt t="70312" x="10629900" y="3429000"/>
          <p14:tracePt t="70329" x="10560050" y="3429000"/>
          <p14:tracePt t="70346" x="10464800" y="3429000"/>
          <p14:tracePt t="70363" x="10433050" y="3422650"/>
          <p14:tracePt t="70379" x="10401300" y="3409950"/>
          <p14:tracePt t="70397" x="10382250" y="3409950"/>
          <p14:tracePt t="70412" x="10369550" y="3403600"/>
          <p14:tracePt t="70431" x="10363200" y="3397250"/>
          <p14:tracePt t="70612" x="10356850" y="3397250"/>
          <p14:tracePt t="70672" x="10350500" y="3397250"/>
          <p14:tracePt t="70689" x="10344150" y="3397250"/>
          <p14:tracePt t="70741" x="10337800" y="3397250"/>
          <p14:tracePt t="70799" x="10331450" y="3397250"/>
          <p14:tracePt t="70866" x="10325100" y="3397250"/>
          <p14:tracePt t="70881" x="10318750" y="3397250"/>
          <p14:tracePt t="70895" x="10312400" y="3397250"/>
          <p14:tracePt t="70903" x="10306050" y="3397250"/>
          <p14:tracePt t="70914" x="10299700" y="3397250"/>
          <p14:tracePt t="70934" x="10293350" y="3403600"/>
          <p14:tracePt t="70946" x="10287000" y="3403600"/>
          <p14:tracePt t="70963" x="10267950" y="3409950"/>
          <p14:tracePt t="70980" x="10242550" y="3416300"/>
          <p14:tracePt t="70996" x="10223500" y="3422650"/>
          <p14:tracePt t="71012" x="10204450" y="3422650"/>
          <p14:tracePt t="71019" x="10191750" y="3422650"/>
          <p14:tracePt t="71029" x="10185400" y="3422650"/>
          <p14:tracePt t="71048" x="10160000" y="3429000"/>
          <p14:tracePt t="71064" x="10147300" y="3435350"/>
          <p14:tracePt t="71079" x="10121900" y="3441700"/>
          <p14:tracePt t="71097" x="10096500" y="3441700"/>
          <p14:tracePt t="71112" x="10064750" y="3441700"/>
          <p14:tracePt t="71130" x="10045700" y="3448050"/>
          <p14:tracePt t="71148" x="9994900" y="3454400"/>
          <p14:tracePt t="71166" x="9969500" y="3454400"/>
          <p14:tracePt t="71179" x="9956800" y="3454400"/>
          <p14:tracePt t="71197" x="9931400" y="3454400"/>
          <p14:tracePt t="71214" x="9918700" y="3454400"/>
          <p14:tracePt t="71231" x="9906000" y="3454400"/>
          <p14:tracePt t="71248" x="9886950" y="3454400"/>
          <p14:tracePt t="71264" x="9867900" y="3454400"/>
          <p14:tracePt t="71279" x="9855200" y="3454400"/>
          <p14:tracePt t="71296" x="9842500" y="3454400"/>
          <p14:tracePt t="71315" x="9829800" y="3454400"/>
          <p14:tracePt t="71329" x="9817100" y="3454400"/>
          <p14:tracePt t="71350" x="9785350" y="3454400"/>
          <p14:tracePt t="71363" x="9759950" y="3454400"/>
          <p14:tracePt t="71381" x="9747250" y="3454400"/>
          <p14:tracePt t="71396" x="9721850" y="3460750"/>
          <p14:tracePt t="71415" x="9696450" y="3486150"/>
          <p14:tracePt t="71431" x="9632950" y="3536950"/>
          <p14:tracePt t="71448" x="9582150" y="3581400"/>
          <p14:tracePt t="71463" x="9480550" y="3663950"/>
          <p14:tracePt t="71481" x="9423400" y="3708400"/>
          <p14:tracePt t="71496" x="9391650" y="3733800"/>
          <p14:tracePt t="71513" x="9353550" y="3752850"/>
          <p14:tracePt t="71520" x="9347200" y="3765550"/>
          <p14:tracePt t="71529" x="9340850" y="3765550"/>
          <p14:tracePt t="71547" x="9321800" y="3778250"/>
          <p14:tracePt t="71564" x="9302750" y="3790950"/>
          <p14:tracePt t="71580" x="9283700" y="3790950"/>
          <p14:tracePt t="71598" x="9258300" y="3803650"/>
          <p14:tracePt t="71613" x="9220200" y="3810000"/>
          <p14:tracePt t="71630" x="9182100" y="3816350"/>
          <p14:tracePt t="71649" x="9137650" y="3835400"/>
          <p14:tracePt t="71665" x="9093200" y="3835400"/>
          <p14:tracePt t="71681" x="8997950" y="3854450"/>
          <p14:tracePt t="71697" x="8959850" y="3860800"/>
          <p14:tracePt t="71714" x="8921750" y="3867150"/>
          <p14:tracePt t="71733" x="8890000" y="3873500"/>
          <p14:tracePt t="71747" x="8858250" y="3873500"/>
          <p14:tracePt t="71766" x="8813800" y="3873500"/>
          <p14:tracePt t="71780" x="8775700" y="3873500"/>
          <p14:tracePt t="71796" x="8750300" y="3873500"/>
          <p14:tracePt t="71815" x="8705850" y="3860800"/>
          <p14:tracePt t="71830" x="8674100" y="3854450"/>
          <p14:tracePt t="71848" x="8629650" y="3841750"/>
          <p14:tracePt t="71866" x="8540750" y="3810000"/>
          <p14:tracePt t="71881" x="8477250" y="3771900"/>
          <p14:tracePt t="71898" x="8401050" y="3727450"/>
          <p14:tracePt t="71916" x="8318500" y="3683000"/>
          <p14:tracePt t="71930" x="8255000" y="3638550"/>
          <p14:tracePt t="71947" x="8178800" y="3581400"/>
          <p14:tracePt t="71964" x="8140700" y="3549650"/>
          <p14:tracePt t="71980" x="8121650" y="3530600"/>
          <p14:tracePt t="72018" x="8115300" y="3524250"/>
          <p14:tracePt t="72030" x="8115300" y="3505200"/>
          <p14:tracePt t="72047" x="8108950" y="3486150"/>
          <p14:tracePt t="72067" x="8102600" y="3460750"/>
          <p14:tracePt t="72081" x="8089900" y="3429000"/>
          <p14:tracePt t="72098" x="8083550" y="3397250"/>
          <p14:tracePt t="72113" x="8077200" y="3359150"/>
          <p14:tracePt t="72130" x="8064500" y="3295650"/>
          <p14:tracePt t="72147" x="8058150" y="3257550"/>
          <p14:tracePt t="72165" x="8051800" y="3200400"/>
          <p14:tracePt t="72181" x="8045450" y="3175000"/>
          <p14:tracePt t="72198" x="8039100" y="3162300"/>
          <p14:tracePt t="72214" x="8039100" y="3155950"/>
          <p14:tracePt t="72247" x="8039100" y="3149600"/>
          <p14:tracePt t="72271" x="8039100" y="3143250"/>
          <p14:tracePt t="72284" x="8032750" y="3136900"/>
          <p14:tracePt t="72353" x="8026400" y="3130550"/>
          <p14:tracePt t="72379" x="8020050" y="3130550"/>
          <p14:tracePt t="72384" x="8020050" y="3124200"/>
          <p14:tracePt t="72401" x="8020050" y="3117850"/>
          <p14:tracePt t="72416" x="8020050" y="3111500"/>
          <p14:tracePt t="72431" x="8020050" y="3105150"/>
          <p14:tracePt t="72448" x="8013700" y="3105150"/>
          <p14:tracePt t="72465" x="8013700" y="3098800"/>
          <p14:tracePt t="72484" x="8013700" y="3092450"/>
          <p14:tracePt t="72497" x="8013700" y="3086100"/>
          <p14:tracePt t="72521" x="8007350" y="3079750"/>
          <p14:tracePt t="72561" x="8007350" y="3073400"/>
          <p14:tracePt t="72773" x="8013700" y="3073400"/>
          <p14:tracePt t="72778" x="8026400" y="3067050"/>
          <p14:tracePt t="72785" x="8039100" y="3060700"/>
          <p14:tracePt t="72798" x="8064500" y="3054350"/>
          <p14:tracePt t="72816" x="8108950" y="3022600"/>
          <p14:tracePt t="72832" x="8140700" y="2997200"/>
          <p14:tracePt t="72849" x="8178800" y="2978150"/>
          <p14:tracePt t="72866" x="8210550" y="2952750"/>
          <p14:tracePt t="72881" x="8242300" y="2946400"/>
          <p14:tracePt t="72898" x="8280400" y="2933700"/>
          <p14:tracePt t="72914" x="8293100" y="2933700"/>
          <p14:tracePt t="72932" x="8299450" y="2933700"/>
          <p14:tracePt t="72948" x="8305800" y="2933700"/>
          <p14:tracePt t="72965" x="8318500" y="2933700"/>
          <p14:tracePt t="72981" x="8343900" y="2940050"/>
          <p14:tracePt t="72997" x="8369300" y="2946400"/>
          <p14:tracePt t="73014" x="8388350" y="2952750"/>
          <p14:tracePt t="73021" x="8394700" y="2952750"/>
          <p14:tracePt t="73049" x="8401050" y="2952750"/>
          <p14:tracePt t="73064" x="8413750" y="2952750"/>
          <p14:tracePt t="73099" x="8426450" y="2952750"/>
          <p14:tracePt t="73116" x="8432800" y="2952750"/>
          <p14:tracePt t="73131" x="8439150" y="2946400"/>
          <p14:tracePt t="73148" x="8445500" y="2946400"/>
          <p14:tracePt t="73164" x="8464550" y="2940050"/>
          <p14:tracePt t="73181" x="8483600" y="2927350"/>
          <p14:tracePt t="73199" x="8496300" y="2921000"/>
          <p14:tracePt t="73214" x="8502650" y="2921000"/>
          <p14:tracePt t="73231" x="8515350" y="2914650"/>
          <p14:tracePt t="73248" x="8528050" y="2908300"/>
          <p14:tracePt t="73265" x="8534400" y="2908300"/>
          <p14:tracePt t="73283" x="8547100" y="2901950"/>
          <p14:tracePt t="73301" x="8553450" y="2895600"/>
          <p14:tracePt t="73316" x="8566150" y="2895600"/>
          <p14:tracePt t="73332" x="8572500" y="2895600"/>
          <p14:tracePt t="73348" x="8578850" y="2889250"/>
          <p14:tracePt t="73368" x="8591550" y="2882900"/>
          <p14:tracePt t="73383" x="8597900" y="2882900"/>
          <p14:tracePt t="73400" x="8597900" y="2876550"/>
          <p14:tracePt t="73432" x="8604250" y="2876550"/>
          <p14:tracePt t="73555" x="8610600" y="2876550"/>
          <p14:tracePt t="73563" x="8616950" y="2876550"/>
          <p14:tracePt t="73571" x="8629650" y="2876550"/>
          <p14:tracePt t="73582" x="8648700" y="2876550"/>
          <p14:tracePt t="73600" x="8661400" y="2876550"/>
          <p14:tracePt t="73617" x="8674100" y="2876550"/>
          <p14:tracePt t="73650" x="8693150" y="2876550"/>
          <p14:tracePt t="73665" x="8705850" y="2876550"/>
          <p14:tracePt t="73683" x="8731250" y="2876550"/>
          <p14:tracePt t="73700" x="8756650" y="2876550"/>
          <p14:tracePt t="73715" x="8769350" y="2876550"/>
          <p14:tracePt t="73732" x="8788400" y="2876550"/>
          <p14:tracePt t="73748" x="8801100" y="2876550"/>
          <p14:tracePt t="73765" x="8807450" y="2876550"/>
          <p14:tracePt t="74003" x="8807450" y="2882900"/>
          <p14:tracePt t="74011" x="8801100" y="2882900"/>
          <p14:tracePt t="74019" x="8794750" y="2882900"/>
          <p14:tracePt t="74032" x="8782050" y="2889250"/>
          <p14:tracePt t="74049" x="8756650" y="2901950"/>
          <p14:tracePt t="74066" x="8737600" y="2914650"/>
          <p14:tracePt t="74082" x="8705850" y="2927350"/>
          <p14:tracePt t="74099" x="8674100" y="2940050"/>
          <p14:tracePt t="74117" x="8623300" y="2952750"/>
          <p14:tracePt t="74132" x="8591550" y="2959100"/>
          <p14:tracePt t="74149" x="8553450" y="2965450"/>
          <p14:tracePt t="74166" x="8509000" y="2971800"/>
          <p14:tracePt t="74182" x="8451850" y="2990850"/>
          <p14:tracePt t="74199" x="8369300" y="3009900"/>
          <p14:tracePt t="74217" x="8216900" y="3035300"/>
          <p14:tracePt t="74232" x="8108950" y="3041650"/>
          <p14:tracePt t="74249" x="8020050" y="3048000"/>
          <p14:tracePt t="74268" x="7937500" y="3048000"/>
          <p14:tracePt t="74282" x="7893050" y="3048000"/>
          <p14:tracePt t="74301" x="7880350" y="3048000"/>
          <p14:tracePt t="74316" x="7874000" y="3048000"/>
          <p14:tracePt t="74573" x="7880350" y="3048000"/>
          <p14:tracePt t="74581" x="7905750" y="3054350"/>
          <p14:tracePt t="74589" x="7943850" y="3054350"/>
          <p14:tracePt t="74600" x="8070850" y="3073400"/>
          <p14:tracePt t="74618" x="8191500" y="3086100"/>
          <p14:tracePt t="74635" x="8356600" y="3092450"/>
          <p14:tracePt t="74649" x="8470900" y="3092450"/>
          <p14:tracePt t="74666" x="8553450" y="3086100"/>
          <p14:tracePt t="74700" x="8629650" y="3067050"/>
          <p14:tracePt t="74734" x="8642350" y="3060700"/>
          <p14:tracePt t="74768" x="8642350" y="3054350"/>
          <p14:tracePt t="75668" x="8655050" y="3054350"/>
          <p14:tracePt t="75675" x="8699500" y="3054350"/>
          <p14:tracePt t="75684" x="8724900" y="3054350"/>
          <p14:tracePt t="75700" x="8839200" y="3054350"/>
          <p14:tracePt t="75717" x="8934450" y="3048000"/>
          <p14:tracePt t="75734" x="9048750" y="3028950"/>
          <p14:tracePt t="75751" x="9220200" y="2997200"/>
          <p14:tracePt t="75785" x="9290050" y="2965450"/>
          <p14:tracePt t="75820" x="9353550" y="2914650"/>
          <p14:tracePt t="75852" x="9474200" y="2857500"/>
          <p14:tracePt t="75868" x="9525000" y="2838450"/>
          <p14:tracePt t="75884" x="9575800" y="2825750"/>
          <p14:tracePt t="75900" x="9588500" y="2819400"/>
          <p14:tracePt t="75917" x="9601200" y="2813050"/>
          <p14:tracePt t="75935" x="9652000" y="2813050"/>
          <p14:tracePt t="75950" x="9683750" y="2813050"/>
          <p14:tracePt t="75967" x="9867900" y="2819400"/>
          <p14:tracePt t="75984" x="10013950" y="2851150"/>
          <p14:tracePt t="76003" x="10128250" y="2882900"/>
          <p14:tracePt t="76020" x="10217150" y="2908300"/>
          <p14:tracePt t="76026" x="10236200" y="2908300"/>
          <p14:tracePt t="76035" x="10248900" y="2908300"/>
          <p14:tracePt t="76052" x="10248900" y="2914650"/>
          <p14:tracePt t="76109" x="10255250" y="2914650"/>
          <p14:tracePt t="76224" x="10255250" y="2927350"/>
          <p14:tracePt t="76231" x="10248900" y="2927350"/>
          <p14:tracePt t="76239" x="10242550" y="2933700"/>
          <p14:tracePt t="76254" x="10223500" y="2933700"/>
          <p14:tracePt t="76269" x="10185400" y="2933700"/>
          <p14:tracePt t="76284" x="10134600" y="2921000"/>
          <p14:tracePt t="76301" x="10077450" y="2889250"/>
          <p14:tracePt t="76317" x="10007600" y="2851150"/>
          <p14:tracePt t="76335" x="9956800" y="2813050"/>
          <p14:tracePt t="76351" x="9925050" y="2787650"/>
          <p14:tracePt t="76368" x="9893300" y="2762250"/>
          <p14:tracePt t="76384" x="9886950" y="2749550"/>
          <p14:tracePt t="76402" x="9880600" y="2749550"/>
          <p14:tracePt t="76434" x="9874250" y="2749550"/>
          <p14:tracePt t="76451" x="9867900" y="2743200"/>
          <p14:tracePt t="76468" x="9855200" y="2743200"/>
          <p14:tracePt t="76484" x="9842500" y="2743200"/>
          <p14:tracePt t="76518" x="9836150" y="2749550"/>
          <p14:tracePt t="76534" x="9823450" y="2774950"/>
          <p14:tracePt t="76541" x="9817100" y="2800350"/>
          <p14:tracePt t="76552" x="9817100" y="2851150"/>
          <p14:tracePt t="76573" x="9817100" y="2882900"/>
          <p14:tracePt t="76584" x="9829800" y="2914650"/>
          <p14:tracePt t="76601" x="9836150" y="2940050"/>
          <p14:tracePt t="76618" x="9842500" y="2952750"/>
          <p14:tracePt t="76652" x="9842500" y="2959100"/>
          <p14:tracePt t="76690" x="9848850" y="2952750"/>
          <p14:tracePt t="76701" x="9848850" y="2946400"/>
          <p14:tracePt t="76709" x="9855200" y="2940050"/>
          <p14:tracePt t="76719" x="9855200" y="2933700"/>
          <p14:tracePt t="76735" x="9861550" y="2927350"/>
          <p14:tracePt t="76849" x="9874250" y="2933700"/>
          <p14:tracePt t="76855" x="9874250" y="2940050"/>
          <p14:tracePt t="76869" x="9880600" y="2952750"/>
          <p14:tracePt t="76887" x="9893300" y="2965450"/>
          <p14:tracePt t="76902" x="9899650" y="2965450"/>
          <p14:tracePt t="76944" x="9906000" y="2965450"/>
          <p14:tracePt t="76952" x="9918700" y="2965450"/>
          <p14:tracePt t="76970" x="9937750" y="2946400"/>
          <p14:tracePt t="76986" x="9944100" y="2933700"/>
          <p14:tracePt t="77002" x="9950450" y="2921000"/>
          <p14:tracePt t="77019" x="9950450" y="2908300"/>
          <p14:tracePt t="77035" x="9950450" y="2889250"/>
          <p14:tracePt t="77042" x="9950450" y="2876550"/>
          <p14:tracePt t="77052" x="9944100" y="2851150"/>
          <p14:tracePt t="77072" x="9931400" y="2825750"/>
          <p14:tracePt t="77085" x="9925050" y="2813050"/>
          <p14:tracePt t="77173" x="9918700" y="2825750"/>
          <p14:tracePt t="77179" x="9912350" y="2870200"/>
          <p14:tracePt t="77191" x="9906000" y="2933700"/>
          <p14:tracePt t="77202" x="9893300" y="2997200"/>
          <p14:tracePt t="77220" x="9886950" y="3041650"/>
          <p14:tracePt t="77236" x="9880600" y="3067050"/>
          <p14:tracePt t="77254" x="9874250" y="3086100"/>
          <p14:tracePt t="77269" x="9874250" y="3092450"/>
          <p14:tracePt t="77320" x="9874250" y="3086100"/>
          <p14:tracePt t="77325" x="9874250" y="3073400"/>
          <p14:tracePt t="77335" x="9874250" y="3054350"/>
          <p14:tracePt t="77354" x="9874250" y="3028950"/>
          <p14:tracePt t="77369" x="9874250" y="2984500"/>
          <p14:tracePt t="77387" x="9874250" y="2965450"/>
          <p14:tracePt t="77402" x="9874250" y="2959100"/>
          <p14:tracePt t="77693" x="9880600" y="2959100"/>
          <p14:tracePt t="77721" x="9886950" y="2959100"/>
          <p14:tracePt t="78791" x="9874250" y="2971800"/>
          <p14:tracePt t="78802" x="9861550" y="2978150"/>
          <p14:tracePt t="78807" x="9855200" y="2990850"/>
          <p14:tracePt t="78820" x="9836150" y="3003550"/>
          <p14:tracePt t="78837" x="9810750" y="3016250"/>
          <p14:tracePt t="78854" x="9798050" y="3028950"/>
          <p14:tracePt t="78870" x="9785350" y="3035300"/>
          <p14:tracePt t="78906" x="9779000" y="3035300"/>
          <p14:tracePt t="78938" x="9772650" y="3041650"/>
          <p14:tracePt t="78970" x="9747250" y="3048000"/>
          <p14:tracePt t="78990" x="9728200" y="3054350"/>
          <p14:tracePt t="79005" x="9683750" y="3067050"/>
          <p14:tracePt t="79022" x="9652000" y="3073400"/>
          <p14:tracePt t="79037" x="9569450" y="3117850"/>
          <p14:tracePt t="79044" x="9544050" y="3136900"/>
          <p14:tracePt t="79054" x="9512300" y="3155950"/>
          <p14:tracePt t="79071" x="9448800" y="3194050"/>
          <p14:tracePt t="79087" x="9391650" y="3238500"/>
          <p14:tracePt t="79106" x="9251950" y="3352800"/>
          <p14:tracePt t="79121" x="9169400" y="3429000"/>
          <p14:tracePt t="79137" x="9093200" y="3517900"/>
          <p14:tracePt t="79154" x="9017000" y="3606800"/>
          <p14:tracePt t="79170" x="8953500" y="3708400"/>
          <p14:tracePt t="79190" x="8896350" y="3797300"/>
          <p14:tracePt t="79205" x="8763000" y="4044950"/>
          <p14:tracePt t="79221" x="8674100" y="4178300"/>
          <p14:tracePt t="79239" x="8578850" y="4330700"/>
          <p14:tracePt t="79254" x="8502650" y="4476750"/>
          <p14:tracePt t="79272" x="8432800" y="4591050"/>
          <p14:tracePt t="79287" x="8356600" y="4787900"/>
          <p14:tracePt t="79308" x="8293100" y="4997450"/>
          <p14:tracePt t="79320" x="8242300" y="5149850"/>
          <p14:tracePt t="79338" x="8216900" y="5232400"/>
          <p14:tracePt t="79354" x="8178800" y="5340350"/>
          <p14:tracePt t="79373" x="8159750" y="5384800"/>
          <p14:tracePt t="79388" x="8140700" y="5467350"/>
          <p14:tracePt t="79405" x="8115300" y="5568950"/>
          <p14:tracePt t="79421" x="8102600" y="5626100"/>
          <p14:tracePt t="79439" x="8083550" y="5689600"/>
          <p14:tracePt t="79454" x="8077200" y="5727700"/>
          <p14:tracePt t="79471" x="8077200" y="5740400"/>
          <p14:tracePt t="79488" x="8070850" y="5759450"/>
          <p14:tracePt t="79504" x="8070850" y="5765800"/>
          <p14:tracePt t="79522" x="8070850" y="5772150"/>
          <p14:tracePt t="79538" x="8070850" y="5778500"/>
          <p14:tracePt t="80097" x="8070850" y="5772150"/>
          <p14:tracePt t="80102" x="8070850" y="5759450"/>
          <p14:tracePt t="80111" x="8070850" y="5746750"/>
          <p14:tracePt t="80123" x="8070850" y="5715000"/>
          <p14:tracePt t="80139" x="8070850" y="5689600"/>
          <p14:tracePt t="80173" x="8070850" y="5594350"/>
          <p14:tracePt t="80206" x="8070850" y="5511800"/>
          <p14:tracePt t="80240" x="8064500" y="5467350"/>
          <p14:tracePt t="80255" x="8064500" y="5461000"/>
          <p14:tracePt t="80272" x="8064500" y="5454650"/>
          <p14:tracePt t="80365" x="8064500" y="5448300"/>
          <p14:tracePt t="80398" x="8064500" y="5441950"/>
          <p14:tracePt t="80403" x="8064500" y="5435600"/>
          <p14:tracePt t="80411" x="8064500" y="5429250"/>
          <p14:tracePt t="80428" x="8064500" y="5416550"/>
          <p14:tracePt t="80441" x="8064500" y="5410200"/>
          <p14:tracePt t="80457" x="8064500" y="5397500"/>
          <p14:tracePt t="80522" x="8064500" y="5391150"/>
          <p14:tracePt t="80543" x="8064500" y="5384800"/>
          <p14:tracePt t="80558" x="8070850" y="5378450"/>
          <p14:tracePt t="80565" x="8077200" y="5378450"/>
          <p14:tracePt t="80574" x="8089900" y="5372100"/>
          <p14:tracePt t="80590" x="8102600" y="5372100"/>
          <p14:tracePt t="80605" x="8121650" y="5359400"/>
          <p14:tracePt t="80622" x="8134350" y="5359400"/>
          <p14:tracePt t="80639" x="8147050" y="5359400"/>
          <p14:tracePt t="80655" x="8153400" y="5359400"/>
          <p14:tracePt t="80673" x="8159750" y="5359400"/>
          <p14:tracePt t="80689" x="8166100" y="5359400"/>
          <p14:tracePt t="80707" x="8172450" y="5353050"/>
          <p14:tracePt t="80722" x="8185150" y="5353050"/>
          <p14:tracePt t="80740" x="8197850" y="5353050"/>
          <p14:tracePt t="80755" x="8210550" y="5353050"/>
          <p14:tracePt t="80773" x="8223250" y="5353050"/>
          <p14:tracePt t="80789" x="8235950" y="5353050"/>
          <p14:tracePt t="80808" x="8248650" y="5353050"/>
          <p14:tracePt t="80847" x="8261350" y="5359400"/>
          <p14:tracePt t="80872" x="8274050" y="5359400"/>
          <p14:tracePt t="80889" x="8286750" y="5359400"/>
          <p14:tracePt t="80906" x="8293100" y="5359400"/>
          <p14:tracePt t="80922" x="8299450" y="5359400"/>
          <p14:tracePt t="81075" x="8305800" y="5359400"/>
          <p14:tracePt t="81100" x="8312150" y="5359400"/>
          <p14:tracePt t="81111" x="8324850" y="5359400"/>
          <p14:tracePt t="81121" x="8331200" y="5359400"/>
          <p14:tracePt t="81129" x="8337550" y="5359400"/>
          <p14:tracePt t="81140" x="8343900" y="5353050"/>
          <p14:tracePt t="81157" x="8369300" y="5353050"/>
          <p14:tracePt t="81173" x="8388350" y="5353050"/>
          <p14:tracePt t="81189" x="8407400" y="5346700"/>
          <p14:tracePt t="81206" x="8420100" y="5346700"/>
          <p14:tracePt t="81225" x="8451850" y="5346700"/>
          <p14:tracePt t="81242" x="8464550" y="5346700"/>
          <p14:tracePt t="81258" x="8470900" y="5346700"/>
          <p14:tracePt t="81292" x="8477250" y="5346700"/>
          <p14:tracePt t="81369" x="8483600" y="5346700"/>
          <p14:tracePt t="81381" x="8489950" y="5346700"/>
          <p14:tracePt t="81390" x="8496300" y="5346700"/>
          <p14:tracePt t="81406" x="8515350" y="5346700"/>
          <p14:tracePt t="81424" x="8534400" y="5346700"/>
          <p14:tracePt t="81442" x="8572500" y="5346700"/>
          <p14:tracePt t="81458" x="8610600" y="5346700"/>
          <p14:tracePt t="81474" x="8629650" y="5346700"/>
          <p14:tracePt t="81489" x="8648700" y="5346700"/>
          <p14:tracePt t="81506" x="8655050" y="5346700"/>
          <p14:tracePt t="81523" x="8667750" y="5346700"/>
          <p14:tracePt t="81541" x="8674100" y="5346700"/>
          <p14:tracePt t="83481" x="8680450" y="5340350"/>
          <p14:tracePt t="83489" x="8693150" y="5340350"/>
          <p14:tracePt t="83496" x="8712200" y="5334000"/>
          <p14:tracePt t="83508" x="8782050" y="5321300"/>
          <p14:tracePt t="83525" x="8820150" y="5321300"/>
          <p14:tracePt t="83542" x="8845550" y="5321300"/>
          <p14:tracePt t="83547" x="8864600" y="5321300"/>
          <p14:tracePt t="83575" x="8883650" y="5321300"/>
          <p14:tracePt t="83610" x="8940800" y="5321300"/>
          <p14:tracePt t="83643" x="9010650" y="5321300"/>
          <p14:tracePt t="83659" x="9036050" y="5321300"/>
          <p14:tracePt t="83678" x="9061450" y="5321300"/>
          <p14:tracePt t="83695" x="9080500" y="5321300"/>
          <p14:tracePt t="83709" x="9086850" y="5321300"/>
          <p14:tracePt t="83726" x="9105900" y="5321300"/>
          <p14:tracePt t="83743" x="9118600" y="5321300"/>
          <p14:tracePt t="83760" x="9163050" y="5321300"/>
          <p14:tracePt t="83778" x="9226550" y="5321300"/>
          <p14:tracePt t="83793" x="9245600" y="5314950"/>
          <p14:tracePt t="83809" x="9251950" y="5314950"/>
          <p14:tracePt t="83929" x="9258300" y="5314950"/>
          <p14:tracePt t="83959" x="9264650" y="5314950"/>
          <p14:tracePt t="83965" x="9271000" y="5314950"/>
          <p14:tracePt t="83981" x="9277350" y="5321300"/>
          <p14:tracePt t="83993" x="9296400" y="5327650"/>
          <p14:tracePt t="84010" x="9321800" y="5334000"/>
          <p14:tracePt t="84026" x="9334500" y="5340350"/>
          <p14:tracePt t="84042" x="9359900" y="5346700"/>
          <p14:tracePt t="84049" x="9372600" y="5346700"/>
          <p14:tracePt t="84067" x="9385300" y="5346700"/>
          <p14:tracePt t="84075" x="9398000" y="5346700"/>
          <p14:tracePt t="84094" x="9429750" y="5334000"/>
          <p14:tracePt t="84111" x="9455150" y="5321300"/>
          <p14:tracePt t="84127" x="9461500" y="5321300"/>
          <p14:tracePt t="84142" x="9467850" y="5314950"/>
          <p14:tracePt t="84530" x="9474200" y="5314950"/>
          <p14:tracePt t="84615" x="9486900" y="5321300"/>
          <p14:tracePt t="84621" x="9499600" y="5334000"/>
          <p14:tracePt t="84629" x="9512300" y="5340350"/>
          <p14:tracePt t="84645" x="9518650" y="5346700"/>
          <p14:tracePt t="84659" x="9537700" y="5346700"/>
          <p14:tracePt t="84676" x="9550400" y="5353050"/>
          <p14:tracePt t="84727" x="9563100" y="5359400"/>
          <p14:tracePt t="84760" x="9569450" y="5359400"/>
          <p14:tracePt t="84793" x="9582150" y="5346700"/>
          <p14:tracePt t="84811" x="9582150" y="5327650"/>
          <p14:tracePt t="84831" x="9582150" y="5289550"/>
          <p14:tracePt t="84844" x="9575800" y="5251450"/>
          <p14:tracePt t="84860" x="9569450" y="5219700"/>
          <p14:tracePt t="84876" x="9556750" y="5194300"/>
          <p14:tracePt t="84895" x="9544050" y="5181600"/>
          <p14:tracePt t="84910" x="9525000" y="5168900"/>
          <p14:tracePt t="84929" x="9512300" y="5162550"/>
          <p14:tracePt t="84946" x="9480550" y="5162550"/>
          <p14:tracePt t="84961" x="9461500" y="5162550"/>
          <p14:tracePt t="84979" x="9448800" y="5162550"/>
          <p14:tracePt t="84993" x="9442450" y="5162550"/>
          <p14:tracePt t="85048" x="9442450" y="5175250"/>
          <p14:tracePt t="85056" x="9442450" y="5207000"/>
          <p14:tracePt t="85077" x="9442450" y="5257800"/>
          <p14:tracePt t="85093" x="9448800" y="5302250"/>
          <p14:tracePt t="85112" x="9474200" y="5384800"/>
          <p14:tracePt t="85127" x="9493250" y="5422900"/>
          <p14:tracePt t="85146" x="9505950" y="5441950"/>
          <p14:tracePt t="85161" x="9518650" y="5448300"/>
          <p14:tracePt t="85178" x="9531350" y="5448300"/>
          <p14:tracePt t="85193" x="9550400" y="5441950"/>
          <p14:tracePt t="85211" x="9569450" y="5422900"/>
          <p14:tracePt t="85228" x="9594850" y="5391150"/>
          <p14:tracePt t="85246" x="9607550" y="5372100"/>
          <p14:tracePt t="85260" x="9613900" y="5340350"/>
          <p14:tracePt t="85277" x="9613900" y="5321300"/>
          <p14:tracePt t="85294" x="9613900" y="5276850"/>
          <p14:tracePt t="85310" x="9607550" y="5245100"/>
          <p14:tracePt t="85327" x="9569450" y="5181600"/>
          <p14:tracePt t="85345" x="9556750" y="5162550"/>
          <p14:tracePt t="85360" x="9537700" y="5149850"/>
          <p14:tracePt t="85377" x="9518650" y="5149850"/>
          <p14:tracePt t="85396" x="9499600" y="5149850"/>
          <p14:tracePt t="85410" x="9486900" y="5175250"/>
          <p14:tracePt t="85426" x="9480550" y="5238750"/>
          <p14:tracePt t="85444" x="9480550" y="5321300"/>
          <p14:tracePt t="85460" x="9480550" y="5365750"/>
          <p14:tracePt t="85477" x="9480550" y="5410200"/>
          <p14:tracePt t="85496" x="9493250" y="5448300"/>
          <p14:tracePt t="85510" x="9505950" y="5467350"/>
          <p14:tracePt t="85531" x="9531350" y="5480050"/>
          <p14:tracePt t="85543" x="9537700" y="5480050"/>
          <p14:tracePt t="85560" x="9556750" y="5473700"/>
          <p14:tracePt t="85579" x="9569450" y="5461000"/>
          <p14:tracePt t="85594" x="9575800" y="5435600"/>
          <p14:tracePt t="85613" x="9582150" y="5403850"/>
          <p14:tracePt t="85627" x="9582150" y="5372100"/>
          <p14:tracePt t="85646" x="9575800" y="5289550"/>
          <p14:tracePt t="85661" x="9556750" y="5245100"/>
          <p14:tracePt t="85677" x="9550400" y="5232400"/>
          <p14:tracePt t="85725" x="9544050" y="5232400"/>
          <p14:tracePt t="85732" x="9537700" y="5238750"/>
          <p14:tracePt t="85745" x="9531350" y="5270500"/>
          <p14:tracePt t="85761" x="9531350" y="5289550"/>
          <p14:tracePt t="85778" x="9531350" y="5302250"/>
          <p14:tracePt t="85794" x="9531350" y="5308600"/>
          <p14:tracePt t="85970" x="9525000" y="5308600"/>
          <p14:tracePt t="86094" x="9518650" y="5308600"/>
          <p14:tracePt t="86587" x="9525000" y="5308600"/>
          <p14:tracePt t="87119" x="9518650" y="5308600"/>
          <p14:tracePt t="87273" x="9512300" y="5308600"/>
          <p14:tracePt t="87529" x="9512300" y="5302250"/>
          <p14:tracePt t="87537" x="9505950" y="5302250"/>
          <p14:tracePt t="87559" x="9505950" y="5295900"/>
          <p14:tracePt t="87790" x="9505950" y="5289550"/>
          <p14:tracePt t="87800" x="9499600" y="5283200"/>
          <p14:tracePt t="87813" x="9493250" y="5276850"/>
          <p14:tracePt t="87821" x="9493250" y="5270500"/>
          <p14:tracePt t="87839" x="9493250" y="5264150"/>
          <p14:tracePt t="87852" x="9486900" y="5264150"/>
          <p14:tracePt t="87864" x="9486900" y="5257800"/>
          <p14:tracePt t="87995" x="9480550" y="5251450"/>
          <p14:tracePt t="88013" x="9480550" y="5245100"/>
          <p14:tracePt t="88022" x="9474200" y="5245100"/>
          <p14:tracePt t="88029" x="9467850" y="5245100"/>
          <p14:tracePt t="88060" x="9461500" y="5238750"/>
          <p14:tracePt t="88076" x="9448800" y="5238750"/>
          <p14:tracePt t="88084" x="9448800" y="5232400"/>
          <p14:tracePt t="88099" x="9436100" y="5226050"/>
          <p14:tracePt t="88114" x="9423400" y="5219700"/>
          <p14:tracePt t="88130" x="9417050" y="5213350"/>
          <p14:tracePt t="88148" x="9410700" y="5207000"/>
          <p14:tracePt t="88163" x="9404350" y="5200650"/>
          <p14:tracePt t="88182" x="9404350" y="5194300"/>
          <p14:tracePt t="88196" x="9398000" y="5194300"/>
          <p14:tracePt t="88222" x="9398000" y="5187950"/>
          <p14:tracePt t="88539" x="9398000" y="5181600"/>
          <p14:tracePt t="88556" x="9410700" y="5175250"/>
          <p14:tracePt t="88561" x="9436100" y="5168900"/>
          <p14:tracePt t="88569" x="9455150" y="5156200"/>
          <p14:tracePt t="88581" x="9505950" y="5137150"/>
          <p14:tracePt t="88598" x="9537700" y="5137150"/>
          <p14:tracePt t="88614" x="9575800" y="5137150"/>
          <p14:tracePt t="88647" x="9632950" y="5175250"/>
          <p14:tracePt t="88680" x="9677400" y="5219700"/>
          <p14:tracePt t="88713" x="9696450" y="5270500"/>
          <p14:tracePt t="88730" x="9696450" y="5276850"/>
          <p14:tracePt t="88748" x="9696450" y="5283200"/>
          <p14:tracePt t="88764" x="9696450" y="5289550"/>
          <p14:tracePt t="88780" x="9690100" y="5295900"/>
          <p14:tracePt t="88800" x="9683750" y="5308600"/>
          <p14:tracePt t="88813" x="9677400" y="5327650"/>
          <p14:tracePt t="88830" x="9671050" y="5353050"/>
          <p14:tracePt t="88847" x="9671050" y="5372100"/>
          <p14:tracePt t="88863" x="9671050" y="5378450"/>
          <p14:tracePt t="88880" x="9671050" y="5391150"/>
          <p14:tracePt t="88961" x="9664700" y="5391150"/>
          <p14:tracePt t="88995" x="9658350" y="5391150"/>
          <p14:tracePt t="89025" x="9652000" y="5384800"/>
          <p14:tracePt t="89032" x="9652000" y="5378450"/>
          <p14:tracePt t="89049" x="9652000" y="5372100"/>
          <p14:tracePt t="89058" x="9645650" y="5365750"/>
          <p14:tracePt t="89065" x="9639300" y="5365750"/>
          <p14:tracePt t="89081" x="9639300" y="5359400"/>
          <p14:tracePt t="89101" x="9639300" y="5353050"/>
          <p14:tracePt t="89114" x="9632950" y="5353050"/>
          <p14:tracePt t="89149" x="9632950" y="5346700"/>
          <p14:tracePt t="89155" x="9626600" y="5346700"/>
          <p14:tracePt t="89174" x="9620250" y="5346700"/>
          <p14:tracePt t="89196" x="9613900" y="5346700"/>
          <p14:tracePt t="89209" x="9607550" y="5346700"/>
          <p14:tracePt t="89242" x="9601200" y="5346700"/>
          <p14:tracePt t="89263" x="9588500" y="5346700"/>
          <p14:tracePt t="89304" x="9582150" y="5346700"/>
          <p14:tracePt t="89410" x="9582150" y="5340350"/>
          <p14:tracePt t="89417" x="9575800" y="5340350"/>
          <p14:tracePt t="89511" x="9569450" y="5340350"/>
          <p14:tracePt t="89533" x="9563100" y="5340350"/>
          <p14:tracePt t="89557" x="9563100" y="5334000"/>
          <p14:tracePt t="89610" x="9556750" y="5334000"/>
          <p14:tracePt t="90056" x="9550400" y="5334000"/>
          <p14:tracePt t="90073" x="9550400" y="5327650"/>
          <p14:tracePt t="90088" x="9544050" y="5327650"/>
          <p14:tracePt t="90095" x="9537700" y="5327650"/>
          <p14:tracePt t="90134" x="9531350" y="5327650"/>
          <p14:tracePt t="90171" x="9531350" y="5321300"/>
          <p14:tracePt t="90221" x="9525000" y="5321300"/>
          <p14:tracePt t="90228" x="9525000" y="5314950"/>
          <p14:tracePt t="90356" x="9512300" y="5308600"/>
          <p14:tracePt t="90367" x="9505950" y="5302250"/>
          <p14:tracePt t="90382" x="9480550" y="5283200"/>
          <p14:tracePt t="90399" x="9455150" y="5264150"/>
          <p14:tracePt t="90418" x="9385300" y="5219700"/>
          <p14:tracePt t="90434" x="9271000" y="5162550"/>
          <p14:tracePt t="90452" x="9163050" y="5118100"/>
          <p14:tracePt t="90467" x="9004300" y="5048250"/>
          <p14:tracePt t="90482" x="8851900" y="4991100"/>
          <p14:tracePt t="90498" x="8731250" y="4933950"/>
          <p14:tracePt t="90517" x="8534400" y="4845050"/>
          <p14:tracePt t="90535" x="8388350" y="4781550"/>
          <p14:tracePt t="90550" x="8293100" y="4737100"/>
          <p14:tracePt t="90565" x="8235950" y="4699000"/>
          <p14:tracePt t="90582" x="8229600" y="4692650"/>
          <p14:tracePt t="90599" x="8216900" y="4686300"/>
          <p14:tracePt t="90615" x="8216900" y="4679950"/>
          <p14:tracePt t="90634" x="8216900" y="4673600"/>
          <p14:tracePt t="90650" x="8210550" y="4667250"/>
          <p14:tracePt t="90666" x="8210550" y="4654550"/>
          <p14:tracePt t="90682" x="8204200" y="4641850"/>
          <p14:tracePt t="90699" x="8197850" y="4629150"/>
          <p14:tracePt t="90716" x="8178800" y="4603750"/>
          <p14:tracePt t="90734" x="8166100" y="4578350"/>
          <p14:tracePt t="90752" x="8159750" y="4572000"/>
          <p14:tracePt t="90766" x="8153400" y="4565650"/>
          <p14:tracePt t="90879" x="8153400" y="4572000"/>
          <p14:tracePt t="90884" x="8147050" y="4578350"/>
          <p14:tracePt t="90899" x="8147050" y="4584700"/>
          <p14:tracePt t="91455" x="8140700" y="4584700"/>
          <p14:tracePt t="91602" x="8140700" y="4603750"/>
          <p14:tracePt t="91609" x="8140700" y="4635500"/>
          <p14:tracePt t="91616" x="8147050" y="4660900"/>
          <p14:tracePt t="91635" x="8178800" y="4794250"/>
          <p14:tracePt t="91652" x="8197850" y="4876800"/>
          <p14:tracePt t="91668" x="8204200" y="4940300"/>
          <p14:tracePt t="91683" x="8216900" y="4978400"/>
          <p14:tracePt t="91701" x="8223250" y="5022850"/>
          <p14:tracePt t="91733" x="8229600" y="5048250"/>
          <p14:tracePt t="91767" x="8229600" y="5054600"/>
          <p14:tracePt t="91972" x="8229600" y="5060950"/>
          <p14:tracePt t="91978" x="8235950" y="5060950"/>
          <p14:tracePt t="92013" x="8235950" y="5067300"/>
          <p14:tracePt t="92024" x="8242300" y="5067300"/>
          <p14:tracePt t="92036" x="8255000" y="5054600"/>
          <p14:tracePt t="92050" x="8267700" y="5041900"/>
          <p14:tracePt t="92068" x="8293100" y="4959350"/>
          <p14:tracePt t="92075" x="8305800" y="4921250"/>
          <p14:tracePt t="92083" x="8312150" y="4851400"/>
          <p14:tracePt t="92102" x="8331200" y="4756150"/>
          <p14:tracePt t="92117" x="8337550" y="4578350"/>
          <p14:tracePt t="92134" x="8337550" y="4425950"/>
          <p14:tracePt t="92152" x="8337550" y="4298950"/>
          <p14:tracePt t="92167" x="8337550" y="4108450"/>
          <p14:tracePt t="92183" x="8369300" y="3886200"/>
          <p14:tracePt t="92200" x="8407400" y="3765550"/>
          <p14:tracePt t="92217" x="8477250" y="3587750"/>
          <p14:tracePt t="92234" x="8572500" y="3403600"/>
          <p14:tracePt t="92251" x="8661400" y="3270250"/>
          <p14:tracePt t="92269" x="8743950" y="3117850"/>
          <p14:tracePt t="92284" x="8845550" y="2952750"/>
          <p14:tracePt t="92300" x="8909050" y="2876550"/>
          <p14:tracePt t="92317" x="8947150" y="2813050"/>
          <p14:tracePt t="92334" x="8978900" y="2787650"/>
          <p14:tracePt t="92354" x="8997950" y="2774950"/>
          <p14:tracePt t="92370" x="9048750" y="2800350"/>
          <p14:tracePt t="92384" x="9220200" y="3003550"/>
          <p14:tracePt t="92400" x="9290050" y="3117850"/>
          <p14:tracePt t="92417" x="9334500" y="3206750"/>
          <p14:tracePt t="92434" x="9366250" y="3282950"/>
          <p14:tracePt t="92450" x="9372600" y="3295650"/>
          <p14:tracePt t="92469" x="9372600" y="3302000"/>
          <p14:tracePt t="92518" x="9378950" y="3282950"/>
          <p14:tracePt t="92525" x="9378950" y="3257550"/>
          <p14:tracePt t="92535" x="9385300" y="3244850"/>
          <p14:tracePt t="92553" x="9385300" y="3225800"/>
          <p14:tracePt t="92569" x="9385300" y="3213100"/>
          <p14:tracePt t="92895" x="9378950" y="3213100"/>
          <p14:tracePt t="111351" x="9321800" y="3213100"/>
          <p14:tracePt t="111357" x="9156700" y="3213100"/>
          <p14:tracePt t="111370" x="8610600" y="3270250"/>
          <p14:tracePt t="111386" x="8115300" y="3314700"/>
          <p14:tracePt t="111405" x="7664450" y="3378200"/>
          <p14:tracePt t="111419" x="7010400" y="3479800"/>
          <p14:tracePt t="111436" x="6267450" y="3594100"/>
          <p14:tracePt t="111455" x="5556250" y="3733800"/>
          <p14:tracePt t="111488" x="4400550" y="4000500"/>
          <p14:tracePt t="111519" x="3930650" y="4159250"/>
          <p14:tracePt t="111553" x="3810000" y="4216400"/>
          <p14:tracePt t="111570" x="3797300" y="4222750"/>
          <p14:tracePt t="111673" x="3790950" y="4222750"/>
          <p14:tracePt t="111696" x="3778250" y="4229100"/>
          <p14:tracePt t="111703" x="3771900" y="4241800"/>
          <p14:tracePt t="111722" x="3752850" y="4254500"/>
          <p14:tracePt t="111737" x="3740150" y="4267200"/>
          <p14:tracePt t="111755" x="3702050" y="4286250"/>
          <p14:tracePt t="111773" x="3676650" y="4292600"/>
          <p14:tracePt t="111791" x="3657600" y="4305300"/>
          <p14:tracePt t="111803" x="3638550" y="4305300"/>
          <p14:tracePt t="111820" x="3625850" y="4311650"/>
          <p14:tracePt t="111837" x="3625850" y="4318000"/>
          <p14:tracePt t="111853" x="3613150" y="4318000"/>
          <p14:tracePt t="111871" x="3581400" y="4330700"/>
          <p14:tracePt t="111887" x="3556000" y="4337050"/>
          <p14:tracePt t="111904" x="3530600" y="4343400"/>
          <p14:tracePt t="111920" x="3505200" y="4356100"/>
          <p14:tracePt t="111937" x="3492500" y="4356100"/>
          <p14:tracePt t="111953" x="3479800" y="4356100"/>
          <p14:tracePt t="111973" x="3448050" y="4368800"/>
          <p14:tracePt t="111989" x="3435350" y="4375150"/>
          <p14:tracePt t="112004" x="3422650" y="4375150"/>
          <p14:tracePt t="112022" x="3409950" y="4381500"/>
          <p14:tracePt t="112039" x="3403600" y="4381500"/>
          <p14:tracePt t="112055" x="3397250" y="4381500"/>
          <p14:tracePt t="112071" x="3384550" y="4387850"/>
          <p14:tracePt t="112087" x="3371850" y="4387850"/>
          <p14:tracePt t="112106" x="3365500" y="4387850"/>
          <p14:tracePt t="112369" x="3371850" y="4387850"/>
          <p14:tracePt t="112383" x="3378200" y="4387850"/>
          <p14:tracePt t="112577" x="3378200" y="4375150"/>
          <p14:tracePt t="112585" x="3378200" y="4368800"/>
          <p14:tracePt t="112592" x="3384550" y="4368800"/>
          <p14:tracePt t="112606" x="3384550" y="4356100"/>
          <p14:tracePt t="112621" x="3384550" y="4349750"/>
          <p14:tracePt t="113262" x="3378200" y="4349750"/>
          <p14:tracePt t="113269" x="3365500" y="4349750"/>
          <p14:tracePt t="113278" x="3346450" y="4349750"/>
          <p14:tracePt t="113288" x="3327400" y="4349750"/>
          <p14:tracePt t="113321" x="3098800" y="4387850"/>
          <p14:tracePt t="113355" x="2825750" y="4432300"/>
          <p14:tracePt t="113388" x="2476500" y="4438650"/>
          <p14:tracePt t="113405" x="2298700" y="4413250"/>
          <p14:tracePt t="113421" x="2146300" y="4362450"/>
          <p14:tracePt t="113440" x="2101850" y="4337050"/>
          <p14:tracePt t="113456" x="2089150" y="4324350"/>
          <p14:tracePt t="113473" x="2089150" y="4318000"/>
          <p14:tracePt t="113507" x="2089150" y="4298950"/>
          <p14:tracePt t="113523" x="2089150" y="4267200"/>
          <p14:tracePt t="113539" x="2089150" y="4260850"/>
          <p14:tracePt t="113555" x="2089150" y="4248150"/>
          <p14:tracePt t="113571" x="2095500" y="4222750"/>
          <p14:tracePt t="113588" x="2101850" y="4191000"/>
          <p14:tracePt t="113607" x="2114550" y="4152900"/>
          <p14:tracePt t="113623" x="2146300" y="4095750"/>
          <p14:tracePt t="113638" x="2165350" y="4051300"/>
          <p14:tracePt t="113655" x="2190750" y="4006850"/>
          <p14:tracePt t="113672" x="2203450" y="3987800"/>
          <p14:tracePt t="113689" x="2209800" y="3975100"/>
          <p14:tracePt t="113706" x="2216150" y="3968750"/>
          <p14:tracePt t="113725" x="2216150" y="3962400"/>
          <p14:tracePt t="113741" x="2222500" y="3956050"/>
          <p14:tracePt t="113758" x="2222500" y="3949700"/>
          <p14:tracePt t="113772" x="2228850" y="3943350"/>
          <p14:tracePt t="114104" x="2228850" y="3930650"/>
          <p14:tracePt t="114124" x="2241550" y="3898900"/>
          <p14:tracePt t="114139" x="2254250" y="3886200"/>
          <p14:tracePt t="114155" x="2260600" y="3860800"/>
          <p14:tracePt t="114172" x="2273300" y="3841750"/>
          <p14:tracePt t="114189" x="2273300" y="3829050"/>
          <p14:tracePt t="114208" x="2279650" y="3816350"/>
          <p14:tracePt t="114214" x="2279650" y="3810000"/>
          <p14:tracePt t="114240" x="2279650" y="3803650"/>
          <p14:tracePt t="114273" x="2279650" y="3797300"/>
          <p14:tracePt t="114646" x="2286000" y="3790950"/>
          <p14:tracePt t="114661" x="2292350" y="3778250"/>
          <p14:tracePt t="114673" x="2292350" y="3771900"/>
          <p14:tracePt t="114689" x="2292350" y="3765550"/>
          <p14:tracePt t="115205" x="2292350" y="3759200"/>
          <p14:tracePt t="115221" x="2298700" y="3740150"/>
          <p14:tracePt t="115232" x="2298700" y="3733800"/>
          <p14:tracePt t="115246" x="2305050" y="3708400"/>
          <p14:tracePt t="115257" x="2311400" y="3689350"/>
          <p14:tracePt t="115273" x="2317750" y="3670300"/>
          <p14:tracePt t="115307" x="2317750" y="3657600"/>
          <p14:tracePt t="116733" x="2317750" y="3676650"/>
          <p14:tracePt t="116743" x="2317750" y="3695700"/>
          <p14:tracePt t="116758" x="2317750" y="3714750"/>
          <p14:tracePt t="116777" x="2311400" y="3746500"/>
          <p14:tracePt t="116793" x="2311400" y="3765550"/>
          <p14:tracePt t="116827" x="2311400" y="3778250"/>
          <p14:tracePt t="116861" x="2311400" y="3784600"/>
          <p14:tracePt t="116894" x="2311400" y="3790950"/>
          <p14:tracePt t="116912" x="2311400" y="3803650"/>
          <p14:tracePt t="116925" x="2311400" y="3816350"/>
          <p14:tracePt t="116943" x="2311400" y="3822700"/>
          <p14:tracePt t="116960" x="2311400" y="3841750"/>
          <p14:tracePt t="116977" x="2311400" y="3867150"/>
          <p14:tracePt t="116993" x="2317750" y="3917950"/>
          <p14:tracePt t="117009" x="2324100" y="3949700"/>
          <p14:tracePt t="117027" x="2330450" y="3994150"/>
          <p14:tracePt t="117043" x="2336800" y="4044950"/>
          <p14:tracePt t="117060" x="2336800" y="4159250"/>
          <p14:tracePt t="117077" x="2336800" y="4286250"/>
          <p14:tracePt t="117093" x="2324100" y="4400550"/>
          <p14:tracePt t="117109" x="2305050" y="4495800"/>
          <p14:tracePt t="117127" x="2279650" y="4622800"/>
          <p14:tracePt t="117144" x="2241550" y="4794250"/>
          <p14:tracePt t="117160" x="2228850" y="4908550"/>
          <p14:tracePt t="117177" x="2209800" y="5029200"/>
          <p14:tracePt t="117194" x="2184400" y="5187950"/>
          <p14:tracePt t="117209" x="2171700" y="5257800"/>
          <p14:tracePt t="117230" x="2152650" y="5346700"/>
          <p14:tracePt t="117242" x="2146300" y="5378450"/>
          <p14:tracePt t="117259" x="2139950" y="5410200"/>
          <p14:tracePt t="117275" x="2133600" y="5429250"/>
          <p14:tracePt t="117292" x="2133600" y="5492750"/>
          <p14:tracePt t="117309" x="2133600" y="5537200"/>
          <p14:tracePt t="117326" x="2133600" y="5568950"/>
          <p14:tracePt t="117342" x="2133600" y="5581650"/>
          <p14:tracePt t="117359" x="2133600" y="5594350"/>
          <p14:tracePt t="117376" x="2139950" y="5607050"/>
          <p14:tracePt t="117395" x="2139950" y="5613400"/>
          <p14:tracePt t="117410" x="2146300" y="5632450"/>
          <p14:tracePt t="117427" x="2165350" y="5657850"/>
          <p14:tracePt t="117443" x="2178050" y="5689600"/>
          <p14:tracePt t="117461" x="2190750" y="5727700"/>
          <p14:tracePt t="117478" x="2203450" y="5759450"/>
          <p14:tracePt t="117492" x="2209800" y="5772150"/>
          <p14:tracePt t="117606" x="2216150" y="5772150"/>
          <p14:tracePt t="117736" x="2222500" y="5772150"/>
          <p14:tracePt t="117898" x="2228850" y="5765800"/>
          <p14:tracePt t="117908" x="2228850" y="5759450"/>
          <p14:tracePt t="117921" x="2235200" y="5753100"/>
          <p14:tracePt t="117935" x="2235200" y="5740400"/>
          <p14:tracePt t="117959" x="2235200" y="5734050"/>
          <p14:tracePt t="118069" x="2235200" y="5721350"/>
          <p14:tracePt t="118083" x="2235200" y="5715000"/>
          <p14:tracePt t="118092" x="2235200" y="5708650"/>
          <p14:tracePt t="118113" x="2235200" y="5702300"/>
          <p14:tracePt t="118130" x="2235200" y="5695950"/>
          <p14:tracePt t="118259" x="2235200" y="5689600"/>
          <p14:tracePt t="118269" x="2235200" y="5683250"/>
          <p14:tracePt t="118279" x="2228850" y="5676900"/>
          <p14:tracePt t="118293" x="2222500" y="5657850"/>
          <p14:tracePt t="118311" x="2209800" y="5626100"/>
          <p14:tracePt t="118330" x="2203450" y="5607050"/>
          <p14:tracePt t="118344" x="2190750" y="5588000"/>
          <p14:tracePt t="118362" x="2184400" y="5568950"/>
          <p14:tracePt t="118376" x="2178050" y="5549900"/>
          <p14:tracePt t="118395" x="2178050" y="5530850"/>
          <p14:tracePt t="118411" x="2171700" y="5518150"/>
          <p14:tracePt t="118427" x="2171700" y="5511800"/>
          <p14:tracePt t="118443" x="2165350" y="5505450"/>
          <p14:tracePt t="118717" x="2165350" y="5499100"/>
          <p14:tracePt t="118728" x="2159000" y="5486400"/>
          <p14:tracePt t="118744" x="2152650" y="5473700"/>
          <p14:tracePt t="118760" x="2152650" y="5441950"/>
          <p14:tracePt t="118777" x="2152650" y="5410200"/>
          <p14:tracePt t="118794" x="2152650" y="5365750"/>
          <p14:tracePt t="118810" x="2152650" y="5321300"/>
          <p14:tracePt t="118845" x="2152650" y="5168900"/>
          <p14:tracePt t="118877" x="2152650" y="4940300"/>
          <p14:tracePt t="118913" x="2152650" y="4578350"/>
          <p14:tracePt t="118929" x="2152650" y="4387850"/>
          <p14:tracePt t="118948" x="2152650" y="4241800"/>
          <p14:tracePt t="118964" x="2152650" y="4165600"/>
          <p14:tracePt t="118979" x="2159000" y="4083050"/>
          <p14:tracePt t="118995" x="2165350" y="4051300"/>
          <p14:tracePt t="119012" x="2165350" y="4019550"/>
          <p14:tracePt t="119027" x="2165350" y="3994150"/>
          <p14:tracePt t="119045" x="2165350" y="3975100"/>
          <p14:tracePt t="119061" x="2165350" y="3949700"/>
          <p14:tracePt t="119077" x="2165350" y="3911600"/>
          <p14:tracePt t="119094" x="2165350" y="3879850"/>
          <p14:tracePt t="119111" x="2165350" y="3848100"/>
          <p14:tracePt t="119130" x="2165350" y="3829050"/>
          <p14:tracePt t="119147" x="2165350" y="3822700"/>
          <p14:tracePt t="119179" x="2165350" y="3816350"/>
          <p14:tracePt t="119205" x="2165350" y="3810000"/>
          <p14:tracePt t="119220" x="2165350" y="3803650"/>
          <p14:tracePt t="119241" x="2165350" y="3797300"/>
          <p14:tracePt t="119257" x="2165350" y="3790950"/>
          <p14:tracePt t="119271" x="2165350" y="3784600"/>
          <p14:tracePt t="119285" x="2165350" y="3778250"/>
          <p14:tracePt t="119303" x="2165350" y="3771900"/>
          <p14:tracePt t="119318" x="2165350" y="3765550"/>
          <p14:tracePt t="119332" x="2165350" y="3759200"/>
          <p14:tracePt t="119395" x="2165350" y="3752850"/>
          <p14:tracePt t="119548" x="2165350" y="3746500"/>
          <p14:tracePt t="119558" x="2165350" y="3740150"/>
          <p14:tracePt t="119571" x="2165350" y="3733800"/>
          <p14:tracePt t="119587" x="2159000" y="3727450"/>
          <p14:tracePt t="119603" x="2159000" y="3714750"/>
          <p14:tracePt t="119630" x="2159000" y="3708400"/>
          <p14:tracePt t="119663" x="2159000" y="3689350"/>
          <p14:tracePt t="119861" x="2159000" y="3683000"/>
          <p14:tracePt t="120186" x="2165350" y="3670300"/>
          <p14:tracePt t="120211" x="2178050" y="3657600"/>
          <p14:tracePt t="120217" x="2184400" y="3657600"/>
          <p14:tracePt t="120228" x="2184400" y="3651250"/>
          <p14:tracePt t="120287" x="2190750" y="3651250"/>
          <p14:tracePt t="120325" x="2209800" y="3651250"/>
          <p14:tracePt t="120334" x="2222500" y="3651250"/>
          <p14:tracePt t="120348" x="2235200" y="3651250"/>
          <p14:tracePt t="120365" x="2266950" y="3651250"/>
          <p14:tracePt t="120381" x="2286000" y="3651250"/>
          <p14:tracePt t="120396" x="2311400" y="3651250"/>
          <p14:tracePt t="120412" x="2336800" y="3651250"/>
          <p14:tracePt t="120430" x="2368550" y="3651250"/>
          <p14:tracePt t="120448" x="2406650" y="3651250"/>
          <p14:tracePt t="120463" x="2501900" y="3651250"/>
          <p14:tracePt t="120481" x="2552700" y="3651250"/>
          <p14:tracePt t="120495" x="2616200" y="3651250"/>
          <p14:tracePt t="120512" x="2698750" y="3644900"/>
          <p14:tracePt t="120528" x="2736850" y="3638550"/>
          <p14:tracePt t="120545" x="2774950" y="3625850"/>
          <p14:tracePt t="120566" x="2825750" y="3613150"/>
          <p14:tracePt t="120579" x="2863850" y="3594100"/>
          <p14:tracePt t="120597" x="2901950" y="3587750"/>
          <p14:tracePt t="120612" x="2921000" y="3581400"/>
          <p14:tracePt t="120631" x="2946400" y="3581400"/>
          <p14:tracePt t="120645" x="2984500" y="3581400"/>
          <p14:tracePt t="120663" x="3028950" y="3581400"/>
          <p14:tracePt t="120680" x="3054350" y="3581400"/>
          <p14:tracePt t="120695" x="3060700" y="3581400"/>
          <p14:tracePt t="120712" x="3073400" y="3581400"/>
          <p14:tracePt t="120731" x="3079750" y="3581400"/>
          <p14:tracePt t="121008" x="3079750" y="3587750"/>
          <p14:tracePt t="121020" x="3073400" y="3600450"/>
          <p14:tracePt t="121029" x="3067050" y="3606800"/>
          <p14:tracePt t="121046" x="3060700" y="3625850"/>
          <p14:tracePt t="121064" x="3054350" y="3638550"/>
          <p14:tracePt t="121081" x="3041650" y="3644900"/>
          <p14:tracePt t="121096" x="3041650" y="3651250"/>
          <p14:tracePt t="121283" x="3048000" y="3651250"/>
          <p14:tracePt t="121291" x="3054350" y="3651250"/>
          <p14:tracePt t="121301" x="3067050" y="3651250"/>
          <p14:tracePt t="121315" x="3117850" y="3644900"/>
          <p14:tracePt t="121329" x="3175000" y="3644900"/>
          <p14:tracePt t="121347" x="3225800" y="3644900"/>
          <p14:tracePt t="121364" x="3314700" y="3638550"/>
          <p14:tracePt t="121379" x="3365500" y="3638550"/>
          <p14:tracePt t="121397" x="3448050" y="3638550"/>
          <p14:tracePt t="121413" x="3492500" y="3638550"/>
          <p14:tracePt t="121429" x="3556000" y="3638550"/>
          <p14:tracePt t="121446" x="3695700" y="3638550"/>
          <p14:tracePt t="121463" x="3778250" y="3638550"/>
          <p14:tracePt t="121481" x="3917950" y="3638550"/>
          <p14:tracePt t="121497" x="4006850" y="3644900"/>
          <p14:tracePt t="121513" x="4064000" y="3651250"/>
          <p14:tracePt t="121529" x="4133850" y="3663950"/>
          <p14:tracePt t="121546" x="4191000" y="3663950"/>
          <p14:tracePt t="121565" x="4286250" y="3670300"/>
          <p14:tracePt t="121581" x="4400550" y="3670300"/>
          <p14:tracePt t="121599" x="4508500" y="3670300"/>
          <p14:tracePt t="121615" x="4584700" y="3663950"/>
          <p14:tracePt t="121632" x="4629150" y="3657600"/>
          <p14:tracePt t="121649" x="4679950" y="3651250"/>
          <p14:tracePt t="121663" x="4711700" y="3644900"/>
          <p14:tracePt t="121683" x="4762500" y="3638550"/>
          <p14:tracePt t="121699" x="4800600" y="3632200"/>
          <p14:tracePt t="121713" x="4838700" y="3632200"/>
          <p14:tracePt t="121730" x="4876800" y="3632200"/>
          <p14:tracePt t="121747" x="4908550" y="3632200"/>
          <p14:tracePt t="121763" x="4940300" y="3632200"/>
          <p14:tracePt t="121782" x="4984750" y="3632200"/>
          <p14:tracePt t="121798" x="5010150" y="3632200"/>
          <p14:tracePt t="121816" x="5022850" y="3632200"/>
          <p14:tracePt t="121830" x="5041900" y="3625850"/>
          <p14:tracePt t="121848" x="5067300" y="3625850"/>
          <p14:tracePt t="121865" x="5080000" y="3625850"/>
          <p14:tracePt t="121882" x="5086350" y="3625850"/>
          <p14:tracePt t="123095" x="5080000" y="3625850"/>
          <p14:tracePt t="123103" x="5067300" y="3625850"/>
          <p14:tracePt t="123115" x="5054600" y="3632200"/>
          <p14:tracePt t="123131" x="5016500" y="3644900"/>
          <p14:tracePt t="123150" x="4991100" y="3644900"/>
          <p14:tracePt t="123164" x="4972050" y="3651250"/>
          <p14:tracePt t="123183" x="4946650" y="3651250"/>
          <p14:tracePt t="123198" x="4927600" y="3651250"/>
          <p14:tracePt t="123232" x="4851400" y="3651250"/>
          <p14:tracePt t="123265" x="4724400" y="3651250"/>
          <p14:tracePt t="123298" x="4635500" y="3651250"/>
          <p14:tracePt t="123316" x="4533900" y="3651250"/>
          <p14:tracePt t="123334" x="4425950" y="3651250"/>
          <p14:tracePt t="123350" x="4146550" y="3670300"/>
          <p14:tracePt t="123365" x="3962400" y="3689350"/>
          <p14:tracePt t="123381" x="3854450" y="3695700"/>
          <p14:tracePt t="123400" x="3689350" y="3714750"/>
          <p14:tracePt t="123415" x="3562350" y="3733800"/>
          <p14:tracePt t="123434" x="3384550" y="3778250"/>
          <p14:tracePt t="123448" x="3263900" y="3803650"/>
          <p14:tracePt t="123465" x="3194050" y="3829050"/>
          <p14:tracePt t="123481" x="3028950" y="3898900"/>
          <p14:tracePt t="123498" x="2927350" y="3943350"/>
          <p14:tracePt t="123515" x="2794000" y="4000500"/>
          <p14:tracePt t="123533" x="2635250" y="4070350"/>
          <p14:tracePt t="123551" x="2520950" y="4133850"/>
          <p14:tracePt t="123565" x="2400300" y="4203700"/>
          <p14:tracePt t="123584" x="2317750" y="4267200"/>
          <p14:tracePt t="123598" x="2197100" y="4394200"/>
          <p14:tracePt t="123617" x="2127250" y="4495800"/>
          <p14:tracePt t="123633" x="2012950" y="4692650"/>
          <p14:tracePt t="123651" x="1924050" y="4870450"/>
          <p14:tracePt t="123666" x="1860550" y="5016500"/>
          <p14:tracePt t="123684" x="1816100" y="5137150"/>
          <p14:tracePt t="123699" x="1797050" y="5187950"/>
          <p14:tracePt t="123715" x="1778000" y="5251450"/>
          <p14:tracePt t="123732" x="1778000" y="5270500"/>
          <p14:tracePt t="123753" x="1778000" y="5276850"/>
          <p14:tracePt t="123767" x="1778000" y="5283200"/>
          <p14:tracePt t="123782" x="1778000" y="5289550"/>
          <p14:tracePt t="123799" x="1778000" y="5295900"/>
          <p14:tracePt t="123818" x="1784350" y="5308600"/>
          <p14:tracePt t="123835" x="1797050" y="5327650"/>
          <p14:tracePt t="123850" x="1803400" y="5340350"/>
          <p14:tracePt t="123867" x="1809750" y="5346700"/>
          <p14:tracePt t="123882" x="1828800" y="5359400"/>
          <p14:tracePt t="123899" x="1854200" y="5378450"/>
          <p14:tracePt t="123915" x="1892300" y="5384800"/>
          <p14:tracePt t="123934" x="2038350" y="5384800"/>
          <p14:tracePt t="123949" x="2114550" y="5378450"/>
          <p14:tracePt t="123968" x="2222500" y="5353050"/>
          <p14:tracePt t="123982" x="2305050" y="5321300"/>
          <p14:tracePt t="123999" x="2343150" y="5308600"/>
          <p14:tracePt t="124016" x="2362200" y="5302250"/>
          <p14:tracePt t="124033" x="2381250" y="5289550"/>
          <p14:tracePt t="124050" x="2393950" y="5276850"/>
          <p14:tracePt t="124082" x="2400300" y="5270500"/>
          <p14:tracePt t="124099" x="2406650" y="5264150"/>
          <p14:tracePt t="124116" x="2413000" y="5264150"/>
          <p14:tracePt t="124132" x="2419350" y="5251450"/>
          <p14:tracePt t="124151" x="2432050" y="5245100"/>
          <p14:tracePt t="124166" x="2432050" y="5238750"/>
          <p14:tracePt t="124184" x="2432050" y="5232400"/>
          <p14:tracePt t="124199" x="2438400" y="5226050"/>
          <p14:tracePt t="124278" x="2444750" y="5226050"/>
          <p14:tracePt t="124292" x="2495550" y="5238750"/>
          <p14:tracePt t="124304" x="2590800" y="5276850"/>
          <p14:tracePt t="124316" x="2654300" y="5302250"/>
          <p14:tracePt t="124335" x="2755900" y="5321300"/>
          <p14:tracePt t="124350" x="2870200" y="5327650"/>
          <p14:tracePt t="124367" x="3016250" y="5321300"/>
          <p14:tracePt t="124383" x="3060700" y="5302250"/>
          <p14:tracePt t="124399" x="3086100" y="5283200"/>
          <p14:tracePt t="124416" x="3092450" y="5264150"/>
          <p14:tracePt t="124433" x="3092450" y="5257800"/>
          <p14:tracePt t="125493" x="3079750" y="5257800"/>
          <p14:tracePt t="125504" x="3073400" y="5257800"/>
          <p14:tracePt t="125519" x="3054350" y="5264150"/>
          <p14:tracePt t="125533" x="3028950" y="5276850"/>
          <p14:tracePt t="125554" x="2990850" y="5289550"/>
          <p14:tracePt t="125584" x="2921000" y="5308600"/>
          <p14:tracePt t="125617" x="2819400" y="5327650"/>
          <p14:tracePt t="125651" x="2717800" y="5334000"/>
          <p14:tracePt t="125669" x="2679700" y="5334000"/>
          <p14:tracePt t="125684" x="2667000" y="5340350"/>
          <p14:tracePt t="125700" x="2647950" y="5340350"/>
          <p14:tracePt t="125717" x="2635250" y="5340350"/>
          <p14:tracePt t="125734" x="2622550" y="5340350"/>
          <p14:tracePt t="125741" x="2609850" y="5346700"/>
          <p14:tracePt t="125752" x="2597150" y="5346700"/>
          <p14:tracePt t="125767" x="2578100" y="5346700"/>
          <p14:tracePt t="125788" x="2540000" y="5346700"/>
          <p14:tracePt t="125802" x="2508250" y="5346700"/>
          <p14:tracePt t="125819" x="2476500" y="5353050"/>
          <p14:tracePt t="125834" x="2438400" y="5359400"/>
          <p14:tracePt t="125852" x="2406650" y="5359400"/>
          <p14:tracePt t="125870" x="2343150" y="5365750"/>
          <p14:tracePt t="125886" x="2324100" y="5365750"/>
          <p14:tracePt t="125901" x="2311400" y="5365750"/>
          <p14:tracePt t="126025" x="2305050" y="5365750"/>
          <p14:tracePt t="126036" x="2298700" y="5365750"/>
          <p14:tracePt t="126052" x="2286000" y="5353050"/>
          <p14:tracePt t="126070" x="2279650" y="5327650"/>
          <p14:tracePt t="126086" x="2266950" y="5295900"/>
          <p14:tracePt t="126102" x="2266950" y="5283200"/>
          <p14:tracePt t="126117" x="2266950" y="5276850"/>
          <p14:tracePt t="126134" x="2266950" y="5270500"/>
          <p14:tracePt t="126151" x="2266950" y="5257800"/>
          <p14:tracePt t="126169" x="2266950" y="5238750"/>
          <p14:tracePt t="126185" x="2266950" y="5226050"/>
          <p14:tracePt t="126201" x="2273300" y="5219700"/>
          <p14:tracePt t="126234" x="2279650" y="5213350"/>
          <p14:tracePt t="126290" x="2279650" y="5207000"/>
          <p14:tracePt t="127647" x="2292350" y="5219700"/>
          <p14:tracePt t="127660" x="2317750" y="5276850"/>
          <p14:tracePt t="127674" x="2330450" y="5302250"/>
          <p14:tracePt t="127703" x="2336800" y="5308600"/>
          <p14:tracePt t="127810" x="2336800" y="5302250"/>
          <p14:tracePt t="128349" x="2343150" y="5289550"/>
          <p14:tracePt t="128364" x="2362200" y="5264150"/>
          <p14:tracePt t="128379" x="2387600" y="5245100"/>
          <p14:tracePt t="128394" x="2413000" y="5226050"/>
          <p14:tracePt t="128404" x="2425700" y="5219700"/>
          <p14:tracePt t="128421" x="2470150" y="5200650"/>
          <p14:tracePt t="128439" x="2514600" y="5181600"/>
          <p14:tracePt t="128471" x="2628900" y="5175250"/>
          <p14:tracePt t="128506" x="2768600" y="5175250"/>
          <p14:tracePt t="128537" x="2933700" y="5238750"/>
          <p14:tracePt t="128553" x="2990850" y="5276850"/>
          <p14:tracePt t="128572" x="3035300" y="5302250"/>
          <p14:tracePt t="128587" x="3060700" y="5321300"/>
          <p14:tracePt t="128603" x="3086100" y="5334000"/>
          <p14:tracePt t="128624" x="3098800" y="5346700"/>
          <p14:tracePt t="128636" x="3105150" y="5353050"/>
          <p14:tracePt t="128653" x="3111500" y="5353050"/>
          <p14:tracePt t="128670" x="3117850" y="5353050"/>
          <p14:tracePt t="128687" x="3124200" y="5353050"/>
          <p14:tracePt t="128704" x="3124200" y="5359400"/>
          <p14:tracePt t="128724" x="3130550" y="5359400"/>
          <p14:tracePt t="128758" x="3136900" y="5359400"/>
          <p14:tracePt t="128793" x="3143250" y="5353050"/>
          <p14:tracePt t="128805" x="3143250" y="5346700"/>
          <p14:tracePt t="128820" x="3149600" y="5327650"/>
          <p14:tracePt t="128838" x="3149600" y="5321300"/>
          <p14:tracePt t="128853" x="3149600" y="5302250"/>
          <p14:tracePt t="128871" x="3149600" y="5289550"/>
          <p14:tracePt t="128887" x="3149600" y="5283200"/>
          <p14:tracePt t="129683" x="3168650" y="5276850"/>
          <p14:tracePt t="129698" x="3194050" y="5257800"/>
          <p14:tracePt t="129710" x="3232150" y="5238750"/>
          <p14:tracePt t="129722" x="3251200" y="5238750"/>
          <p14:tracePt t="129740" x="3289300" y="5226050"/>
          <p14:tracePt t="129747" x="3302000" y="5226050"/>
          <p14:tracePt t="129761" x="3346450" y="5226050"/>
          <p14:tracePt t="129774" x="3390900" y="5226050"/>
          <p14:tracePt t="129788" x="3429000" y="5226050"/>
          <p14:tracePt t="129822" x="3543300" y="5232400"/>
          <p14:tracePt t="129857" x="3613150" y="5238750"/>
          <p14:tracePt t="129888" x="3663950" y="5238750"/>
          <p14:tracePt t="129905" x="3670300" y="5238750"/>
          <p14:tracePt t="129923" x="3676650" y="5238750"/>
          <p14:tracePt t="129975" x="3676650" y="5245100"/>
          <p14:tracePt t="129993" x="3683000" y="5245100"/>
          <p14:tracePt t="130004" x="3702050" y="5245100"/>
          <p14:tracePt t="130013" x="3721100" y="5245100"/>
          <p14:tracePt t="130021" x="3746500" y="5245100"/>
          <p14:tracePt t="130038" x="3816350" y="5245100"/>
          <p14:tracePt t="130055" x="3892550" y="5245100"/>
          <p14:tracePt t="130071" x="3975100" y="5232400"/>
          <p14:tracePt t="130088" x="3994150" y="5232400"/>
          <p14:tracePt t="130105" x="4006850" y="5226050"/>
          <p14:tracePt t="130121" x="4013200" y="5226050"/>
          <p14:tracePt t="130284" x="4025900" y="5226050"/>
          <p14:tracePt t="130299" x="4070350" y="5219700"/>
          <p14:tracePt t="130313" x="4152900" y="5213350"/>
          <p14:tracePt t="130324" x="4191000" y="5207000"/>
          <p14:tracePt t="130338" x="4311650" y="5200650"/>
          <p14:tracePt t="130356" x="4425950" y="5200650"/>
          <p14:tracePt t="130373" x="4508500" y="5200650"/>
          <p14:tracePt t="130389" x="4527550" y="5200650"/>
          <p14:tracePt t="130405" x="4527550" y="5194300"/>
          <p14:tracePt t="130424" x="4533900" y="5194300"/>
          <p14:tracePt t="130439" x="4546600" y="5194300"/>
          <p14:tracePt t="130457" x="4559300" y="5187950"/>
          <p14:tracePt t="130473" x="4572000" y="5181600"/>
          <p14:tracePt t="130506" x="4578350" y="5181600"/>
          <p14:tracePt t="131118" x="4578350" y="5175250"/>
          <p14:tracePt t="131139" x="4572000" y="5175250"/>
          <p14:tracePt t="131153" x="4565650" y="5175250"/>
          <p14:tracePt t="131164" x="4559300" y="5168900"/>
          <p14:tracePt t="131178" x="4552950" y="5168900"/>
          <p14:tracePt t="131190" x="4546600" y="5162550"/>
          <p14:tracePt t="131208" x="4527550" y="5162550"/>
          <p14:tracePt t="131242" x="4483100" y="5149850"/>
          <p14:tracePt t="131275" x="4406900" y="5149850"/>
          <p14:tracePt t="131281" x="4362450" y="5149850"/>
          <p14:tracePt t="131307" x="4248150" y="5143500"/>
          <p14:tracePt t="131322" x="4191000" y="5143500"/>
          <p14:tracePt t="131340" x="4089400" y="5137150"/>
          <p14:tracePt t="131358" x="3886200" y="5124450"/>
          <p14:tracePt t="131375" x="3638550" y="5092700"/>
          <p14:tracePt t="131392" x="3524250" y="5080000"/>
          <p14:tracePt t="131408" x="3378200" y="5067300"/>
          <p14:tracePt t="131423" x="3295650" y="5067300"/>
          <p14:tracePt t="131440" x="3206750" y="5060950"/>
          <p14:tracePt t="131456" x="3098800" y="5060950"/>
          <p14:tracePt t="131473" x="3028950" y="5054600"/>
          <p14:tracePt t="131492" x="2914650" y="5048250"/>
          <p14:tracePt t="131508" x="2806700" y="5048250"/>
          <p14:tracePt t="131524" x="2736850" y="5048250"/>
          <p14:tracePt t="131539" x="2647950" y="5048250"/>
          <p14:tracePt t="131557" x="2584450" y="5048250"/>
          <p14:tracePt t="131573" x="2520950" y="5054600"/>
          <p14:tracePt t="131593" x="2451100" y="5067300"/>
          <p14:tracePt t="131607" x="2387600" y="5073650"/>
          <p14:tracePt t="131623" x="2336800" y="5092700"/>
          <p14:tracePt t="131642" x="2273300" y="5111750"/>
          <p14:tracePt t="131656" x="2203450" y="5124450"/>
          <p14:tracePt t="131675" x="2146300" y="5130800"/>
          <p14:tracePt t="131691" x="2108200" y="5143500"/>
          <p14:tracePt t="131709" x="2095500" y="5149850"/>
          <p14:tracePt t="131741" x="2089150" y="5149850"/>
          <p14:tracePt t="131756" x="2089150" y="5162550"/>
          <p14:tracePt t="131774" x="2089150" y="5194300"/>
          <p14:tracePt t="131791" x="2089150" y="5232400"/>
          <p14:tracePt t="131810" x="2095500" y="5257800"/>
          <p14:tracePt t="131823" x="2095500" y="5264150"/>
          <p14:tracePt t="131840" x="2101850" y="5270500"/>
          <p14:tracePt t="131859" x="2101850" y="5276850"/>
          <p14:tracePt t="131874" x="2108200" y="5283200"/>
          <p14:tracePt t="131894" x="2120900" y="5283200"/>
          <p14:tracePt t="131909" x="2139950" y="5283200"/>
          <p14:tracePt t="131923" x="2190750" y="5289550"/>
          <p14:tracePt t="131940" x="2241550" y="5295900"/>
          <p14:tracePt t="131958" x="2292350" y="5302250"/>
          <p14:tracePt t="131974" x="2374900" y="5308600"/>
          <p14:tracePt t="131993" x="2514600" y="5308600"/>
          <p14:tracePt t="132008" x="2590800" y="5308600"/>
          <p14:tracePt t="132024" x="2660650" y="5308600"/>
          <p14:tracePt t="132040" x="2705100" y="5308600"/>
          <p14:tracePt t="132058" x="2749550" y="5308600"/>
          <p14:tracePt t="132074" x="2800350" y="5308600"/>
          <p14:tracePt t="132090" x="2825750" y="5302250"/>
          <p14:tracePt t="132107" x="2870200" y="5302250"/>
          <p14:tracePt t="132124" x="2895600" y="5295900"/>
          <p14:tracePt t="132142" x="2927350" y="5295900"/>
          <p14:tracePt t="132157" x="2959100" y="5289550"/>
          <p14:tracePt t="132175" x="3009900" y="5289550"/>
          <p14:tracePt t="132190" x="3073400" y="5289550"/>
          <p14:tracePt t="132209" x="3162300" y="5289550"/>
          <p14:tracePt t="132223" x="3206750" y="5289550"/>
          <p14:tracePt t="132240" x="3244850" y="5289550"/>
          <p14:tracePt t="132257" x="3308350" y="5289550"/>
          <p14:tracePt t="132263" x="3346450" y="5289550"/>
          <p14:tracePt t="132275" x="3378200" y="5289550"/>
          <p14:tracePt t="132290" x="3448050" y="5289550"/>
          <p14:tracePt t="132307" x="3492500" y="5289550"/>
          <p14:tracePt t="132324" x="3530600" y="5289550"/>
          <p14:tracePt t="132340" x="3556000" y="5283200"/>
          <p14:tracePt t="132357" x="3587750" y="5283200"/>
          <p14:tracePt t="132373" x="3619500" y="5283200"/>
          <p14:tracePt t="132392" x="3657600" y="5270500"/>
          <p14:tracePt t="132409" x="3708400" y="5270500"/>
          <p14:tracePt t="132425" x="3771900" y="5270500"/>
          <p14:tracePt t="132441" x="3816350" y="5264150"/>
          <p14:tracePt t="132458" x="3867150" y="5264150"/>
          <p14:tracePt t="132477" x="3917950" y="5257800"/>
          <p14:tracePt t="132491" x="3956050" y="5257800"/>
          <p14:tracePt t="132509" x="4025900" y="5251450"/>
          <p14:tracePt t="132525" x="4089400" y="5245100"/>
          <p14:tracePt t="132540" x="4197350" y="5238750"/>
          <p14:tracePt t="132557" x="4286250" y="5232400"/>
          <p14:tracePt t="132574" x="4368800" y="5232400"/>
          <p14:tracePt t="132591" x="4464050" y="5232400"/>
          <p14:tracePt t="132607" x="4514850" y="5232400"/>
          <p14:tracePt t="132625" x="4591050" y="5232400"/>
          <p14:tracePt t="132641" x="4641850" y="5232400"/>
          <p14:tracePt t="132657" x="4686300" y="5232400"/>
          <p14:tracePt t="132676" x="4737100" y="5232400"/>
          <p14:tracePt t="132691" x="4781550" y="5226050"/>
          <p14:tracePt t="132710" x="4838700" y="5219700"/>
          <p14:tracePt t="132726" x="4883150" y="5213350"/>
          <p14:tracePt t="132741" x="4914900" y="5207000"/>
          <p14:tracePt t="132757" x="4978400" y="5194300"/>
          <p14:tracePt t="132763" x="5010150" y="5187950"/>
          <p14:tracePt t="132775" x="5048250" y="5175250"/>
          <p14:tracePt t="132791" x="5092700" y="5168900"/>
          <p14:tracePt t="132812" x="5149850" y="5143500"/>
          <p14:tracePt t="132826" x="5175250" y="5130800"/>
          <p14:tracePt t="132841" x="5181600" y="5124450"/>
          <p14:tracePt t="132858" x="5187950" y="5118100"/>
          <p14:tracePt t="132875" x="5194300" y="5118100"/>
          <p14:tracePt t="132893" x="5194300" y="5111750"/>
          <p14:tracePt t="132909" x="5175250" y="5086350"/>
          <p14:tracePt t="132926" x="5143500" y="5060950"/>
          <p14:tracePt t="132943" x="5060950" y="5022850"/>
          <p14:tracePt t="132960" x="4959350" y="4997450"/>
          <p14:tracePt t="132975" x="4845050" y="4978400"/>
          <p14:tracePt t="132993" x="4730750" y="4959350"/>
          <p14:tracePt t="133009" x="4483100" y="4940300"/>
          <p14:tracePt t="133028" x="4279900" y="4933950"/>
          <p14:tracePt t="133041" x="4165600" y="4933950"/>
          <p14:tracePt t="133059" x="4006850" y="4933950"/>
          <p14:tracePt t="133075" x="3892550" y="4933950"/>
          <p14:tracePt t="133091" x="3790950" y="4933950"/>
          <p14:tracePt t="133109" x="3600450" y="4933950"/>
          <p14:tracePt t="133124" x="3479800" y="4933950"/>
          <p14:tracePt t="133142" x="3378200" y="4933950"/>
          <p14:tracePt t="133158" x="3263900" y="4940300"/>
          <p14:tracePt t="133174" x="3181350" y="4946650"/>
          <p14:tracePt t="133191" x="3054350" y="4953000"/>
          <p14:tracePt t="133212" x="2908300" y="4965700"/>
          <p14:tracePt t="133225" x="2819400" y="4972050"/>
          <p14:tracePt t="133241" x="2705100" y="4991100"/>
          <p14:tracePt t="133258" x="2622550" y="5003800"/>
          <p14:tracePt t="133263" x="2584450" y="5003800"/>
          <p14:tracePt t="133276" x="2552700" y="5003800"/>
          <p14:tracePt t="133291" x="2489200" y="5016500"/>
          <p14:tracePt t="133308" x="2419350" y="5022850"/>
          <p14:tracePt t="133324" x="2368550" y="5035550"/>
          <p14:tracePt t="133341" x="2324100" y="5054600"/>
          <p14:tracePt t="133358" x="2273300" y="5067300"/>
          <p14:tracePt t="133374" x="2247900" y="5080000"/>
          <p14:tracePt t="133393" x="2222500" y="5086350"/>
          <p14:tracePt t="133408" x="2203450" y="5099050"/>
          <p14:tracePt t="133444" x="2197100" y="5105400"/>
          <p14:tracePt t="133462" x="2197100" y="5111750"/>
          <p14:tracePt t="133493" x="2197100" y="5118100"/>
          <p14:tracePt t="133504" x="2197100" y="5124450"/>
          <p14:tracePt t="133523" x="2216150" y="5130800"/>
          <p14:tracePt t="133539" x="2241550" y="5137150"/>
          <p14:tracePt t="133552" x="2292350" y="5156200"/>
          <p14:tracePt t="133564" x="2374900" y="5168900"/>
          <p14:tracePt t="133580" x="2400300" y="5175250"/>
          <p14:tracePt t="133596" x="2584450" y="5187950"/>
          <p14:tracePt t="133608" x="2654300" y="5187950"/>
          <p14:tracePt t="133625" x="2755900" y="5187950"/>
          <p14:tracePt t="133644" x="2959100" y="5187950"/>
          <p14:tracePt t="133658" x="3111500" y="5162550"/>
          <p14:tracePt t="133677" x="3187700" y="5162550"/>
          <p14:tracePt t="133692" x="3276600" y="5156200"/>
          <p14:tracePt t="133710" x="3340100" y="5156200"/>
          <p14:tracePt t="133727" x="3397250" y="5156200"/>
          <p14:tracePt t="133743" x="3530600" y="5149850"/>
          <p14:tracePt t="133758" x="3632200" y="5143500"/>
          <p14:tracePt t="133778" x="3702050" y="5143500"/>
          <p14:tracePt t="133792" x="3771900" y="5143500"/>
          <p14:tracePt t="133808" x="3829050" y="5137150"/>
          <p14:tracePt t="133827" x="3943350" y="5137150"/>
          <p14:tracePt t="133843" x="4025900" y="5137150"/>
          <p14:tracePt t="133860" x="4089400" y="5137150"/>
          <p14:tracePt t="133875" x="4197350" y="5137150"/>
          <p14:tracePt t="133895" x="4305300" y="5130800"/>
          <p14:tracePt t="133909" x="4387850" y="5118100"/>
          <p14:tracePt t="133927" x="4476750" y="5105400"/>
          <p14:tracePt t="133942" x="4546600" y="5092700"/>
          <p14:tracePt t="133960" x="4572000" y="5092700"/>
          <p14:tracePt t="133976" x="4584700" y="5086350"/>
          <p14:tracePt t="133994" x="4591050" y="5080000"/>
          <p14:tracePt t="134009" x="4597400" y="5073650"/>
          <p14:tracePt t="134029" x="4603750" y="5073650"/>
          <p14:tracePt t="134042" x="4603750" y="5067300"/>
          <p14:tracePt t="134076" x="4610100" y="5067300"/>
          <p14:tracePt t="135134" x="4597400" y="5060950"/>
          <p14:tracePt t="135146" x="4578350" y="5041900"/>
          <p14:tracePt t="135162" x="4540250" y="5003800"/>
          <p14:tracePt t="135178" x="4489450" y="4940300"/>
          <p14:tracePt t="135193" x="4349750" y="4781550"/>
          <p14:tracePt t="135210" x="4210050" y="4622800"/>
          <p14:tracePt t="135229" x="4076700" y="4476750"/>
          <p14:tracePt t="135244" x="3879850" y="4260850"/>
          <p14:tracePt t="135278" x="3568700" y="3968750"/>
          <p14:tracePt t="135310" x="3263900" y="3771900"/>
          <p14:tracePt t="135347" x="2997200" y="3651250"/>
          <p14:tracePt t="135362" x="2933700" y="3638550"/>
          <p14:tracePt t="135377" x="2882900" y="3632200"/>
          <p14:tracePt t="135396" x="2832100" y="3632200"/>
          <p14:tracePt t="135412" x="2800350" y="3632200"/>
          <p14:tracePt t="135428" x="2774950" y="3638550"/>
          <p14:tracePt t="135444" x="2749550" y="3663950"/>
          <p14:tracePt t="135461" x="2711450" y="3695700"/>
          <p14:tracePt t="135478" x="2673350" y="3721100"/>
          <p14:tracePt t="135495" x="2647950" y="3740150"/>
          <p14:tracePt t="135510" x="2635250" y="3752850"/>
          <p14:tracePt t="135527" x="2622550" y="3759200"/>
          <p14:tracePt t="135545" x="2616200" y="3771900"/>
          <p14:tracePt t="135560" x="2603500" y="3790950"/>
          <p14:tracePt t="135578" x="2597150" y="3816350"/>
          <p14:tracePt t="135595" x="2590800" y="3841750"/>
          <p14:tracePt t="135612" x="2590800" y="3867150"/>
          <p14:tracePt t="135627" x="2597150" y="3898900"/>
          <p14:tracePt t="135645" x="2616200" y="3930650"/>
          <p14:tracePt t="135662" x="2654300" y="3975100"/>
          <p14:tracePt t="135678" x="2673350" y="3994150"/>
          <p14:tracePt t="135694" x="2692400" y="4013200"/>
          <p14:tracePt t="135711" x="2698750" y="4019550"/>
          <p14:tracePt t="135727" x="2717800" y="4025900"/>
          <p14:tracePt t="135744" x="2743200" y="4032250"/>
          <p14:tracePt t="135760" x="2774950" y="4032250"/>
          <p14:tracePt t="135765" x="2794000" y="4032250"/>
          <p14:tracePt t="135777" x="2832100" y="4032250"/>
          <p14:tracePt t="135796" x="2870200" y="4032250"/>
          <p14:tracePt t="135811" x="2927350" y="4032250"/>
          <p14:tracePt t="135827" x="3003550" y="4006850"/>
          <p14:tracePt t="135844" x="3054350" y="3987800"/>
          <p14:tracePt t="135861" x="3073400" y="3981450"/>
          <p14:tracePt t="135877" x="3105150" y="3968750"/>
          <p14:tracePt t="135894" x="3124200" y="3956050"/>
          <p14:tracePt t="135927" x="3130550" y="3949700"/>
          <p14:tracePt t="135961" x="3136900" y="3949700"/>
          <p14:tracePt t="136382" x="3143250" y="3949700"/>
          <p14:tracePt t="136508" x="3149600" y="3949700"/>
          <p14:tracePt t="136605" x="3155950" y="3949700"/>
          <p14:tracePt t="136628" x="3162300" y="3949700"/>
          <p14:tracePt t="136723" x="3168650" y="3949700"/>
          <p14:tracePt t="138494" x="3162300" y="3949700"/>
          <p14:tracePt t="138505" x="3155950" y="3949700"/>
          <p14:tracePt t="138519" x="3143250" y="3956050"/>
          <p14:tracePt t="138533" x="3130550" y="3956050"/>
          <p14:tracePt t="138548" x="3105150" y="3962400"/>
          <p14:tracePt t="138582" x="3054350" y="3975100"/>
          <p14:tracePt t="138616" x="2984500" y="4000500"/>
          <p14:tracePt t="138649" x="2927350" y="4019550"/>
          <p14:tracePt t="138664" x="2895600" y="4032250"/>
          <p14:tracePt t="138681" x="2806700" y="4064000"/>
          <p14:tracePt t="138698" x="2736850" y="4083050"/>
          <p14:tracePt t="138716" x="2635250" y="4114800"/>
          <p14:tracePt t="138730" x="2533650" y="4146550"/>
          <p14:tracePt t="138747" x="2444750" y="4171950"/>
          <p14:tracePt t="138764" x="2343150" y="4203700"/>
          <p14:tracePt t="138780" x="2273300" y="4229100"/>
          <p14:tracePt t="138797" x="2241550" y="4241800"/>
          <p14:tracePt t="138804" x="2216150" y="4260850"/>
          <p14:tracePt t="138817" x="2197100" y="4273550"/>
          <p14:tracePt t="138831" x="2190750" y="4273550"/>
          <p14:tracePt t="138849" x="2184400" y="4279900"/>
          <p14:tracePt t="139113" x="2197100" y="4286250"/>
          <p14:tracePt t="139127" x="2222500" y="4286250"/>
          <p14:tracePt t="139139" x="2266950" y="4286250"/>
          <p14:tracePt t="139152" x="2286000" y="4286250"/>
          <p14:tracePt t="139165" x="2343150" y="4286250"/>
          <p14:tracePt t="139182" x="2413000" y="4292600"/>
          <p14:tracePt t="139197" x="2476500" y="4318000"/>
          <p14:tracePt t="139215" x="2514600" y="4330700"/>
          <p14:tracePt t="139230" x="2590800" y="4375150"/>
          <p14:tracePt t="139248" x="2616200" y="4387850"/>
          <p14:tracePt t="139264" x="2635250" y="4387850"/>
          <p14:tracePt t="139280" x="2635250" y="4394200"/>
          <p14:tracePt t="139391" x="2641600" y="4394200"/>
          <p14:tracePt t="139737" x="2647950" y="4394200"/>
          <p14:tracePt t="139745" x="2660650" y="4394200"/>
          <p14:tracePt t="139755" x="2679700" y="4381500"/>
          <p14:tracePt t="139764" x="2736850" y="4362450"/>
          <p14:tracePt t="139781" x="2857500" y="4343400"/>
          <p14:tracePt t="139816" x="3219450" y="4368800"/>
          <p14:tracePt t="139823" x="3295650" y="4394200"/>
          <p14:tracePt t="139850" x="3568700" y="4438650"/>
          <p14:tracePt t="139881" x="3619500" y="4451350"/>
          <p14:tracePt t="139900" x="3625850" y="4451350"/>
          <p14:tracePt t="139915" x="3638550" y="4451350"/>
          <p14:tracePt t="139933" x="3657600" y="4451350"/>
          <p14:tracePt t="139948" x="3663950" y="4451350"/>
          <p14:tracePt t="140222" x="3670300" y="4451350"/>
          <p14:tracePt t="140247" x="3676650" y="4451350"/>
          <p14:tracePt t="140254" x="3695700" y="4451350"/>
          <p14:tracePt t="140269" x="3746500" y="4451350"/>
          <p14:tracePt t="140282" x="3803650" y="4451350"/>
          <p14:tracePt t="140299" x="3886200" y="4451350"/>
          <p14:tracePt t="140306" x="3949700" y="4451350"/>
          <p14:tracePt t="140315" x="4013200" y="4457700"/>
          <p14:tracePt t="140351" x="4235450" y="4476750"/>
          <p14:tracePt t="140382" x="4552950" y="4476750"/>
          <p14:tracePt t="140415" x="4718050" y="4470400"/>
          <p14:tracePt t="140432" x="4768850" y="4464050"/>
          <p14:tracePt t="140449" x="4806950" y="4464050"/>
          <p14:tracePt t="140465" x="4864100" y="4464050"/>
          <p14:tracePt t="140482" x="4902200" y="4464050"/>
          <p14:tracePt t="140498" x="4933950" y="4464050"/>
          <p14:tracePt t="140516" x="4953000" y="4464050"/>
          <p14:tracePt t="140532" x="4965700" y="4464050"/>
          <p14:tracePt t="140549" x="4978400" y="4464050"/>
          <p14:tracePt t="140566" x="5003800" y="4464050"/>
          <p14:tracePt t="140582" x="5029200" y="4464050"/>
          <p14:tracePt t="140598" x="5067300" y="4457700"/>
          <p14:tracePt t="140615" x="5118100" y="4445000"/>
          <p14:tracePt t="140632" x="5156200" y="4438650"/>
          <p14:tracePt t="140651" x="5194300" y="4432300"/>
          <p14:tracePt t="140667" x="5226050" y="4419600"/>
          <p14:tracePt t="140682" x="5232400" y="4419600"/>
          <p14:tracePt t="140698" x="5238750" y="4413250"/>
          <p14:tracePt t="140777" x="5245100" y="4413250"/>
          <p14:tracePt t="140803" x="5251450" y="4413250"/>
          <p14:tracePt t="140839" x="5257800" y="4413250"/>
          <p14:tracePt t="140848" x="5264150" y="4413250"/>
          <p14:tracePt t="140856" x="5270500" y="4406900"/>
          <p14:tracePt t="140868" x="5283200" y="4406900"/>
          <p14:tracePt t="140884" x="5314950" y="4406900"/>
          <p14:tracePt t="140901" x="5340350" y="4406900"/>
          <p14:tracePt t="140917" x="5372100" y="4406900"/>
          <p14:tracePt t="140935" x="5403850" y="4400550"/>
          <p14:tracePt t="140971" x="5422900" y="4400550"/>
          <p14:tracePt t="140983" x="5454650" y="4400550"/>
          <p14:tracePt t="140999" x="5492750" y="4400550"/>
          <p14:tracePt t="141018" x="5524500" y="4400550"/>
          <p14:tracePt t="141034" x="5562600" y="4400550"/>
          <p14:tracePt t="141049" x="5588000" y="4394200"/>
          <p14:tracePt t="141068" x="5626100" y="4394200"/>
          <p14:tracePt t="141085" x="5632450" y="4394200"/>
          <p14:tracePt t="141100" x="5638800" y="4394200"/>
          <p14:tracePt t="142614" x="5645150" y="4394200"/>
          <p14:tracePt t="143600" x="5632450" y="4394200"/>
          <p14:tracePt t="143607" x="5613400" y="4406900"/>
          <p14:tracePt t="143619" x="5581650" y="4425950"/>
          <p14:tracePt t="143652" x="5403850" y="4495800"/>
          <p14:tracePt t="143685" x="5022850" y="4603750"/>
          <p14:tracePt t="143720" x="4305300" y="4813300"/>
          <p14:tracePt t="143737" x="3911600" y="4908550"/>
          <p14:tracePt t="143752" x="3568700" y="5010150"/>
          <p14:tracePt t="143770" x="3282950" y="5105400"/>
          <p14:tracePt t="143785" x="3168650" y="5168900"/>
          <p14:tracePt t="143803" x="3060700" y="5238750"/>
          <p14:tracePt t="143819" x="3003550" y="5283200"/>
          <p14:tracePt t="143837" x="2927350" y="5353050"/>
          <p14:tracePt t="143854" x="2901950" y="5384800"/>
          <p14:tracePt t="143861" x="2889250" y="5397500"/>
          <p14:tracePt t="143875" x="2870200" y="5429250"/>
          <p14:tracePt t="143885" x="2863850" y="5441950"/>
          <p14:tracePt t="143902" x="2838450" y="5499100"/>
          <p14:tracePt t="143919" x="2806700" y="5562600"/>
          <p14:tracePt t="143935" x="2774950" y="5619750"/>
          <p14:tracePt t="143952" x="2768600" y="5632450"/>
          <p14:tracePt t="143970" x="2762250" y="5645150"/>
          <p14:tracePt t="143987" x="2755900" y="5651500"/>
          <p14:tracePt t="144002" x="2749550" y="5651500"/>
          <p14:tracePt t="144117" x="2755900" y="5651500"/>
          <p14:tracePt t="144126" x="2768600" y="5638800"/>
          <p14:tracePt t="144136" x="2819400" y="5619750"/>
          <p14:tracePt t="144155" x="2901950" y="5607050"/>
          <p14:tracePt t="144169" x="2978150" y="5607050"/>
          <p14:tracePt t="144185" x="3048000" y="5613400"/>
          <p14:tracePt t="144202" x="3124200" y="5619750"/>
          <p14:tracePt t="144219" x="3155950" y="5626100"/>
          <p14:tracePt t="144238" x="3168650" y="5632450"/>
          <p14:tracePt t="144252" x="3187700" y="5632450"/>
          <p14:tracePt t="144271" x="3194050" y="5632450"/>
          <p14:tracePt t="144286" x="3194050" y="5638800"/>
          <p14:tracePt t="144479" x="3200400" y="5638800"/>
          <p14:tracePt t="144491" x="3244850" y="5626100"/>
          <p14:tracePt t="144503" x="3289300" y="5626100"/>
          <p14:tracePt t="144522" x="3505200" y="5613400"/>
          <p14:tracePt t="144538" x="3587750" y="5607050"/>
          <p14:tracePt t="144555" x="3657600" y="5607050"/>
          <p14:tracePt t="144570" x="3676650" y="5607050"/>
          <p14:tracePt t="144617" x="3676650" y="5613400"/>
          <p14:tracePt t="144627" x="3670300" y="5638800"/>
          <p14:tracePt t="144637" x="3657600" y="5676900"/>
          <p14:tracePt t="144655" x="3625850" y="5721350"/>
          <p14:tracePt t="144973" x="3632200" y="5715000"/>
          <p14:tracePt t="144979" x="3638550" y="5708650"/>
          <p14:tracePt t="144987" x="3644900" y="5702300"/>
          <p14:tracePt t="145003" x="3663950" y="5695950"/>
          <p14:tracePt t="145442" x="3676650" y="5695950"/>
          <p14:tracePt t="145449" x="3689350" y="5695950"/>
          <p14:tracePt t="145461" x="3708400" y="5695950"/>
          <p14:tracePt t="145471" x="3733800" y="5695950"/>
          <p14:tracePt t="145487" x="3822700" y="5689600"/>
          <p14:tracePt t="145504" x="3930650" y="5683250"/>
          <p14:tracePt t="145520" x="4038600" y="5683250"/>
          <p14:tracePt t="145558" x="4286250" y="5683250"/>
          <p14:tracePt t="145589" x="4368800" y="5683250"/>
          <p14:tracePt t="145621" x="4375150" y="5683250"/>
          <p14:tracePt t="145654" x="4381500" y="5683250"/>
          <p14:tracePt t="145670" x="4387850" y="5683250"/>
          <p14:tracePt t="145863" x="4394200" y="5683250"/>
          <p14:tracePt t="145881" x="4400550" y="5683250"/>
          <p14:tracePt t="145900" x="4406900" y="5683250"/>
          <p14:tracePt t="145910" x="4413250" y="5683250"/>
          <p14:tracePt t="146244" x="4413250" y="5676900"/>
          <p14:tracePt t="146252" x="4419600" y="5676900"/>
          <p14:tracePt t="146262" x="4432300" y="5670550"/>
          <p14:tracePt t="146274" x="4451350" y="5664200"/>
          <p14:tracePt t="146288" x="4476750" y="5657850"/>
          <p14:tracePt t="146321" x="4508500" y="5657850"/>
          <p14:tracePt t="146522" x="4508500" y="5664200"/>
          <p14:tracePt t="146539" x="4502150" y="5664200"/>
          <p14:tracePt t="146584" x="4514850" y="5664200"/>
          <p14:tracePt t="146595" x="4540250" y="5664200"/>
          <p14:tracePt t="146604" x="4648200" y="5676900"/>
          <p14:tracePt t="146622" x="4819650" y="5676900"/>
          <p14:tracePt t="146638" x="4978400" y="5676900"/>
          <p14:tracePt t="146654" x="5073650" y="5676900"/>
          <p14:tracePt t="146673" x="5118100" y="5676900"/>
          <p14:tracePt t="146689" x="5124450" y="5676900"/>
          <p14:tracePt t="147063" x="5130800" y="5676900"/>
          <p14:tracePt t="147070" x="5137150" y="5676900"/>
          <p14:tracePt t="147629" x="5130800" y="5676900"/>
          <p14:tracePt t="147639" x="5124450" y="5676900"/>
          <p14:tracePt t="147647" x="5105400" y="5676900"/>
          <p14:tracePt t="147657" x="5099050" y="5683250"/>
          <p14:tracePt t="147674" x="5060950" y="5683250"/>
          <p14:tracePt t="147692" x="4978400" y="5689600"/>
          <p14:tracePt t="147707" x="4921250" y="5695950"/>
          <p14:tracePt t="147739" x="4768850" y="5702300"/>
          <p14:tracePt t="147773" x="4483100" y="5715000"/>
          <p14:tracePt t="147809" x="4038600" y="5727700"/>
          <p14:tracePt t="147825" x="3886200" y="5734050"/>
          <p14:tracePt t="147839" x="3771900" y="5746750"/>
          <p14:tracePt t="147856" x="3594100" y="5753100"/>
          <p14:tracePt t="147872" x="3486150" y="5753100"/>
          <p14:tracePt t="147889" x="3333750" y="5759450"/>
          <p14:tracePt t="147895" x="3282950" y="5759450"/>
          <p14:tracePt t="147912" x="3206750" y="5759450"/>
          <p14:tracePt t="147930" x="3143250" y="5765800"/>
          <p14:tracePt t="147943" x="3079750" y="5772150"/>
          <p14:tracePt t="147956" x="2978150" y="5772150"/>
          <p14:tracePt t="147975" x="2819400" y="5772150"/>
          <p14:tracePt t="147989" x="2705100" y="5772150"/>
          <p14:tracePt t="148008" x="2495550" y="5753100"/>
          <p14:tracePt t="148023" x="2374900" y="5746750"/>
          <p14:tracePt t="148042" x="2286000" y="5734050"/>
          <p14:tracePt t="148057" x="2247900" y="5727700"/>
          <p14:tracePt t="148073" x="2241550" y="5721350"/>
          <p14:tracePt t="148179" x="2235200" y="5721350"/>
          <p14:tracePt t="148304" x="2235200" y="5715000"/>
          <p14:tracePt t="148316" x="2241550" y="5708650"/>
          <p14:tracePt t="148326" x="2260600" y="5702300"/>
          <p14:tracePt t="148340" x="2279650" y="5689600"/>
          <p14:tracePt t="148357" x="2292350" y="5683250"/>
          <p14:tracePt t="148373" x="2305050" y="5683250"/>
          <p14:tracePt t="148390" x="2311400" y="5676900"/>
          <p14:tracePt t="148397" x="2317750" y="5676900"/>
          <p14:tracePt t="148409" x="2330450" y="5664200"/>
          <p14:tracePt t="148440" x="2349500" y="5645150"/>
          <p14:tracePt t="148456" x="2368550" y="5607050"/>
          <p14:tracePt t="148473" x="2374900" y="5568950"/>
          <p14:tracePt t="148490" x="2381250" y="5505450"/>
          <p14:tracePt t="148506" x="2381250" y="5454650"/>
          <p14:tracePt t="148525" x="2381250" y="5397500"/>
          <p14:tracePt t="148540" x="2374900" y="5397500"/>
          <p14:tracePt t="148557" x="2374900" y="5391150"/>
          <p14:tracePt t="148573" x="2368550" y="5391150"/>
          <p14:tracePt t="148590" x="2362200" y="5391150"/>
          <p14:tracePt t="148607" x="2355850" y="5391150"/>
          <p14:tracePt t="148625" x="2336800" y="5391150"/>
          <p14:tracePt t="148641" x="2324100" y="5391150"/>
          <p14:tracePt t="148658" x="2311400" y="5397500"/>
          <p14:tracePt t="148675" x="2305050" y="5403850"/>
          <p14:tracePt t="148693" x="2286000" y="5416550"/>
          <p14:tracePt t="148707" x="2279650" y="5435600"/>
          <p14:tracePt t="148726" x="2279650" y="5600700"/>
          <p14:tracePt t="148741" x="2279650" y="5676900"/>
          <p14:tracePt t="148757" x="2292350" y="5708650"/>
          <p14:tracePt t="148773" x="2298700" y="5727700"/>
          <p14:tracePt t="148790" x="2311400" y="5727700"/>
          <p14:tracePt t="148807" x="2324100" y="5727700"/>
          <p14:tracePt t="148825" x="2336800" y="5727700"/>
          <p14:tracePt t="148841" x="2343150" y="5727700"/>
          <p14:tracePt t="148857" x="2349500" y="5727700"/>
          <p14:tracePt t="148874" x="2355850" y="5721350"/>
          <p14:tracePt t="148991" x="2355850" y="5715000"/>
          <p14:tracePt t="149013" x="2355850" y="5708650"/>
          <p14:tracePt t="149483" x="2362200" y="5702300"/>
          <p14:tracePt t="149531" x="2362200" y="5695950"/>
          <p14:tracePt t="149553" x="2368550" y="5695950"/>
          <p14:tracePt t="149607" x="2368550" y="5689600"/>
          <p14:tracePt t="149620" x="2374900" y="5683250"/>
          <p14:tracePt t="149629" x="2381250" y="5683250"/>
          <p14:tracePt t="149658" x="2387600" y="5670550"/>
          <p14:tracePt t="149699" x="2387600" y="5664200"/>
          <p14:tracePt t="149855" x="2393950" y="5664200"/>
          <p14:tracePt t="151512" x="2406650" y="5657850"/>
          <p14:tracePt t="151522" x="2419350" y="5657850"/>
          <p14:tracePt t="151534" x="2451100" y="5657850"/>
          <p14:tracePt t="151543" x="2482850" y="5657850"/>
          <p14:tracePt t="151579" x="2622550" y="5657850"/>
          <p14:tracePt t="151611" x="2800350" y="5657850"/>
          <p14:tracePt t="151643" x="2857500" y="5670550"/>
          <p14:tracePt t="151660" x="2870200" y="5670550"/>
          <p14:tracePt t="151678" x="2876550" y="5670550"/>
          <p14:tracePt t="151694" x="2895600" y="5670550"/>
          <p14:tracePt t="151710" x="2914650" y="5670550"/>
          <p14:tracePt t="151727" x="2933700" y="5664200"/>
          <p14:tracePt t="151743" x="2965450" y="5664200"/>
          <p14:tracePt t="151761" x="2990850" y="5657850"/>
          <p14:tracePt t="151778" x="3016250" y="5651500"/>
          <p14:tracePt t="151796" x="3060700" y="5638800"/>
          <p14:tracePt t="151810" x="3092450" y="5632450"/>
          <p14:tracePt t="151827" x="3117850" y="5626100"/>
          <p14:tracePt t="151844" x="3143250" y="5607050"/>
          <p14:tracePt t="151863" x="3175000" y="5594350"/>
          <p14:tracePt t="151877" x="3187700" y="5581650"/>
          <p14:tracePt t="151895" x="3206750" y="5562600"/>
          <p14:tracePt t="151903" x="3219450" y="5543550"/>
          <p14:tracePt t="151913" x="3219450" y="5537200"/>
          <p14:tracePt t="151928" x="3225800" y="5518150"/>
          <p14:tracePt t="151945" x="3232150" y="5499100"/>
          <p14:tracePt t="151960" x="3232150" y="5480050"/>
          <p14:tracePt t="151979" x="3225800" y="5461000"/>
          <p14:tracePt t="152022" x="3219450" y="5461000"/>
          <p14:tracePt t="152035" x="3213100" y="5461000"/>
          <p14:tracePt t="152045" x="3206750" y="5461000"/>
          <p14:tracePt t="152062" x="3187700" y="5461000"/>
          <p14:tracePt t="152077" x="3168650" y="5467350"/>
          <p14:tracePt t="152096" x="3136900" y="5492750"/>
          <p14:tracePt t="152113" x="3117850" y="5499100"/>
          <p14:tracePt t="152127" x="3098800" y="5511800"/>
          <p14:tracePt t="152143" x="3092450" y="5524500"/>
          <p14:tracePt t="152177" x="3086100" y="5530850"/>
          <p14:tracePt t="152194" x="3086100" y="5562600"/>
          <p14:tracePt t="152210" x="3086100" y="5594350"/>
          <p14:tracePt t="152227" x="3092450" y="5626100"/>
          <p14:tracePt t="152244" x="3098800" y="5657850"/>
          <p14:tracePt t="152260" x="3117850" y="5689600"/>
          <p14:tracePt t="152277" x="3136900" y="5715000"/>
          <p14:tracePt t="152295" x="3155950" y="5727700"/>
          <p14:tracePt t="152327" x="3155950" y="5734050"/>
          <p14:tracePt t="152344" x="3162300" y="5734050"/>
          <p14:tracePt t="152363" x="3168650" y="5734050"/>
          <p14:tracePt t="152405" x="3175000" y="5727700"/>
          <p14:tracePt t="152437" x="3181350" y="5721350"/>
          <p14:tracePt t="153124" x="3181350" y="5715000"/>
          <p14:tracePt t="153872" x="3175000" y="5702300"/>
          <p14:tracePt t="153882" x="3162300" y="5695950"/>
          <p14:tracePt t="153894" x="3130550" y="5664200"/>
          <p14:tracePt t="153903" x="3105150" y="5632450"/>
          <p14:tracePt t="153915" x="3041650" y="5568950"/>
          <p14:tracePt t="153929" x="3003550" y="5530850"/>
          <p14:tracePt t="153946" x="2882900" y="5403850"/>
          <p14:tracePt t="153979" x="2730500" y="5232400"/>
          <p14:tracePt t="154012" x="2609850" y="5086350"/>
          <p14:tracePt t="154046" x="2527300" y="4978400"/>
          <p14:tracePt t="154065" x="2508250" y="4959350"/>
          <p14:tracePt t="154080" x="2495550" y="4940300"/>
          <p14:tracePt t="154095" x="2489200" y="4940300"/>
          <p14:tracePt t="154112" x="2482850" y="4927600"/>
          <p14:tracePt t="154146" x="2476500" y="4921250"/>
          <p14:tracePt t="154167" x="2470150" y="4921250"/>
          <p14:tracePt t="154198" x="2463800" y="4914900"/>
          <p14:tracePt t="154211" x="2457450" y="4902200"/>
          <p14:tracePt t="154233" x="2451100" y="4902200"/>
          <p14:tracePt t="154243" x="2451100" y="4895850"/>
          <p14:tracePt t="154351" x="2470150" y="4895850"/>
          <p14:tracePt t="154366" x="2514600" y="4914900"/>
          <p14:tracePt t="154380" x="2571750" y="4927600"/>
          <p14:tracePt t="154387" x="2584450" y="4927600"/>
          <p14:tracePt t="154397" x="2603500" y="4927600"/>
          <p14:tracePt t="154412" x="2641600" y="4927600"/>
          <p14:tracePt t="154430" x="2692400" y="4889500"/>
          <p14:tracePt t="154450" x="2755900" y="4806950"/>
          <p14:tracePt t="154462" x="2774950" y="4775200"/>
          <p14:tracePt t="154481" x="2800350" y="4711700"/>
          <p14:tracePt t="154496" x="2806700" y="4673600"/>
          <p14:tracePt t="154512" x="2806700" y="4641850"/>
          <p14:tracePt t="154529" x="2806700" y="4610100"/>
          <p14:tracePt t="154548" x="2768600" y="4540250"/>
          <p14:tracePt t="154565" x="2736850" y="4508500"/>
          <p14:tracePt t="154579" x="2667000" y="4476750"/>
          <p14:tracePt t="154596" x="2616200" y="4464050"/>
          <p14:tracePt t="154613" x="2533650" y="4464050"/>
          <p14:tracePt t="154632" x="2476500" y="4464050"/>
          <p14:tracePt t="154649" x="2368550" y="4521200"/>
          <p14:tracePt t="154663" x="2324100" y="4559300"/>
          <p14:tracePt t="154680" x="2286000" y="4603750"/>
          <p14:tracePt t="154696" x="2266950" y="4635500"/>
          <p14:tracePt t="154713" x="2260600" y="4660900"/>
          <p14:tracePt t="154730" x="2254250" y="4692650"/>
          <p14:tracePt t="154746" x="2247900" y="4724400"/>
          <p14:tracePt t="154763" x="2247900" y="4787900"/>
          <p14:tracePt t="154779" x="2260600" y="4845050"/>
          <p14:tracePt t="154797" x="2279650" y="4902200"/>
          <p14:tracePt t="154814" x="2298700" y="4933950"/>
          <p14:tracePt t="154830" x="2324100" y="4965700"/>
          <p14:tracePt t="154846" x="2355850" y="4978400"/>
          <p14:tracePt t="154865" x="2393950" y="4991100"/>
          <p14:tracePt t="154882" x="2476500" y="5010150"/>
          <p14:tracePt t="154888" x="2514600" y="5016500"/>
          <p14:tracePt t="154899" x="2540000" y="5016500"/>
          <p14:tracePt t="154915" x="2609850" y="5016500"/>
          <p14:tracePt t="154931" x="2686050" y="5003800"/>
          <p14:tracePt t="154948" x="2762250" y="4984750"/>
          <p14:tracePt t="154963" x="2794000" y="4965700"/>
          <p14:tracePt t="154982" x="2825750" y="4946650"/>
          <p14:tracePt t="154996" x="2838450" y="4927600"/>
          <p14:tracePt t="155014" x="2844800" y="4921250"/>
          <p14:tracePt t="155029" x="2851150" y="4908550"/>
          <p14:tracePt t="156974" x="2851150" y="4895850"/>
          <p14:tracePt t="156984" x="2857500" y="4883150"/>
          <p14:tracePt t="157099" x="2851150" y="4883150"/>
          <p14:tracePt t="157109" x="2844800" y="4889500"/>
          <p14:tracePt t="157285" x="2838450" y="4902200"/>
          <p14:tracePt t="157293" x="2838450" y="4908550"/>
          <p14:tracePt t="157302" x="2832100" y="4914900"/>
          <p14:tracePt t="157332" x="2825750" y="4921250"/>
          <p14:tracePt t="157381" x="2832100" y="4902200"/>
          <p14:tracePt t="157393" x="2838450" y="4864100"/>
          <p14:tracePt t="157404" x="2851150" y="4781550"/>
          <p14:tracePt t="157416" x="2863850" y="4699000"/>
          <p14:tracePt t="157435" x="2882900" y="4572000"/>
          <p14:tracePt t="157449" x="2901950" y="4476750"/>
          <p14:tracePt t="157465" x="2914650" y="4400550"/>
          <p14:tracePt t="157482" x="2927350" y="4349750"/>
          <p14:tracePt t="157499" x="2927350" y="4318000"/>
          <p14:tracePt t="157518" x="2940050" y="4286250"/>
          <p14:tracePt t="157533" x="2952750" y="4260850"/>
          <p14:tracePt t="157551" x="2965450" y="4241800"/>
          <p14:tracePt t="157567" x="2971800" y="4229100"/>
          <p14:tracePt t="157583" x="2971800" y="4222750"/>
          <p14:tracePt t="157607" x="2971800" y="4210050"/>
          <p14:tracePt t="157618" x="2971800" y="4197350"/>
          <p14:tracePt t="157633" x="2971800" y="4191000"/>
          <p14:tracePt t="157649" x="2978150" y="4171950"/>
          <p14:tracePt t="157666" x="2978150" y="4159250"/>
          <p14:tracePt t="157684" x="2978150" y="4140200"/>
          <p14:tracePt t="157699" x="2984500" y="4127500"/>
          <p14:tracePt t="157717" x="2990850" y="4114800"/>
          <p14:tracePt t="157733" x="2997200" y="4102100"/>
          <p14:tracePt t="157749" x="3003550" y="4089400"/>
          <p14:tracePt t="157766" x="3009900" y="4076700"/>
          <p14:tracePt t="157783" x="3016250" y="4064000"/>
          <p14:tracePt t="157799" x="3028950" y="4044950"/>
          <p14:tracePt t="157816" x="3035300" y="4025900"/>
          <p14:tracePt t="157834" x="3041650" y="4019550"/>
          <p14:tracePt t="157850" x="3048000" y="4013200"/>
          <p14:tracePt t="157866" x="3048000" y="4006850"/>
          <p14:tracePt t="157883" x="3054350" y="4006850"/>
          <p14:tracePt t="157900" x="3060700" y="4000500"/>
          <p14:tracePt t="157916" x="3067050" y="3994150"/>
          <p14:tracePt t="157935" x="3079750" y="3987800"/>
          <p14:tracePt t="157949" x="3079750" y="3975100"/>
          <p14:tracePt t="157966" x="3092450" y="3968750"/>
          <p14:tracePt t="157985" x="3098800" y="3962400"/>
          <p14:tracePt t="158000" x="3105150" y="3962400"/>
          <p14:tracePt t="158016" x="3111500" y="3956050"/>
          <p14:tracePt t="158033" x="3117850" y="3949700"/>
          <p14:tracePt t="158066" x="3124200" y="3943350"/>
          <p14:tracePt t="158100" x="3130550" y="3943350"/>
          <p14:tracePt t="158347" x="3136900" y="3943350"/>
          <p14:tracePt t="158376" x="3143250" y="3943350"/>
          <p14:tracePt t="158384" x="3143250" y="3937000"/>
          <p14:tracePt t="158400" x="3149600" y="3937000"/>
          <p14:tracePt t="158435" x="3155950" y="3937000"/>
          <p14:tracePt t="158466" x="3162300" y="3937000"/>
          <p14:tracePt t="158509" x="3162300" y="3930650"/>
          <p14:tracePt t="158879" x="3168650" y="3930650"/>
          <p14:tracePt t="158892" x="3168650" y="3924300"/>
          <p14:tracePt t="158926" x="3175000" y="3917950"/>
          <p14:tracePt t="161038" x="3168650" y="3917950"/>
          <p14:tracePt t="161045" x="3168650" y="3924300"/>
          <p14:tracePt t="161057" x="3162300" y="3930650"/>
          <p14:tracePt t="161071" x="3155950" y="3937000"/>
          <p14:tracePt t="161086" x="3149600" y="3943350"/>
          <p14:tracePt t="161104" x="3143250" y="3949700"/>
          <p14:tracePt t="161121" x="3136900" y="3956050"/>
          <p14:tracePt t="161283" x="3130550" y="3956050"/>
          <p14:tracePt t="161292" x="3124200" y="3962400"/>
          <p14:tracePt t="161339" x="3124200" y="3956050"/>
          <p14:tracePt t="161349" x="3124200" y="3943350"/>
          <p14:tracePt t="161358" x="3124200" y="3924300"/>
          <p14:tracePt t="161371" x="3124200" y="3898900"/>
          <p14:tracePt t="161386" x="3124200" y="3867150"/>
          <p14:tracePt t="161403" x="3130550" y="3822700"/>
          <p14:tracePt t="161412" x="3143250" y="3784600"/>
          <p14:tracePt t="161419" x="3143250" y="3771900"/>
          <p14:tracePt t="161436" x="3155950" y="3746500"/>
          <p14:tracePt t="161453" x="3168650" y="3727450"/>
          <p14:tracePt t="161471" x="3175000" y="3714750"/>
          <p14:tracePt t="161486" x="3187700" y="3708400"/>
          <p14:tracePt t="161503" x="3194050" y="3702050"/>
          <p14:tracePt t="161522" x="3225800" y="3702050"/>
          <p14:tracePt t="161536" x="3244850" y="3702050"/>
          <p14:tracePt t="161553" x="3263900" y="3702050"/>
          <p14:tracePt t="161569" x="3295650" y="3702050"/>
          <p14:tracePt t="161588" x="3352800" y="3695700"/>
          <p14:tracePt t="161603" x="3422650" y="3695700"/>
          <p14:tracePt t="161624" x="3530600" y="3689350"/>
          <p14:tracePt t="161637" x="3632200" y="3689350"/>
          <p14:tracePt t="161653" x="3784600" y="3683000"/>
          <p14:tracePt t="161669" x="3949700" y="3683000"/>
          <p14:tracePt t="161686" x="4057650" y="3670300"/>
          <p14:tracePt t="161704" x="4159250" y="3657600"/>
          <p14:tracePt t="161722" x="4362450" y="3587750"/>
          <p14:tracePt t="161739" x="4464050" y="3530600"/>
          <p14:tracePt t="161753" x="4565650" y="3448050"/>
          <p14:tracePt t="161771" x="4667250" y="3359150"/>
          <p14:tracePt t="161787" x="4775200" y="3270250"/>
          <p14:tracePt t="161806" x="4870450" y="3200400"/>
          <p14:tracePt t="161821" x="4965700" y="3124200"/>
          <p14:tracePt t="161837" x="5003800" y="3086100"/>
          <p14:tracePt t="161854" x="5029200" y="3035300"/>
          <p14:tracePt t="161872" x="5035550" y="2971800"/>
          <p14:tracePt t="161887" x="5035550" y="2914650"/>
          <p14:tracePt t="161893" x="5035550" y="2876550"/>
          <p14:tracePt t="161905" x="5035550" y="2800350"/>
          <p14:tracePt t="161924" x="5035550" y="2724150"/>
          <p14:tracePt t="161937" x="5003800" y="2635250"/>
          <p14:tracePt t="161954" x="4959350" y="2514600"/>
          <p14:tracePt t="161970" x="4908550" y="2425700"/>
          <p14:tracePt t="161986" x="4857750" y="2355850"/>
          <p14:tracePt t="162003" x="4787900" y="2286000"/>
          <p14:tracePt t="162023" x="4591050" y="2171700"/>
          <p14:tracePt t="162037" x="4375150" y="2089150"/>
          <p14:tracePt t="162055" x="4152900" y="2032000"/>
          <p14:tracePt t="162070" x="3879850" y="1974850"/>
          <p14:tracePt t="162087" x="3651250" y="1949450"/>
          <p14:tracePt t="162104" x="3403600" y="1936750"/>
          <p14:tracePt t="162123" x="3136900" y="1936750"/>
          <p14:tracePt t="162137" x="3035300" y="1962150"/>
          <p14:tracePt t="162154" x="2946400" y="2012950"/>
          <p14:tracePt t="162170" x="2889250" y="2057400"/>
          <p14:tracePt t="162187" x="2825750" y="2139950"/>
          <p14:tracePt t="162204" x="2787650" y="2197100"/>
          <p14:tracePt t="162222" x="2762250" y="2260600"/>
          <p14:tracePt t="162239" x="2749550" y="2324100"/>
          <p14:tracePt t="162253" x="2736850" y="2393950"/>
          <p14:tracePt t="162270" x="2724150" y="2457450"/>
          <p14:tracePt t="162287" x="2724150" y="2533650"/>
          <p14:tracePt t="162304" x="2724150" y="2603500"/>
          <p14:tracePt t="162320" x="2724150" y="2686050"/>
          <p14:tracePt t="162337" x="2762250" y="2806700"/>
          <p14:tracePt t="162353" x="2787650" y="2857500"/>
          <p14:tracePt t="162370" x="2838450" y="2940050"/>
          <p14:tracePt t="162387" x="2889250" y="3009900"/>
          <p14:tracePt t="162395" x="2914650" y="3041650"/>
          <p14:tracePt t="162403" x="2927350" y="3054350"/>
          <p14:tracePt t="162420" x="3035300" y="3143250"/>
          <p14:tracePt t="162437" x="3232150" y="3257550"/>
          <p14:tracePt t="162455" x="3352800" y="3321050"/>
          <p14:tracePt t="162471" x="3441700" y="3352800"/>
          <p14:tracePt t="162490" x="3562350" y="3397250"/>
          <p14:tracePt t="162504" x="3702050" y="3416300"/>
          <p14:tracePt t="162522" x="3810000" y="3429000"/>
          <p14:tracePt t="162539" x="4006850" y="3441700"/>
          <p14:tracePt t="162555" x="4203700" y="3441700"/>
          <p14:tracePt t="162570" x="4381500" y="3416300"/>
          <p14:tracePt t="162587" x="4457700" y="3384550"/>
          <p14:tracePt t="162604" x="4521200" y="3346450"/>
          <p14:tracePt t="162623" x="4572000" y="3263900"/>
          <p14:tracePt t="162640" x="4584700" y="3206750"/>
          <p14:tracePt t="162654" x="4572000" y="3092450"/>
          <p14:tracePt t="162671" x="4527550" y="2997200"/>
          <p14:tracePt t="162688" x="4464050" y="2889250"/>
          <p14:tracePt t="162704" x="4400550" y="2806700"/>
          <p14:tracePt t="162723" x="4305300" y="2730500"/>
          <p14:tracePt t="162741" x="4248150" y="2686050"/>
          <p14:tracePt t="162754" x="4140200" y="2654300"/>
          <p14:tracePt t="162770" x="4038600" y="2641600"/>
          <p14:tracePt t="162788" x="3924300" y="2641600"/>
          <p14:tracePt t="162804" x="3784600" y="2641600"/>
          <p14:tracePt t="162821" x="3663950" y="2641600"/>
          <p14:tracePt t="162839" x="3416300" y="2635250"/>
          <p14:tracePt t="162855" x="3308350" y="2635250"/>
          <p14:tracePt t="162871" x="3225800" y="2641600"/>
          <p14:tracePt t="162888" x="3130550" y="2686050"/>
          <p14:tracePt t="162895" x="3092450" y="2717800"/>
          <p14:tracePt t="162904" x="3073400" y="2730500"/>
          <p14:tracePt t="162923" x="3016250" y="2813050"/>
          <p14:tracePt t="162939" x="2940050" y="2914650"/>
          <p14:tracePt t="162956" x="2908300" y="2984500"/>
          <p14:tracePt t="162973" x="2876550" y="3041650"/>
          <p14:tracePt t="162990" x="2863850" y="3092450"/>
          <p14:tracePt t="163004" x="2863850" y="3111500"/>
          <p14:tracePt t="163024" x="2863850" y="3136900"/>
          <p14:tracePt t="163039" x="2863850" y="3155950"/>
          <p14:tracePt t="163056" x="2863850" y="3181350"/>
          <p14:tracePt t="163072" x="2882900" y="3213100"/>
          <p14:tracePt t="163088" x="2914650" y="3263900"/>
          <p14:tracePt t="163104" x="2952750" y="3302000"/>
          <p14:tracePt t="163121" x="2997200" y="3333750"/>
          <p14:tracePt t="163139" x="3054350" y="3365500"/>
          <p14:tracePt t="163155" x="3111500" y="3384550"/>
          <p14:tracePt t="163173" x="3175000" y="3403600"/>
          <p14:tracePt t="163190" x="3270250" y="3422650"/>
          <p14:tracePt t="163205" x="3378200" y="3429000"/>
          <p14:tracePt t="163222" x="3492500" y="3429000"/>
          <p14:tracePt t="163242" x="3638550" y="3416300"/>
          <p14:tracePt t="163255" x="3670300" y="3409950"/>
          <p14:tracePt t="163272" x="3670300" y="3403600"/>
          <p14:tracePt t="163288" x="3676650" y="3403600"/>
          <p14:tracePt t="163304" x="3676650" y="3390900"/>
          <p14:tracePt t="163322" x="3676650" y="3384550"/>
          <p14:tracePt t="163340" x="3676650" y="3378200"/>
          <p14:tracePt t="163355" x="3676650" y="3365500"/>
          <p14:tracePt t="163373" x="3663950" y="3352800"/>
          <p14:tracePt t="163388" x="3651250" y="3314700"/>
          <p14:tracePt t="163405" x="3644900" y="3270250"/>
          <p14:tracePt t="163425" x="3638550" y="3225800"/>
          <p14:tracePt t="163439" x="3638550" y="3187700"/>
          <p14:tracePt t="163455" x="3638550" y="3162300"/>
          <p14:tracePt t="163472" x="3638550" y="3155950"/>
          <p14:tracePt t="170955" x="3625850" y="3181350"/>
          <p14:tracePt t="170963" x="3619500" y="3200400"/>
          <p14:tracePt t="170975" x="3606800" y="3219450"/>
          <p14:tracePt t="170988" x="3587750" y="3244850"/>
          <p14:tracePt t="170999" x="3562350" y="3276600"/>
          <p14:tracePt t="171013" x="3536950" y="3282950"/>
          <p14:tracePt t="171046" x="3270250" y="3308350"/>
          <p14:tracePt t="171079" x="3054350" y="3270250"/>
          <p14:tracePt t="171113" x="2908300" y="3187700"/>
          <p14:tracePt t="171131" x="2838450" y="3124200"/>
          <p14:tracePt t="171149" x="2806700" y="3086100"/>
          <p14:tracePt t="171163" x="2787650" y="3035300"/>
          <p14:tracePt t="171182" x="2781300" y="2997200"/>
          <p14:tracePt t="171197" x="2781300" y="2952750"/>
          <p14:tracePt t="171212" x="2800350" y="2876550"/>
          <p14:tracePt t="171232" x="2857500" y="2762250"/>
          <p14:tracePt t="171247" x="2908300" y="2698750"/>
          <p14:tracePt t="171262" x="2984500" y="2622550"/>
          <p14:tracePt t="171279" x="3048000" y="2584450"/>
          <p14:tracePt t="171296" x="3124200" y="2546350"/>
          <p14:tracePt t="171313" x="3270250" y="2501900"/>
          <p14:tracePt t="171331" x="3473450" y="2476500"/>
          <p14:tracePt t="171348" x="3651250" y="2476500"/>
          <p14:tracePt t="171366" x="3905250" y="2520950"/>
          <p14:tracePt t="171380" x="4064000" y="2578100"/>
          <p14:tracePt t="171398" x="4248150" y="2667000"/>
          <p14:tracePt t="171414" x="4375150" y="2743200"/>
          <p14:tracePt t="171420" x="4425950" y="2774950"/>
          <p14:tracePt t="171436" x="4502150" y="2851150"/>
          <p14:tracePt t="171447" x="4521200" y="2895600"/>
          <p14:tracePt t="171462" x="4527550" y="2946400"/>
          <p14:tracePt t="171481" x="4527550" y="3003550"/>
          <p14:tracePt t="171496" x="4508500" y="3067050"/>
          <p14:tracePt t="171513" x="4457700" y="3143250"/>
          <p14:tracePt t="171531" x="4394200" y="3200400"/>
          <p14:tracePt t="171549" x="4362450" y="3225800"/>
          <p14:tracePt t="171563" x="4356100" y="3225800"/>
          <p14:tracePt t="171597" x="4356100" y="3219450"/>
          <p14:tracePt t="171613" x="4406900" y="3143250"/>
          <p14:tracePt t="171632" x="4476750" y="3048000"/>
          <p14:tracePt t="171647" x="4629150" y="2908300"/>
          <p14:tracePt t="171663" x="4806950" y="2844800"/>
          <p14:tracePt t="171681" x="4914900" y="2825750"/>
          <p14:tracePt t="171696" x="4946650" y="2825750"/>
          <p14:tracePt t="171713" x="4965700" y="2825750"/>
          <p14:tracePt t="171730" x="4972050" y="2825750"/>
          <p14:tracePt t="171747" x="4978400" y="2844800"/>
          <p14:tracePt t="171763" x="4978400" y="2857500"/>
          <p14:tracePt t="171781" x="4978400" y="2870200"/>
          <p14:tracePt t="173525" x="4978400" y="2863850"/>
          <p14:tracePt t="173533" x="4978400" y="2857500"/>
          <p14:tracePt t="173549" x="4972050" y="2857500"/>
          <p14:tracePt t="173569" x="4972050" y="2851150"/>
          <p14:tracePt t="173582" x="4965700" y="2851150"/>
          <p14:tracePt t="173599" x="4965700" y="2844800"/>
          <p14:tracePt t="173618" x="4965700" y="2838450"/>
          <p14:tracePt t="173649" x="4959350" y="2832100"/>
          <p14:tracePt t="175053" x="4953000" y="2832100"/>
          <p14:tracePt t="175135" x="4953000" y="2838450"/>
          <p14:tracePt t="175161" x="4946650" y="2838450"/>
          <p14:tracePt t="175178" x="4940300" y="2844800"/>
          <p14:tracePt t="175192" x="4933950" y="2851150"/>
          <p14:tracePt t="175206" x="4933950" y="2857500"/>
          <p14:tracePt t="175216" x="4927600" y="2857500"/>
          <p14:tracePt t="175233" x="4927600" y="2863850"/>
          <p14:tracePt t="175268" x="4921250" y="2870200"/>
          <p14:tracePt t="175303" x="4914900" y="2876550"/>
          <p14:tracePt t="175335" x="4908550" y="2882900"/>
          <p14:tracePt t="175722" x="4902200" y="2889250"/>
          <p14:tracePt t="175745" x="4902200" y="2895600"/>
          <p14:tracePt t="175761" x="4895850" y="2895600"/>
          <p14:tracePt t="176958" x="4895850" y="2901950"/>
          <p14:tracePt t="176967" x="4895850" y="2908300"/>
          <p14:tracePt t="176978" x="4889500" y="2921000"/>
          <p14:tracePt t="176987" x="4883150" y="2927350"/>
          <p14:tracePt t="177002" x="4883150" y="2940050"/>
          <p14:tracePt t="177019" x="4876800" y="2946400"/>
          <p14:tracePt t="177035" x="4876800" y="2952750"/>
          <p14:tracePt t="177069" x="4876800" y="2959100"/>
          <p14:tracePt t="177167" x="4870450" y="2959100"/>
          <p14:tracePt t="177180" x="4870450" y="2965450"/>
          <p14:tracePt t="177197" x="4870450" y="2971800"/>
          <p14:tracePt t="180328" x="4870450" y="2978150"/>
          <p14:tracePt t="180336" x="4857750" y="3009900"/>
          <p14:tracePt t="180344" x="4838700" y="3028950"/>
          <p14:tracePt t="180355" x="4806950" y="3079750"/>
          <p14:tracePt t="180372" x="4775200" y="3130550"/>
          <p14:tracePt t="180388" x="4756150" y="3187700"/>
          <p14:tracePt t="180406" x="4737100" y="3244850"/>
          <p14:tracePt t="180439" x="4705350" y="3314700"/>
          <p14:tracePt t="180474" x="4692650" y="3359150"/>
          <p14:tracePt t="180505" x="4692650" y="3371850"/>
          <p14:tracePt t="180817" x="4692650" y="3365500"/>
          <p14:tracePt t="182388" x="4699000" y="3365500"/>
          <p14:tracePt t="182426" x="4705350" y="3365500"/>
          <p14:tracePt t="184770" x="4699000" y="3365500"/>
          <p14:tracePt t="184777" x="4686300" y="3359150"/>
          <p14:tracePt t="184785" x="4679950" y="3352800"/>
          <p14:tracePt t="184793" x="4673600" y="3352800"/>
          <p14:tracePt t="184826" x="4641850" y="3346450"/>
          <p14:tracePt t="184861" x="4635500" y="3346450"/>
          <p14:tracePt t="184894" x="4635500" y="3340100"/>
          <p14:tracePt t="184910" x="4635500" y="3295650"/>
          <p14:tracePt t="184928" x="4635500" y="3251200"/>
          <p14:tracePt t="184943" x="4635500" y="3213100"/>
          <p14:tracePt t="184962" x="4641850" y="3155950"/>
          <p14:tracePt t="184977" x="4654550" y="3130550"/>
          <p14:tracePt t="184995" x="4654550" y="3124200"/>
          <p14:tracePt t="185010" x="4660900" y="3117850"/>
          <p14:tracePt t="185065" x="4660900" y="3124200"/>
          <p14:tracePt t="185073" x="4667250" y="3155950"/>
          <p14:tracePt t="185084" x="4679950" y="3206750"/>
          <p14:tracePt t="185095" x="4679950" y="3225800"/>
          <p14:tracePt t="185112" x="4686300" y="3251200"/>
          <p14:tracePt t="185127" x="4692650" y="3263900"/>
          <p14:tracePt t="185143" x="4692650" y="3270250"/>
          <p14:tracePt t="185160" x="4699000" y="3270250"/>
          <p14:tracePt t="185194" x="4705350" y="3263900"/>
          <p14:tracePt t="185201" x="4711700" y="3257550"/>
          <p14:tracePt t="185209" x="4718050" y="3251200"/>
          <p14:tracePt t="185227" x="4730750" y="3238500"/>
          <p14:tracePt t="185243" x="4737100" y="3232150"/>
          <p14:tracePt t="185629" x="4737100" y="3225800"/>
          <p14:tracePt t="185643" x="4743450" y="3225800"/>
          <p14:tracePt t="185652" x="4743450" y="3219450"/>
          <p14:tracePt t="185664" x="4743450" y="3213100"/>
          <p14:tracePt t="185679" x="4756150" y="3206750"/>
          <p14:tracePt t="185694" x="4756150" y="3194050"/>
          <p14:tracePt t="185711" x="4762500" y="3194050"/>
          <p14:tracePt t="185744" x="4762500" y="3181350"/>
          <p14:tracePt t="185777" x="4768850" y="3168650"/>
          <p14:tracePt t="185810" x="4819650" y="3130550"/>
          <p14:tracePt t="185828" x="4883150" y="3117850"/>
          <p14:tracePt t="185844" x="5010150" y="3092450"/>
          <p14:tracePt t="185863" x="5162550" y="3067050"/>
          <p14:tracePt t="185879" x="5588000" y="3022600"/>
          <p14:tracePt t="185895" x="5956300" y="3003550"/>
          <p14:tracePt t="185912" x="6337300" y="3003550"/>
          <p14:tracePt t="185930" x="6724650" y="3060700"/>
          <p14:tracePt t="185944" x="7264400" y="3194050"/>
          <p14:tracePt t="185963" x="7943850" y="3403600"/>
          <p14:tracePt t="185978" x="8134350" y="3473450"/>
          <p14:tracePt t="185996" x="8382000" y="3556000"/>
          <p14:tracePt t="186010" x="8439150" y="3594100"/>
          <p14:tracePt t="186027" x="8458200" y="3606800"/>
          <p14:tracePt t="186044" x="8458200" y="3638550"/>
          <p14:tracePt t="186061" x="8439150" y="3689350"/>
          <p14:tracePt t="186080" x="8350250" y="3797300"/>
          <p14:tracePt t="186095" x="8242300" y="3981450"/>
          <p14:tracePt t="186112" x="8242300" y="3994150"/>
          <p14:tracePt t="186228" x="8223250" y="3994150"/>
          <p14:tracePt t="186237" x="8191500" y="3994150"/>
          <p14:tracePt t="186244" x="8178800" y="3994150"/>
          <p14:tracePt t="186261" x="8159750" y="3968750"/>
          <p14:tracePt t="186280" x="8147050" y="3943350"/>
          <p14:tracePt t="186311" x="8147050" y="3924300"/>
          <p14:tracePt t="186329" x="8159750" y="3816350"/>
          <p14:tracePt t="186344" x="8159750" y="3663950"/>
          <p14:tracePt t="186363" x="8128000" y="3511550"/>
          <p14:tracePt t="186379" x="8039100" y="3092450"/>
          <p14:tracePt t="186396" x="8013700" y="2921000"/>
          <p14:tracePt t="186411" x="8001000" y="2781300"/>
          <p14:tracePt t="186430" x="8020050" y="2692400"/>
          <p14:tracePt t="186445" x="8045450" y="2647950"/>
          <p14:tracePt t="186462" x="8070850" y="2597150"/>
          <p14:tracePt t="186468" x="8089900" y="2571750"/>
          <p14:tracePt t="186480" x="8121650" y="2527300"/>
          <p14:tracePt t="186497" x="8159750" y="2457450"/>
          <p14:tracePt t="186511" x="8204200" y="2381250"/>
          <p14:tracePt t="186528" x="8255000" y="2273300"/>
          <p14:tracePt t="186545" x="8318500" y="2127250"/>
          <p14:tracePt t="186561" x="8369300" y="2019300"/>
          <p14:tracePt t="186580" x="8496300" y="1828800"/>
          <p14:tracePt t="186594" x="8566150" y="1765300"/>
          <p14:tracePt t="186613" x="8610600" y="1746250"/>
          <p14:tracePt t="186628" x="8648700" y="1727200"/>
          <p14:tracePt t="186646" x="8693150" y="1714500"/>
          <p14:tracePt t="186661" x="8743950" y="1701800"/>
          <p14:tracePt t="186681" x="8858250" y="1676400"/>
          <p14:tracePt t="186696" x="8934450" y="1657350"/>
          <p14:tracePt t="186712" x="9055100" y="1644650"/>
          <p14:tracePt t="186728" x="9163050" y="1644650"/>
          <p14:tracePt t="186745" x="9321800" y="1644650"/>
          <p14:tracePt t="186762" x="9417050" y="1651000"/>
          <p14:tracePt t="186778" x="9531350" y="1670050"/>
          <p14:tracePt t="186795" x="9601200" y="1682750"/>
          <p14:tracePt t="186811" x="9613900" y="1689100"/>
          <p14:tracePt t="186895" x="9632950" y="1689100"/>
          <p14:tracePt t="186911" x="9677400" y="1689100"/>
          <p14:tracePt t="186931" x="9734550" y="1689100"/>
          <p14:tracePt t="186945" x="9836150" y="1689100"/>
          <p14:tracePt t="186964" x="9982200" y="1708150"/>
          <p14:tracePt t="186970" x="10039350" y="1720850"/>
          <p14:tracePt t="186978" x="10083800" y="1727200"/>
          <p14:tracePt t="186997" x="10140950" y="1752600"/>
          <p14:tracePt t="187012" x="10204450" y="1797050"/>
          <p14:tracePt t="187030" x="10236200" y="1828800"/>
          <p14:tracePt t="187045" x="10248900" y="1841500"/>
          <p14:tracePt t="187062" x="10267950" y="1866900"/>
          <p14:tracePt t="187080" x="10287000" y="1892300"/>
          <p14:tracePt t="187095" x="10306050" y="1911350"/>
          <p14:tracePt t="187115" x="10325100" y="1930400"/>
          <p14:tracePt t="187129" x="10331450" y="1943100"/>
          <p14:tracePt t="187147" x="10350500" y="1968500"/>
          <p14:tracePt t="187162" x="10369550" y="1987550"/>
          <p14:tracePt t="187178" x="10388600" y="2019300"/>
          <p14:tracePt t="187198" x="10407650" y="2057400"/>
          <p14:tracePt t="187215" x="10458450" y="2146300"/>
          <p14:tracePt t="187228" x="10490200" y="2190750"/>
          <p14:tracePt t="187245" x="10496550" y="2216150"/>
          <p14:tracePt t="187262" x="10509250" y="2228850"/>
          <p14:tracePt t="187280" x="10515600" y="2254250"/>
          <p14:tracePt t="187296" x="10521950" y="2279650"/>
          <p14:tracePt t="187314" x="10534650" y="2324100"/>
          <p14:tracePt t="187329" x="10541000" y="2368550"/>
          <p14:tracePt t="187345" x="10541000" y="2425700"/>
          <p14:tracePt t="187362" x="10547350" y="2533650"/>
          <p14:tracePt t="187378" x="10547350" y="2641600"/>
          <p14:tracePt t="187395" x="10547350" y="2698750"/>
          <p14:tracePt t="187413" x="10560050" y="2813050"/>
          <p14:tracePt t="187429" x="10560050" y="2895600"/>
          <p14:tracePt t="187445" x="10560050" y="2959100"/>
          <p14:tracePt t="187462" x="10560050" y="3048000"/>
          <p14:tracePt t="187468" x="10553700" y="3098800"/>
          <p14:tracePt t="187479" x="10547350" y="3130550"/>
          <p14:tracePt t="187497" x="10490200" y="3276600"/>
          <p14:tracePt t="187513" x="10439400" y="3409950"/>
          <p14:tracePt t="187529" x="10407650" y="3486150"/>
          <p14:tracePt t="187545" x="10369550" y="3575050"/>
          <p14:tracePt t="187562" x="10318750" y="3663950"/>
          <p14:tracePt t="187579" x="10267950" y="3733800"/>
          <p14:tracePt t="187598" x="10147300" y="3848100"/>
          <p14:tracePt t="187615" x="10033000" y="3911600"/>
          <p14:tracePt t="187629" x="9867900" y="3949700"/>
          <p14:tracePt t="187646" x="9753600" y="3962400"/>
          <p14:tracePt t="187662" x="9658350" y="3994150"/>
          <p14:tracePt t="187681" x="9569450" y="4019550"/>
          <p14:tracePt t="187696" x="9512300" y="4044950"/>
          <p14:tracePt t="187713" x="9486900" y="4064000"/>
          <p14:tracePt t="187730" x="9455150" y="4089400"/>
          <p14:tracePt t="187748" x="9398000" y="4127500"/>
          <p14:tracePt t="187762" x="9347200" y="4146550"/>
          <p14:tracePt t="187779" x="9264650" y="4178300"/>
          <p14:tracePt t="187796" x="9150350" y="4210050"/>
          <p14:tracePt t="187812" x="9004300" y="4235450"/>
          <p14:tracePt t="187831" x="8832850" y="4235450"/>
          <p14:tracePt t="187846" x="8705850" y="4222750"/>
          <p14:tracePt t="187862" x="8540750" y="4171950"/>
          <p14:tracePt t="187880" x="8445500" y="4114800"/>
          <p14:tracePt t="187896" x="8375650" y="4051300"/>
          <p14:tracePt t="187913" x="8286750" y="3898900"/>
          <p14:tracePt t="187929" x="8197850" y="3695700"/>
          <p14:tracePt t="187946" x="8115300" y="3473450"/>
          <p14:tracePt t="187962" x="8013700" y="3187700"/>
          <p14:tracePt t="187968" x="7981950" y="3086100"/>
          <p14:tracePt t="187979" x="7950200" y="3003550"/>
          <p14:tracePt t="187996" x="7893050" y="2838450"/>
          <p14:tracePt t="188013" x="7867650" y="2717800"/>
          <p14:tracePt t="188029" x="7854950" y="2552700"/>
          <p14:tracePt t="188046" x="7861300" y="2457450"/>
          <p14:tracePt t="188064" x="7905750" y="2368550"/>
          <p14:tracePt t="188080" x="7969250" y="2279650"/>
          <p14:tracePt t="188098" x="8064500" y="2197100"/>
          <p14:tracePt t="188115" x="8312150" y="2076450"/>
          <p14:tracePt t="188129" x="8737600" y="1962150"/>
          <p14:tracePt t="188148" x="9061450" y="1936750"/>
          <p14:tracePt t="188162" x="9442450" y="1936750"/>
          <p14:tracePt t="188179" x="9804400" y="1968500"/>
          <p14:tracePt t="188196" x="10185400" y="2095500"/>
          <p14:tracePt t="188213" x="10439400" y="2247900"/>
          <p14:tracePt t="188230" x="10756900" y="2533650"/>
          <p14:tracePt t="188248" x="10826750" y="2635250"/>
          <p14:tracePt t="188263" x="10845800" y="2705100"/>
          <p14:tracePt t="188280" x="10852150" y="2819400"/>
          <p14:tracePt t="188299" x="10820400" y="3003550"/>
          <p14:tracePt t="188313" x="10769600" y="3155950"/>
          <p14:tracePt t="188332" x="10699750" y="3359150"/>
          <p14:tracePt t="188347" x="10636250" y="3505200"/>
          <p14:tracePt t="188365" x="10591800" y="3594100"/>
          <p14:tracePt t="188379" x="10541000" y="3657600"/>
          <p14:tracePt t="188398" x="10490200" y="3708400"/>
          <p14:tracePt t="188413" x="10420350" y="3765550"/>
          <p14:tracePt t="188433" x="10350500" y="3803650"/>
          <p14:tracePt t="188448" x="10280650" y="3829050"/>
          <p14:tracePt t="188463" x="10166350" y="3873500"/>
          <p14:tracePt t="188480" x="10052050" y="3911600"/>
          <p14:tracePt t="188499" x="9925050" y="3937000"/>
          <p14:tracePt t="188513" x="9817100" y="3962400"/>
          <p14:tracePt t="188532" x="9575800" y="3994150"/>
          <p14:tracePt t="188548" x="9429750" y="4013200"/>
          <p14:tracePt t="188563" x="9264650" y="4019550"/>
          <p14:tracePt t="188580" x="9099550" y="4025900"/>
          <p14:tracePt t="188597" x="8928100" y="4025900"/>
          <p14:tracePt t="188616" x="8743950" y="4032250"/>
          <p14:tracePt t="188631" x="8445500" y="4044950"/>
          <p14:tracePt t="188648" x="8261350" y="4070350"/>
          <p14:tracePt t="188663" x="8089900" y="4095750"/>
          <p14:tracePt t="188680" x="7893050" y="4133850"/>
          <p14:tracePt t="188696" x="7696200" y="4178300"/>
          <p14:tracePt t="188713" x="7499350" y="4197350"/>
          <p14:tracePt t="188731" x="7258050" y="4216400"/>
          <p14:tracePt t="188746" x="7112000" y="4216400"/>
          <p14:tracePt t="188763" x="6991350" y="4216400"/>
          <p14:tracePt t="188780" x="6851650" y="4222750"/>
          <p14:tracePt t="188799" x="6724650" y="4222750"/>
          <p14:tracePt t="188813" x="6623050" y="4222750"/>
          <p14:tracePt t="188832" x="6508750" y="4222750"/>
          <p14:tracePt t="188847" x="6438900" y="4222750"/>
          <p14:tracePt t="188865" x="6388100" y="4222750"/>
          <p14:tracePt t="188880" x="6318250" y="4222750"/>
          <p14:tracePt t="188897" x="6280150" y="4222750"/>
          <p14:tracePt t="188913" x="6248400" y="4216400"/>
          <p14:tracePt t="188933" x="6178550" y="4197350"/>
          <p14:tracePt t="188949" x="6127750" y="4171950"/>
          <p14:tracePt t="188964" x="6064250" y="4152900"/>
          <p14:tracePt t="188980" x="6026150" y="4127500"/>
          <p14:tracePt t="188997" x="6013450" y="4114800"/>
          <p14:tracePt t="189013" x="6007100" y="4108450"/>
          <p14:tracePt t="189031" x="6000750" y="4102100"/>
          <p14:tracePt t="189161" x="6000750" y="4095750"/>
          <p14:tracePt t="189168" x="6000750" y="4083050"/>
          <p14:tracePt t="189181" x="6000750" y="4070350"/>
          <p14:tracePt t="189199" x="6000750" y="4051300"/>
          <p14:tracePt t="189214" x="6000750" y="4032250"/>
          <p14:tracePt t="189232" x="6007100" y="3994150"/>
          <p14:tracePt t="189248" x="6019800" y="3956050"/>
          <p14:tracePt t="189264" x="6026150" y="3917950"/>
          <p14:tracePt t="189281" x="6032500" y="3886200"/>
          <p14:tracePt t="189298" x="6045200" y="3835400"/>
          <p14:tracePt t="189314" x="6051550" y="3790950"/>
          <p14:tracePt t="189331" x="6057900" y="3765550"/>
          <p14:tracePt t="189348" x="6064250" y="3746500"/>
          <p14:tracePt t="189364" x="6064250" y="3740150"/>
          <p14:tracePt t="189399" x="6064250" y="3733800"/>
          <p14:tracePt t="189509" x="6070600" y="3727450"/>
          <p14:tracePt t="189531" x="6070600" y="3721100"/>
          <p14:tracePt t="189548" x="6070600" y="3714750"/>
          <p14:tracePt t="189573" x="6070600" y="370840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structure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39" y="1468177"/>
            <a:ext cx="9597522" cy="52485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315200" y="1283511"/>
            <a:ext cx="3366655" cy="543317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64087" y="1130531"/>
            <a:ext cx="4315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/>
              <a:t>ปี 5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12778" y="1098845"/>
            <a:ext cx="4315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b="1" dirty="0"/>
              <a:t>ปี 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78924" y="2527069"/>
            <a:ext cx="66531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PLO2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6880" y="4304205"/>
            <a:ext cx="118949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PLO1,4,5,8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6880" y="5828251"/>
            <a:ext cx="66531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PLO3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0343" y="2628114"/>
            <a:ext cx="66531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PLO6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0343" y="5679651"/>
            <a:ext cx="66531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PLO7</a:t>
            </a:r>
          </a:p>
        </p:txBody>
      </p:sp>
    </p:spTree>
    <p:extLst>
      <p:ext uri="{BB962C8B-B14F-4D97-AF65-F5344CB8AC3E}">
        <p14:creationId xmlns:p14="http://schemas.microsoft.com/office/powerpoint/2010/main" val="41964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65"/>
    </mc:Choice>
    <mc:Fallback xmlns="">
      <p:transition spd="slow" advTm="137365"/>
    </mc:Fallback>
  </mc:AlternateContent>
  <p:extLst mod="1">
    <p:ext uri="{3A86A75C-4F4B-4683-9AE1-C65F6400EC91}">
      <p14:laserTraceLst xmlns:p14="http://schemas.microsoft.com/office/powerpoint/2010/main">
        <p14:tracePtLst>
          <p14:tracePt t="11312" x="609600" y="5581650"/>
          <p14:tracePt t="11429" x="1739900" y="5200650"/>
          <p14:tracePt t="11549" x="7391400" y="4521200"/>
          <p14:tracePt t="11607" x="7442200" y="4508500"/>
          <p14:tracePt t="11708" x="7429500" y="4495800"/>
          <p14:tracePt t="16785" x="7423150" y="4483100"/>
          <p14:tracePt t="16882" x="5867400" y="3771900"/>
          <p14:tracePt t="16959" x="4800600" y="3752850"/>
          <p14:tracePt t="17018" x="4006850" y="3949700"/>
          <p14:tracePt t="17082" x="3359150" y="4229100"/>
          <p14:tracePt t="17178" x="3232150" y="4368800"/>
          <p14:tracePt t="17282" x="3054350" y="4489450"/>
          <p14:tracePt t="17315" x="3041650" y="4489450"/>
          <p14:tracePt t="17344" x="3054350" y="4502150"/>
          <p14:tracePt t="17374" x="3117850" y="4521200"/>
          <p14:tracePt t="17404" x="3213100" y="4540250"/>
          <p14:tracePt t="17585" x="3238500" y="4521200"/>
          <p14:tracePt t="17683" x="3225800" y="4375150"/>
          <p14:tracePt t="17737" x="3092450" y="4432300"/>
          <p14:tracePt t="17775" x="3016250" y="4451350"/>
          <p14:tracePt t="17846" x="2971800" y="4464050"/>
          <p14:tracePt t="17923" x="2895600" y="4483100"/>
          <p14:tracePt t="17978" x="2768600" y="4546600"/>
          <p14:tracePt t="18009" x="2679700" y="4584700"/>
          <p14:tracePt t="18045" x="2590800" y="4629150"/>
          <p14:tracePt t="18118" x="2451100" y="4667250"/>
          <p14:tracePt t="18166" x="2393950" y="4686300"/>
          <p14:tracePt t="18240" x="2381250" y="4692650"/>
          <p14:tracePt t="18301" x="2330450" y="4673600"/>
          <p14:tracePt t="18364" x="2266950" y="4641850"/>
          <p14:tracePt t="18399" x="2228850" y="4622800"/>
          <p14:tracePt t="18429" x="2222500" y="4616450"/>
          <p14:tracePt t="18464" x="2216150" y="4616450"/>
          <p14:tracePt t="18688" x="2222500" y="4616450"/>
          <p14:tracePt t="18789" x="2463800" y="4565650"/>
          <p14:tracePt t="18849" x="2476500" y="4559300"/>
          <p14:tracePt t="18965" x="2489200" y="4552950"/>
          <p14:tracePt t="19049" x="2654300" y="4521200"/>
          <p14:tracePt t="19083" x="2667000" y="4521200"/>
          <p14:tracePt t="19172" x="2673350" y="4521200"/>
          <p14:tracePt t="19250" x="2679700" y="4521200"/>
          <p14:tracePt t="19287" x="2686050" y="4521200"/>
          <p14:tracePt t="19318" x="2692400" y="4521200"/>
          <p14:tracePt t="19353" x="2698750" y="4521200"/>
          <p14:tracePt t="19439" x="2724150" y="4521200"/>
          <p14:tracePt t="20383" x="2717800" y="4521200"/>
          <p14:tracePt t="20460" x="2711450" y="4521200"/>
          <p14:tracePt t="20917" x="2711450" y="4527550"/>
          <p14:tracePt t="21001" x="2660650" y="4546600"/>
          <p14:tracePt t="21061" x="2597150" y="4591050"/>
          <p14:tracePt t="21138" x="2489200" y="4635500"/>
          <p14:tracePt t="21219" x="2324100" y="4641850"/>
          <p14:tracePt t="21277" x="2298700" y="4629150"/>
          <p14:tracePt t="21325" x="2279650" y="4603750"/>
          <p14:tracePt t="21369" x="2241550" y="4546600"/>
          <p14:tracePt t="21477" x="2171700" y="4451350"/>
          <p14:tracePt t="21544" x="2165350" y="4451350"/>
          <p14:tracePt t="21591" x="2139950" y="4425950"/>
          <p14:tracePt t="21625" x="2082800" y="4368800"/>
          <p14:tracePt t="21657" x="2057400" y="4343400"/>
          <p14:tracePt t="21695" x="2044700" y="4324350"/>
          <p14:tracePt t="21794" x="1993900" y="4254500"/>
          <p14:tracePt t="21872" x="1955800" y="4159250"/>
          <p14:tracePt t="21876" x="1949450" y="4133850"/>
          <p14:tracePt t="21940" x="1930400" y="3911600"/>
          <p14:tracePt t="21996" x="1924050" y="3810000"/>
          <p14:tracePt t="22028" x="1924050" y="3765550"/>
          <p14:tracePt t="22058" x="1924050" y="3733800"/>
          <p14:tracePt t="22088" x="1924050" y="3708400"/>
          <p14:tracePt t="22117" x="1924050" y="3683000"/>
          <p14:tracePt t="22148" x="1930400" y="3644900"/>
          <p14:tracePt t="22177" x="1943100" y="3606800"/>
          <p14:tracePt t="22233" x="1987550" y="3511550"/>
          <p14:tracePt t="22264" x="1993900" y="3498850"/>
          <p14:tracePt t="22306" x="1993900" y="3486150"/>
          <p14:tracePt t="22365" x="2000250" y="3473450"/>
          <p14:tracePt t="22394" x="2006600" y="3467100"/>
          <p14:tracePt t="22432" x="2032000" y="3441700"/>
          <p14:tracePt t="22464" x="2063750" y="3403600"/>
          <p14:tracePt t="22493" x="2082800" y="3378200"/>
          <p14:tracePt t="22528" x="2127250" y="3340100"/>
          <p14:tracePt t="22566" x="2159000" y="3314700"/>
          <p14:tracePt t="22632" x="2216150" y="3270250"/>
          <p14:tracePt t="22662" x="2254250" y="3244850"/>
          <p14:tracePt t="22712" x="2305050" y="3206750"/>
          <p14:tracePt t="22750" x="2355850" y="3194050"/>
          <p14:tracePt t="22808" x="2476500" y="3168650"/>
          <p14:tracePt t="22810" x="2495550" y="3168650"/>
          <p14:tracePt t="22839" x="2559050" y="3155950"/>
          <p14:tracePt t="22890" x="2755900" y="3136900"/>
          <p14:tracePt t="22921" x="2863850" y="3124200"/>
          <p14:tracePt t="22953" x="2933700" y="3117850"/>
          <p14:tracePt t="23003" x="3111500" y="3111500"/>
          <p14:tracePt t="23070" x="3479800" y="3111500"/>
          <p14:tracePt t="23102" x="3752850" y="3111500"/>
          <p14:tracePt t="23131" x="3867150" y="3111500"/>
          <p14:tracePt t="23182" x="4032250" y="3117850"/>
          <p14:tracePt t="23222" x="4184650" y="3136900"/>
          <p14:tracePt t="23255" x="4273550" y="3149600"/>
          <p14:tracePt t="23287" x="4337050" y="3162300"/>
          <p14:tracePt t="23340" x="4406900" y="3181350"/>
          <p14:tracePt t="23397" x="4413250" y="3181350"/>
          <p14:tracePt t="23803" x="4413250" y="3187700"/>
          <p14:tracePt t="23985" x="4413250" y="3194050"/>
          <p14:tracePt t="24095" x="4057650" y="3238500"/>
          <p14:tracePt t="24194" x="3143250" y="3270250"/>
          <p14:tracePt t="24313" x="2781300" y="3352800"/>
          <p14:tracePt t="24346" x="2762250" y="3359150"/>
          <p14:tracePt t="24377" x="2736850" y="3365500"/>
          <p14:tracePt t="24412" x="2711450" y="3371850"/>
          <p14:tracePt t="24445" x="2660650" y="3384550"/>
          <p14:tracePt t="24475" x="2628900" y="3390900"/>
          <p14:tracePt t="24504" x="2597150" y="3403600"/>
          <p14:tracePt t="24541" x="2546350" y="3409950"/>
          <p14:tracePt t="24617" x="2527300" y="3416300"/>
          <p14:tracePt t="24956" x="2520950" y="3416300"/>
          <p14:tracePt t="25055" x="2457450" y="3416300"/>
          <p14:tracePt t="25086" x="2444750" y="3422650"/>
          <p14:tracePt t="25116" x="2425700" y="3422650"/>
          <p14:tracePt t="25155" x="2413000" y="3422650"/>
          <p14:tracePt t="25210" x="2387600" y="3429000"/>
          <p14:tracePt t="25245" x="2343150" y="3435350"/>
          <p14:tracePt t="25276" x="2273300" y="3441700"/>
          <p14:tracePt t="25308" x="2222500" y="3448050"/>
          <p14:tracePt t="25368" x="2178050" y="3454400"/>
          <p14:tracePt t="25789" x="2178050" y="3460750"/>
          <p14:tracePt t="26007" x="2184400" y="3460750"/>
          <p14:tracePt t="26108" x="2317750" y="3448050"/>
          <p14:tracePt t="26166" x="2393950" y="3441700"/>
          <p14:tracePt t="26204" x="2495550" y="3441700"/>
          <p14:tracePt t="26269" x="2635250" y="3441700"/>
          <p14:tracePt t="26370" x="3079750" y="3467100"/>
          <p14:tracePt t="26374" x="3155950" y="3473450"/>
          <p14:tracePt t="26434" x="3562350" y="3486150"/>
          <p14:tracePt t="26465" x="3784600" y="3505200"/>
          <p14:tracePt t="26494" x="3987800" y="3517900"/>
          <p14:tracePt t="26530" x="4298950" y="3530600"/>
          <p14:tracePt t="26588" x="4648200" y="3524250"/>
          <p14:tracePt t="26618" x="4864100" y="3505200"/>
          <p14:tracePt t="26650" x="5086350" y="3498850"/>
          <p14:tracePt t="26690" x="5441950" y="3505200"/>
          <p14:tracePt t="26722" x="5581650" y="3517900"/>
          <p14:tracePt t="26752" x="5759450" y="3524250"/>
          <p14:tracePt t="26809" x="6153150" y="3568700"/>
          <p14:tracePt t="26812" x="6191250" y="3581400"/>
          <p14:tracePt t="26841" x="6242050" y="3581400"/>
          <p14:tracePt t="26876" x="6324600" y="3587750"/>
          <p14:tracePt t="26923" x="6407150" y="3600450"/>
          <p14:tracePt t="27009" x="6559550" y="3619500"/>
          <p14:tracePt t="27053" x="6584950" y="3625850"/>
          <p14:tracePt t="27087" x="6616700" y="3625850"/>
          <p14:tracePt t="27116" x="6667500" y="3625850"/>
          <p14:tracePt t="27151" x="6699250" y="3625850"/>
          <p14:tracePt t="27256" x="6705600" y="3625850"/>
          <p14:tracePt t="27650" x="6699250" y="3625850"/>
          <p14:tracePt t="27726" x="6680200" y="3625850"/>
          <p14:tracePt t="27756" x="6635750" y="3619500"/>
          <p14:tracePt t="27785" x="6515100" y="3549650"/>
          <p14:tracePt t="27815" x="6203950" y="3346450"/>
          <p14:tracePt t="27868" x="5238750" y="2813050"/>
          <p14:tracePt t="27954" x="3994150" y="2292350"/>
          <p14:tracePt t="28069" x="3536950" y="2254250"/>
          <p14:tracePt t="28129" x="3206750" y="2209800"/>
          <p14:tracePt t="28160" x="3048000" y="2197100"/>
          <p14:tracePt t="28190" x="2908300" y="2171700"/>
          <p14:tracePt t="28220" x="2654300" y="2089150"/>
          <p14:tracePt t="28258" x="2387600" y="1981200"/>
          <p14:tracePt t="28302" x="2247900" y="1924050"/>
          <p14:tracePt t="28309" x="2228850" y="1917700"/>
          <p14:tracePt t="28401" x="2152650" y="1879600"/>
          <p14:tracePt t="28464" x="2146300" y="1879600"/>
          <p14:tracePt t="28494" x="2146300" y="1860550"/>
          <p14:tracePt t="28532" x="2133600" y="1841500"/>
          <p14:tracePt t="28626" x="2114550" y="1778000"/>
          <p14:tracePt t="28835" x="2127250" y="1778000"/>
          <p14:tracePt t="28920" x="2470150" y="1790700"/>
          <p14:tracePt t="28953" x="2705100" y="1790700"/>
          <p14:tracePt t="28983" x="3035300" y="1790700"/>
          <p14:tracePt t="29016" x="3657600" y="1784350"/>
          <p14:tracePt t="29047" x="3924300" y="1784350"/>
          <p14:tracePt t="29080" x="4368800" y="1784350"/>
          <p14:tracePt t="29112" x="4635500" y="1778000"/>
          <p14:tracePt t="29143" x="4895850" y="1778000"/>
          <p14:tracePt t="29177" x="5099050" y="1771650"/>
          <p14:tracePt t="29208" x="5327650" y="1765300"/>
          <p14:tracePt t="29238" x="5448300" y="1765300"/>
          <p14:tracePt t="29268" x="5607050" y="1765300"/>
          <p14:tracePt t="29298" x="5867400" y="1765300"/>
          <p14:tracePt t="29392" x="6597650" y="1739900"/>
          <p14:tracePt t="29397" x="6635750" y="1733550"/>
          <p14:tracePt t="29467" x="6724650" y="1720850"/>
          <p14:tracePt t="29500" x="6743700" y="1720850"/>
          <p14:tracePt t="29552" x="6845300" y="1714500"/>
          <p14:tracePt t="29583" x="6902450" y="1708150"/>
          <p14:tracePt t="29613" x="6953250" y="1708150"/>
          <p14:tracePt t="29642" x="6991350" y="1708150"/>
          <p14:tracePt t="29673" x="7048500" y="1727200"/>
          <p14:tracePt t="29701" x="7061200" y="1727200"/>
          <p14:tracePt t="29819" x="7067550" y="1727200"/>
          <p14:tracePt t="30179" x="7067550" y="1733550"/>
          <p14:tracePt t="30278" x="7054850" y="1752600"/>
          <p14:tracePt t="30383" x="7048500" y="1771650"/>
          <p14:tracePt t="30414" x="7029450" y="1828800"/>
          <p14:tracePt t="30444" x="6953250" y="1962150"/>
          <p14:tracePt t="30517" x="6908800" y="2286000"/>
          <p14:tracePt t="30560" x="6902450" y="2546350"/>
          <p14:tracePt t="30593" x="6870700" y="2736850"/>
          <p14:tracePt t="30626" x="6864350" y="2940050"/>
          <p14:tracePt t="30663" x="6851650" y="3124200"/>
          <p14:tracePt t="30725" x="6800850" y="3517900"/>
          <p14:tracePt t="30789" x="6794500" y="3657600"/>
          <p14:tracePt t="30854" x="6794500" y="3670300"/>
          <p14:tracePt t="31704" x="6788150" y="3657600"/>
          <p14:tracePt t="31861" x="5969000" y="3371850"/>
          <p14:tracePt t="31868" x="5918200" y="3365500"/>
          <p14:tracePt t="31983" x="4826000" y="3251200"/>
          <p14:tracePt t="32070" x="4197350" y="3225800"/>
          <p14:tracePt t="32130" x="3994150" y="3200400"/>
          <p14:tracePt t="32162" x="3898900" y="3187700"/>
          <p14:tracePt t="32208" x="3689350" y="3175000"/>
          <p14:tracePt t="32261" x="3321050" y="3149600"/>
          <p14:tracePt t="32291" x="3149600" y="3143250"/>
          <p14:tracePt t="32321" x="2984500" y="3130550"/>
          <p14:tracePt t="32351" x="2825750" y="3117850"/>
          <p14:tracePt t="32408" x="2635250" y="3079750"/>
          <p14:tracePt t="32447" x="2571750" y="3073400"/>
          <p14:tracePt t="32525" x="2425700" y="3067050"/>
          <p14:tracePt t="32556" x="2387600" y="3067050"/>
          <p14:tracePt t="32589" x="2355850" y="3067050"/>
          <p14:tracePt t="32646" x="2305050" y="3067050"/>
          <p14:tracePt t="32678" x="2266950" y="3060700"/>
          <p14:tracePt t="32738" x="2197100" y="3054350"/>
          <p14:tracePt t="32785" x="2171700" y="3048000"/>
          <p14:tracePt t="32816" x="2152650" y="3041650"/>
          <p14:tracePt t="32878" x="2139950" y="3041650"/>
          <p14:tracePt t="32880" x="2133600" y="3041650"/>
          <p14:tracePt t="32946" x="2120900" y="3028950"/>
          <p14:tracePt t="32991" x="2108200" y="3016250"/>
          <p14:tracePt t="33030" x="2095500" y="3009900"/>
          <p14:tracePt t="33066" x="2082800" y="2990850"/>
          <p14:tracePt t="33134" x="2044700" y="2946400"/>
          <p14:tracePt t="33165" x="2012950" y="2901950"/>
          <p14:tracePt t="33196" x="1981200" y="2844800"/>
          <p14:tracePt t="33225" x="1962150" y="2825750"/>
          <p14:tracePt t="33255" x="1955800" y="2813050"/>
          <p14:tracePt t="33285" x="1955800" y="2768600"/>
          <p14:tracePt t="33315" x="1955800" y="2711450"/>
          <p14:tracePt t="33346" x="1955800" y="2647950"/>
          <p14:tracePt t="33378" x="1981200" y="2578100"/>
          <p14:tracePt t="33434" x="2044700" y="2495550"/>
          <p14:tracePt t="33465" x="2082800" y="2463800"/>
          <p14:tracePt t="33496" x="2114550" y="2451100"/>
          <p14:tracePt t="33528" x="2178050" y="2425700"/>
          <p14:tracePt t="33601" x="2355850" y="2419350"/>
          <p14:tracePt t="33642" x="2387600" y="2413000"/>
          <p14:tracePt t="33693" x="2413000" y="2413000"/>
          <p14:tracePt t="33724" x="2438400" y="2406650"/>
          <p14:tracePt t="33777" x="2552700" y="2400300"/>
          <p14:tracePt t="33823" x="2654300" y="2393950"/>
          <p14:tracePt t="33855" x="2749550" y="2368550"/>
          <p14:tracePt t="33914" x="3086100" y="2305050"/>
          <p14:tracePt t="33946" x="3206750" y="2273300"/>
          <p14:tracePt t="34001" x="3378200" y="2235200"/>
          <p14:tracePt t="34033" x="3479800" y="2222500"/>
          <p14:tracePt t="34063" x="3606800" y="2216150"/>
          <p14:tracePt t="34093" x="3752850" y="2216150"/>
          <p14:tracePt t="34127" x="3822700" y="2216150"/>
          <p14:tracePt t="34180" x="3924300" y="2216150"/>
          <p14:tracePt t="34209" x="3956050" y="2216150"/>
          <p14:tracePt t="34238" x="3975100" y="2216150"/>
          <p14:tracePt t="34276" x="3994150" y="2216150"/>
          <p14:tracePt t="34347" x="4013200" y="2216150"/>
          <p14:tracePt t="37790" x="4019550" y="2216150"/>
          <p14:tracePt t="37906" x="4006850" y="2216150"/>
          <p14:tracePt t="37986" x="3790950" y="2241550"/>
          <p14:tracePt t="38037" x="3594100" y="2279650"/>
          <p14:tracePt t="38067" x="3460750" y="2305050"/>
          <p14:tracePt t="38098" x="3295650" y="2349500"/>
          <p14:tracePt t="38160" x="2806700" y="2489200"/>
          <p14:tracePt t="38201" x="2559050" y="2559050"/>
          <p14:tracePt t="38236" x="2393950" y="2590800"/>
          <p14:tracePt t="38294" x="2349500" y="2597150"/>
          <p14:tracePt t="38374" x="2241550" y="2622550"/>
          <p14:tracePt t="38428" x="2120900" y="2654300"/>
          <p14:tracePt t="38459" x="2089150" y="2654300"/>
          <p14:tracePt t="38590" x="2082800" y="2654300"/>
          <p14:tracePt t="38693" x="2082800" y="2641600"/>
          <p14:tracePt t="38777" x="2101850" y="2432050"/>
          <p14:tracePt t="38848" x="2101850" y="2425700"/>
          <p14:tracePt t="38986" x="2114550" y="2419350"/>
          <p14:tracePt t="39087" x="2247900" y="2374900"/>
          <p14:tracePt t="39154" x="2305050" y="2355850"/>
          <p14:tracePt t="39193" x="2432050" y="2343150"/>
          <p14:tracePt t="39222" x="2520950" y="2336800"/>
          <p14:tracePt t="39260" x="2628900" y="2330450"/>
          <p14:tracePt t="39289" x="2736850" y="2324100"/>
          <p14:tracePt t="39320" x="2997200" y="2305050"/>
          <p14:tracePt t="39392" x="3549650" y="2235200"/>
          <p14:tracePt t="39451" x="3975100" y="2190750"/>
          <p14:tracePt t="39514" x="4375150" y="2197100"/>
          <p14:tracePt t="39545" x="4521200" y="2197100"/>
          <p14:tracePt t="39574" x="4692650" y="2197100"/>
          <p14:tracePt t="39605" x="4806950" y="2197100"/>
          <p14:tracePt t="39663" x="5194300" y="2178050"/>
          <p14:tracePt t="39760" x="5746750" y="2178050"/>
          <p14:tracePt t="39802" x="5962650" y="2184400"/>
          <p14:tracePt t="39833" x="6216650" y="2209800"/>
          <p14:tracePt t="39863" x="6388100" y="2228850"/>
          <p14:tracePt t="39898" x="6432550" y="2235200"/>
          <p14:tracePt t="39955" x="6496050" y="2235200"/>
          <p14:tracePt t="39998" x="6559550" y="2247900"/>
          <p14:tracePt t="40064" x="6584950" y="2260600"/>
          <p14:tracePt t="40115" x="6616700" y="2273300"/>
          <p14:tracePt t="40146" x="6635750" y="2279650"/>
          <p14:tracePt t="40200" x="6661150" y="2292350"/>
          <p14:tracePt t="40247" x="6673850" y="2298700"/>
          <p14:tracePt t="40278" x="6680200" y="2298700"/>
          <p14:tracePt t="40333" x="6699250" y="2298700"/>
          <p14:tracePt t="40380" x="6705600" y="2298700"/>
          <p14:tracePt t="40459" x="6731000" y="2298700"/>
          <p14:tracePt t="40491" x="6737350" y="2298700"/>
          <p14:tracePt t="40550" x="6756400" y="2298700"/>
          <p14:tracePt t="40586" x="6762750" y="2298700"/>
          <p14:tracePt t="40671" x="6769100" y="2298700"/>
          <p14:tracePt t="40712" x="6775450" y="2298700"/>
          <p14:tracePt t="40741" x="6781800" y="2298700"/>
          <p14:tracePt t="40773" x="6788150" y="2298700"/>
          <p14:tracePt t="40803" x="6800850" y="2305050"/>
          <p14:tracePt t="40833" x="6813550" y="2311400"/>
          <p14:tracePt t="40862" x="6819900" y="2324100"/>
          <p14:tracePt t="40899" x="6819900" y="2330450"/>
          <p14:tracePt t="41729" x="6813550" y="2330450"/>
          <p14:tracePt t="41815" x="6686550" y="2393950"/>
          <p14:tracePt t="41849" x="6546850" y="2495550"/>
          <p14:tracePt t="41852" x="6496050" y="2520950"/>
          <p14:tracePt t="41907" x="6096000" y="2749550"/>
          <p14:tracePt t="41981" x="5149850" y="3276600"/>
          <p14:tracePt t="42068" x="4197350" y="3968750"/>
          <p14:tracePt t="42159" x="3657600" y="4495800"/>
          <p14:tracePt t="42247" x="3340100" y="4806950"/>
          <p14:tracePt t="42353" x="3035300" y="5276850"/>
          <p14:tracePt t="42412" x="2908300" y="5524500"/>
          <p14:tracePt t="42474" x="2857500" y="5657850"/>
          <p14:tracePt t="42550" x="2844800" y="5715000"/>
          <p14:tracePt t="42793" x="2838450" y="5708650"/>
          <p14:tracePt t="42876" x="2787650" y="5670550"/>
          <p14:tracePt t="43018" x="2787650" y="5664200"/>
          <p14:tracePt t="43106" x="2762250" y="5568950"/>
          <p14:tracePt t="43139" x="2717800" y="5562600"/>
          <p14:tracePt t="43172" x="2647950" y="5575300"/>
          <p14:tracePt t="43219" x="2584450" y="5619750"/>
          <p14:tracePt t="43311" x="2514600" y="5664200"/>
          <p14:tracePt t="43364" x="2495550" y="5689600"/>
          <p14:tracePt t="43397" x="2463800" y="5715000"/>
          <p14:tracePt t="43428" x="2444750" y="5734050"/>
          <p14:tracePt t="43462" x="2419350" y="5759450"/>
          <p14:tracePt t="43493" x="2393950" y="5803900"/>
          <p14:tracePt t="43523" x="2362200" y="5835650"/>
          <p14:tracePt t="43555" x="2349500" y="5854700"/>
          <p14:tracePt t="44761" x="2343150" y="5861050"/>
          <p14:tracePt t="44850" x="2311400" y="5880100"/>
          <p14:tracePt t="44926" x="2279650" y="5892800"/>
          <p14:tracePt t="45003" x="2222500" y="5848350"/>
          <p14:tracePt t="45035" x="2178050" y="5778500"/>
          <p14:tracePt t="45090" x="2146300" y="5651500"/>
          <p14:tracePt t="45181" x="2146300" y="5588000"/>
          <p14:tracePt t="45247" x="2159000" y="5568950"/>
          <p14:tracePt t="45323" x="2178050" y="5543550"/>
          <p14:tracePt t="45374" x="2184400" y="5537200"/>
          <p14:tracePt t="45415" x="2190750" y="5530850"/>
          <p14:tracePt t="45444" x="2209800" y="5499100"/>
          <p14:tracePt t="45475" x="2235200" y="5480050"/>
          <p14:tracePt t="45512" x="2254250" y="5448300"/>
          <p14:tracePt t="45551" x="2279650" y="5410200"/>
          <p14:tracePt t="45607" x="2324100" y="5346700"/>
          <p14:tracePt t="45640" x="2336800" y="5327650"/>
          <p14:tracePt t="45701" x="2374900" y="5283200"/>
          <p14:tracePt t="45730" x="2381250" y="5283200"/>
          <p14:tracePt t="45761" x="2381250" y="5276850"/>
          <p14:tracePt t="45792" x="2393950" y="5276850"/>
          <p14:tracePt t="45823" x="2419350" y="5270500"/>
          <p14:tracePt t="45853" x="2470150" y="5270500"/>
          <p14:tracePt t="45914" x="2489200" y="5270500"/>
          <p14:tracePt t="46019" x="2489200" y="5264150"/>
          <p14:tracePt t="46729" x="2495550" y="5257800"/>
          <p14:tracePt t="46806" x="2584450" y="5226050"/>
          <p14:tracePt t="46838" x="2603500" y="5226050"/>
          <p14:tracePt t="46902" x="2609850" y="5226050"/>
          <p14:tracePt t="47324" x="2616200" y="5226050"/>
          <p14:tracePt t="47402" x="2794000" y="5226050"/>
          <p14:tracePt t="47437" x="2857500" y="5226050"/>
          <p14:tracePt t="47467" x="2901950" y="5226050"/>
          <p14:tracePt t="47496" x="2952750" y="5226050"/>
          <p14:tracePt t="47528" x="3016250" y="5226050"/>
          <p14:tracePt t="47558" x="3092450" y="5226050"/>
          <p14:tracePt t="47592" x="3175000" y="5226050"/>
          <p14:tracePt t="47653" x="3295650" y="5213350"/>
          <p14:tracePt t="47712" x="3492500" y="5213350"/>
          <p14:tracePt t="47744" x="3695700" y="5213350"/>
          <p14:tracePt t="47774" x="3898900" y="5213350"/>
          <p14:tracePt t="47807" x="4121150" y="5213350"/>
          <p14:tracePt t="47837" x="4349750" y="5194300"/>
          <p14:tracePt t="47881" x="4705350" y="5181600"/>
          <p14:tracePt t="47913" x="5060950" y="5168900"/>
          <p14:tracePt t="47942" x="5422900" y="5162550"/>
          <p14:tracePt t="47976" x="5626100" y="5162550"/>
          <p14:tracePt t="48034" x="5651500" y="5156200"/>
          <p14:tracePt t="48092" x="5676900" y="5143500"/>
          <p14:tracePt t="48134" x="5689600" y="5143500"/>
          <p14:tracePt t="48190" x="5702300" y="5130800"/>
          <p14:tracePt t="48221" x="5715000" y="5124450"/>
          <p14:tracePt t="48252" x="5721350" y="5124450"/>
          <p14:tracePt t="48282" x="5721350" y="5118100"/>
          <p14:tracePt t="48314" x="5727700" y="5118100"/>
          <p14:tracePt t="48345" x="5734050" y="5111750"/>
          <p14:tracePt t="48374" x="5753100" y="5105400"/>
          <p14:tracePt t="48404" x="5765800" y="5105400"/>
          <p14:tracePt t="48434" x="5772150" y="5105400"/>
          <p14:tracePt t="48508" x="5861050" y="5124450"/>
          <p14:tracePt t="48570" x="6070600" y="5156200"/>
          <p14:tracePt t="48666" x="6076950" y="5156200"/>
          <p14:tracePt t="48723" x="6038850" y="5238750"/>
          <p14:tracePt t="48760" x="5981700" y="5264150"/>
          <p14:tracePt t="49063" x="5988050" y="5257800"/>
          <p14:tracePt t="49145" x="6203950" y="5207000"/>
          <p14:tracePt t="49193" x="6267450" y="5200650"/>
          <p14:tracePt t="49270" x="6451600" y="5219700"/>
          <p14:tracePt t="49303" x="6502400" y="5264150"/>
          <p14:tracePt t="49333" x="6559550" y="5289550"/>
          <p14:tracePt t="49367" x="6610350" y="5327650"/>
          <p14:tracePt t="49369" x="6623050" y="5334000"/>
          <p14:tracePt t="49444" x="6750050" y="5588000"/>
          <p14:tracePt t="49476" x="6756400" y="5632450"/>
          <p14:tracePt t="49531" x="6775450" y="5702300"/>
          <p14:tracePt t="49576" x="6781800" y="5721350"/>
          <p14:tracePt t="49606" x="6781800" y="5734050"/>
          <p14:tracePt t="49635" x="6794500" y="5753100"/>
          <p14:tracePt t="49665" x="6800850" y="5778500"/>
          <p14:tracePt t="49695" x="6807200" y="5791200"/>
          <p14:tracePt t="49753" x="6813550" y="5791200"/>
          <p14:tracePt t="49835" x="6819900" y="5791200"/>
          <p14:tracePt t="49919" x="6826250" y="5791200"/>
          <p14:tracePt t="50136" x="6838950" y="5791200"/>
          <p14:tracePt t="50221" x="6915150" y="5930900"/>
          <p14:tracePt t="50282" x="6934200" y="5975350"/>
          <p14:tracePt t="50394" x="6991350" y="6051550"/>
          <p14:tracePt t="50459" x="7016750" y="6064250"/>
          <p14:tracePt t="50500" x="7035800" y="6070600"/>
          <p14:tracePt t="50582" x="7048500" y="6070600"/>
          <p14:tracePt t="50691" x="7029450" y="5899150"/>
          <p14:tracePt t="50764" x="6985000" y="5676900"/>
          <p14:tracePt t="50797" x="6934200" y="5473700"/>
          <p14:tracePt t="50828" x="6915150" y="5302250"/>
          <p14:tracePt t="50861" x="6908800" y="5213350"/>
          <p14:tracePt t="50891" x="6908800" y="5092700"/>
          <p14:tracePt t="50923" x="6908800" y="4927600"/>
          <p14:tracePt t="50958" x="6908800" y="4762500"/>
          <p14:tracePt t="50992" x="6908800" y="4572000"/>
          <p14:tracePt t="51022" x="6883400" y="4349750"/>
          <p14:tracePt t="51078" x="6864350" y="4076700"/>
          <p14:tracePt t="51116" x="6851650" y="3892550"/>
          <p14:tracePt t="51146" x="6838950" y="3702050"/>
          <p14:tracePt t="51178" x="6819900" y="3587750"/>
          <p14:tracePt t="51208" x="6807200" y="3492500"/>
          <p14:tracePt t="51242" x="6788150" y="3308350"/>
          <p14:tracePt t="51329" x="6731000" y="2990850"/>
          <p14:tracePt t="51397" x="6699250" y="2800350"/>
          <p14:tracePt t="51441" x="6648450" y="2641600"/>
          <p14:tracePt t="51523" x="6489700" y="2241550"/>
          <p14:tracePt t="51569" x="6400800" y="2089150"/>
          <p14:tracePt t="51599" x="6350000" y="2051050"/>
          <p14:tracePt t="51633" x="6267450" y="2012950"/>
          <p14:tracePt t="51662" x="6153150" y="1974850"/>
          <p14:tracePt t="51703" x="5956300" y="1943100"/>
          <p14:tracePt t="51790" x="5721350" y="1943100"/>
          <p14:tracePt t="51836" x="5530850" y="1949450"/>
          <p14:tracePt t="51936" x="5416550" y="1955800"/>
          <p14:tracePt t="51974" x="5359400" y="1955800"/>
          <p14:tracePt t="52005" x="5295900" y="1955800"/>
          <p14:tracePt t="52035" x="5257800" y="1955800"/>
          <p14:tracePt t="52068" x="5175250" y="1949450"/>
          <p14:tracePt t="52122" x="4984750" y="1930400"/>
          <p14:tracePt t="52159" x="4845050" y="1911350"/>
          <p14:tracePt t="52190" x="4667250" y="1892300"/>
          <p14:tracePt t="52224" x="4527550" y="1885950"/>
          <p14:tracePt t="52257" x="4375150" y="1885950"/>
          <p14:tracePt t="52290" x="4229100" y="1885950"/>
          <p14:tracePt t="52362" x="3898900" y="1885950"/>
          <p14:tracePt t="52391" x="3810000" y="1898650"/>
          <p14:tracePt t="52393" x="3784600" y="1905000"/>
          <p14:tracePt t="52426" x="3670300" y="1917700"/>
          <p14:tracePt t="52485" x="3441700" y="1955800"/>
          <p14:tracePt t="52527" x="3302000" y="2000250"/>
          <p14:tracePt t="52556" x="3187700" y="2025650"/>
          <p14:tracePt t="52587" x="3124200" y="2044700"/>
          <p14:tracePt t="52617" x="3086100" y="2044700"/>
          <p14:tracePt t="52647" x="3028950" y="2057400"/>
          <p14:tracePt t="52699" x="2863850" y="2076450"/>
          <p14:tracePt t="52760" x="2616200" y="2114550"/>
          <p14:tracePt t="52790" x="2501900" y="2120900"/>
          <p14:tracePt t="52824" x="2298700" y="2152650"/>
          <p14:tracePt t="52854" x="2139950" y="2178050"/>
          <p14:tracePt t="52888" x="1962150" y="2235200"/>
          <p14:tracePt t="52940" x="1587500" y="2400300"/>
          <p14:tracePt t="52974" x="1543050" y="2457450"/>
          <p14:tracePt t="53004" x="1536700" y="2520950"/>
          <p14:tracePt t="53062" x="1536700" y="2762250"/>
          <p14:tracePt t="53092" x="1536700" y="2863850"/>
          <p14:tracePt t="53121" x="1524000" y="2990850"/>
          <p14:tracePt t="53151" x="1511300" y="3092450"/>
          <p14:tracePt t="53181" x="1511300" y="3206750"/>
          <p14:tracePt t="53212" x="1511300" y="3308350"/>
          <p14:tracePt t="53244" x="1511300" y="3467100"/>
          <p14:tracePt t="53275" x="1543050" y="3676650"/>
          <p14:tracePt t="53308" x="1587500" y="3886200"/>
          <p14:tracePt t="53338" x="1606550" y="4006850"/>
          <p14:tracePt t="53368" x="1663700" y="4222750"/>
          <p14:tracePt t="53402" x="1778000" y="4527550"/>
          <p14:tracePt t="53434" x="1828800" y="4673600"/>
          <p14:tracePt t="53485" x="1930400" y="4864100"/>
          <p14:tracePt t="53554" x="2101850" y="5194300"/>
          <p14:tracePt t="53590" x="2235200" y="5454650"/>
          <p14:tracePt t="53626" x="2273300" y="5518150"/>
          <p14:tracePt t="53657" x="2298700" y="5562600"/>
          <p14:tracePt t="53686" x="2374900" y="5651500"/>
          <p14:tracePt t="53719" x="2470150" y="5791200"/>
          <p14:tracePt t="53750" x="2501900" y="5829300"/>
          <p14:tracePt t="53781" x="2565400" y="5886450"/>
          <p14:tracePt t="53814" x="2622550" y="5924550"/>
          <p14:tracePt t="53847" x="2641600" y="5930900"/>
          <p14:tracePt t="53880" x="2673350" y="5943600"/>
          <p14:tracePt t="53936" x="2679700" y="5949950"/>
          <p14:tracePt t="54747" x="2679700" y="5911850"/>
          <p14:tracePt t="54835" x="2457450" y="4692650"/>
          <p14:tracePt t="54913" x="2444750" y="4565650"/>
          <p14:tracePt t="54972" x="2432050" y="4552950"/>
          <p14:tracePt t="55003" x="2425700" y="4552950"/>
          <p14:tracePt t="55032" x="2425700" y="4546600"/>
          <p14:tracePt t="55090" x="2432050" y="4521200"/>
          <p14:tracePt t="55124" x="2444750" y="4457700"/>
          <p14:tracePt t="55184" x="2463800" y="4324350"/>
          <p14:tracePt t="55287" x="2470150" y="4324350"/>
          <p14:tracePt t="55377" x="2603500" y="4432300"/>
          <p14:tracePt t="55437" x="2635250" y="4464050"/>
          <p14:tracePt t="55441" x="2647950" y="4464050"/>
          <p14:tracePt t="55488" x="2654300" y="4489450"/>
          <p14:tracePt t="55581" x="2698750" y="4527550"/>
          <p14:tracePt t="55618" x="2705100" y="4527550"/>
          <p14:tracePt t="55982" x="2705100" y="4521200"/>
          <p14:tracePt t="56068" x="2628900" y="4044950"/>
          <p14:tracePt t="56100" x="2628900" y="3797300"/>
          <p14:tracePt t="56131" x="2654300" y="3670300"/>
          <p14:tracePt t="56163" x="2705100" y="3556000"/>
          <p14:tracePt t="56219" x="2755900" y="3384550"/>
          <p14:tracePt t="56300" x="2787650" y="3308350"/>
          <p14:tracePt t="56377" x="2800350" y="3270250"/>
          <p14:tracePt t="56456" x="2819400" y="3149600"/>
          <p14:tracePt t="56535" x="2838450" y="2959100"/>
          <p14:tracePt t="56595" x="2844800" y="2952750"/>
          <p14:tracePt t="56829" x="2844800" y="2971800"/>
          <p14:tracePt t="56916" x="2844800" y="3384550"/>
          <p14:tracePt t="56921" x="2844800" y="3429000"/>
          <p14:tracePt t="57004" x="2838450" y="4013200"/>
          <p14:tracePt t="57083" x="2832100" y="4413250"/>
          <p14:tracePt t="57136" x="2825750" y="4699000"/>
          <p14:tracePt t="57174" x="2825750" y="4838700"/>
          <p14:tracePt t="57210" x="2825750" y="4940300"/>
          <p14:tracePt t="57268" x="2832100" y="4978400"/>
          <p14:tracePt t="59599" x="2838450" y="4978400"/>
          <p14:tracePt t="59690" x="2870200" y="4972050"/>
          <p14:tracePt t="71510" x="2895600" y="4946650"/>
          <p14:tracePt t="71618" x="5359400" y="3714750"/>
          <p14:tracePt t="71687" x="6604000" y="2622550"/>
          <p14:tracePt t="71824" x="7848600" y="2012950"/>
          <p14:tracePt t="71915" x="8185150" y="1828800"/>
          <p14:tracePt t="72061" x="9315450" y="1422400"/>
          <p14:tracePt t="72201" x="9531350" y="1498600"/>
          <p14:tracePt t="72357" x="9721850" y="1784350"/>
          <p14:tracePt t="72433" x="9740900" y="1866900"/>
          <p14:tracePt t="72478" x="9747250" y="1955800"/>
          <p14:tracePt t="72485" x="9747250" y="1962150"/>
          <p14:tracePt t="72568" x="9747250" y="2070100"/>
          <p14:tracePt t="72635" x="9721850" y="2171700"/>
          <p14:tracePt t="72666" x="9696450" y="2216150"/>
          <p14:tracePt t="72724" x="9632950" y="2336800"/>
          <p14:tracePt t="72757" x="9607550" y="2393950"/>
          <p14:tracePt t="72786" x="9588500" y="2413000"/>
          <p14:tracePt t="72825" x="9563100" y="2432050"/>
          <p14:tracePt t="72869" x="9499600" y="2451100"/>
          <p14:tracePt t="72938" x="9302750" y="2540000"/>
          <p14:tracePt t="72942" x="9277350" y="2546350"/>
          <p14:tracePt t="72977" x="9207500" y="2590800"/>
          <p14:tracePt t="73054" x="9055100" y="2654300"/>
          <p14:tracePt t="73089" x="8985250" y="2660650"/>
          <p14:tracePt t="73148" x="8807450" y="2686050"/>
          <p14:tracePt t="73178" x="8737600" y="2692400"/>
          <p14:tracePt t="73235" x="8629650" y="2660650"/>
          <p14:tracePt t="73276" x="8559800" y="2603500"/>
          <p14:tracePt t="73313" x="8521700" y="2533650"/>
          <p14:tracePt t="73383" x="8509000" y="2368550"/>
          <p14:tracePt t="73413" x="8566150" y="2292350"/>
          <p14:tracePt t="73556" x="8864600" y="2273300"/>
          <p14:tracePt t="73588" x="8915400" y="2305050"/>
          <p14:tracePt t="73644" x="8947150" y="2393950"/>
          <p14:tracePt t="73686" x="8978900" y="2527300"/>
          <p14:tracePt t="73742" x="9017000" y="2857500"/>
          <p14:tracePt t="73775" x="9017000" y="3143250"/>
          <p14:tracePt t="73805" x="9010650" y="3314700"/>
          <p14:tracePt t="73865" x="9010650" y="3689350"/>
          <p14:tracePt t="73925" x="8953500" y="4108450"/>
          <p14:tracePt t="73957" x="8921750" y="4222750"/>
          <p14:tracePt t="73960" x="8921750" y="4229100"/>
          <p14:tracePt t="73989" x="8915400" y="4286250"/>
          <p14:tracePt t="74045" x="8883650" y="4533900"/>
          <p14:tracePt t="74075" x="8832850" y="4775200"/>
          <p14:tracePt t="74131" x="8788400" y="5181600"/>
          <p14:tracePt t="74163" x="8801100" y="5226050"/>
          <p14:tracePt t="74198" x="8813800" y="5232400"/>
          <p14:tracePt t="74254" x="8883650" y="5219700"/>
          <p14:tracePt t="74288" x="8890000" y="5175250"/>
          <p14:tracePt t="74318" x="8890000" y="5137150"/>
          <p14:tracePt t="74348" x="8883650" y="5073650"/>
          <p14:tracePt t="74382" x="8826500" y="4978400"/>
          <p14:tracePt t="74413" x="8763000" y="4902200"/>
          <p14:tracePt t="74442" x="8718550" y="4851400"/>
          <p14:tracePt t="74473" x="8680450" y="4838700"/>
          <p14:tracePt t="74504" x="8636000" y="4832350"/>
          <p14:tracePt t="74534" x="8585200" y="4832350"/>
          <p14:tracePt t="74564" x="8470900" y="4851400"/>
          <p14:tracePt t="74594" x="8388350" y="4883150"/>
          <p14:tracePt t="74625" x="8324850" y="4927600"/>
          <p14:tracePt t="74656" x="8261350" y="5010150"/>
          <p14:tracePt t="74696" x="8166100" y="5194300"/>
          <p14:tracePt t="74779" x="8153400" y="5695950"/>
          <p14:tracePt t="74821" x="8197850" y="5911850"/>
          <p14:tracePt t="74876" x="8318500" y="6191250"/>
          <p14:tracePt t="74907" x="8413750" y="6299200"/>
          <p14:tracePt t="74938" x="8547100" y="6362700"/>
          <p14:tracePt t="74968" x="8686800" y="6381750"/>
          <p14:tracePt t="75000" x="8845550" y="6381750"/>
          <p14:tracePt t="75029" x="9042400" y="6356350"/>
          <p14:tracePt t="75060" x="9112250" y="6286500"/>
          <p14:tracePt t="75091" x="9150350" y="6159500"/>
          <p14:tracePt t="75122" x="9175750" y="6007100"/>
          <p14:tracePt t="75153" x="9182100" y="5892800"/>
          <p14:tracePt t="75183" x="9182100" y="5822950"/>
          <p14:tracePt t="75212" x="9163050" y="5765800"/>
          <p14:tracePt t="75243" x="9150350" y="5727700"/>
          <p14:tracePt t="75277" x="9131300" y="5676900"/>
          <p14:tracePt t="75347" x="9093200" y="5619750"/>
          <p14:tracePt t="75435" x="9086850" y="5607050"/>
          <p14:tracePt t="75464" x="9080500" y="5600700"/>
          <p14:tracePt t="75532" x="9080500" y="5594350"/>
          <p14:tracePt t="75656" x="9074150" y="5588000"/>
          <p14:tracePt t="75734" x="9067800" y="5575300"/>
          <p14:tracePt t="77445" x="9061450" y="5575300"/>
          <p14:tracePt t="77535" x="9055100" y="5568950"/>
          <p14:tracePt t="77685" x="9048750" y="5568950"/>
          <p14:tracePt t="78021" x="9048750" y="5562600"/>
          <p14:tracePt t="79343" x="9042400" y="5562600"/>
          <p14:tracePt t="79466" x="9036050" y="5562600"/>
          <p14:tracePt t="79678" x="9029700" y="5562600"/>
          <p14:tracePt t="81549" x="9029700" y="5543550"/>
          <p14:tracePt t="81658" x="9042400" y="5461000"/>
          <p14:tracePt t="81895" x="9042400" y="5448300"/>
          <p14:tracePt t="81980" x="9080500" y="5041900"/>
          <p14:tracePt t="82064" x="9182100" y="4552950"/>
          <p14:tracePt t="82109" x="9213850" y="4305300"/>
          <p14:tracePt t="82148" x="9251950" y="4127500"/>
          <p14:tracePt t="82192" x="9283700" y="4006850"/>
          <p14:tracePt t="82267" x="9309100" y="3943350"/>
          <p14:tracePt t="82303" x="9328150" y="3886200"/>
          <p14:tracePt t="82378" x="9448800" y="3594100"/>
          <p14:tracePt t="82414" x="9525000" y="3479800"/>
          <p14:tracePt t="82448" x="9607550" y="3409950"/>
          <p14:tracePt t="82506" x="9728200" y="3308350"/>
          <p14:tracePt t="82580" x="9759950" y="3282950"/>
          <p14:tracePt t="82983" x="9753600" y="3289300"/>
          <p14:tracePt t="83325" x="9753600" y="3295650"/>
          <p14:tracePt t="83412" x="9734550" y="3308350"/>
          <p14:tracePt t="83507" x="9740900" y="3308350"/>
          <p14:tracePt t="83575" x="9747250" y="3308350"/>
          <p14:tracePt t="83980" x="9747250" y="3302000"/>
          <p14:tracePt t="84067" x="9620250" y="3136900"/>
          <p14:tracePt t="84102" x="9518650" y="3048000"/>
          <p14:tracePt t="84132" x="9448800" y="2990850"/>
          <p14:tracePt t="84162" x="9359900" y="2927350"/>
          <p14:tracePt t="84190" x="9271000" y="2857500"/>
          <p14:tracePt t="84220" x="9156700" y="2762250"/>
          <p14:tracePt t="84251" x="9042400" y="2686050"/>
          <p14:tracePt t="84280" x="8966200" y="2628900"/>
          <p14:tracePt t="84310" x="8953500" y="2622550"/>
          <p14:tracePt t="84339" x="8940800" y="2622550"/>
          <p14:tracePt t="85009" x="8934450" y="2603500"/>
          <p14:tracePt t="85111" x="8858250" y="2520950"/>
          <p14:tracePt t="85144" x="8807450" y="2476500"/>
          <p14:tracePt t="85181" x="8737600" y="2444750"/>
          <p14:tracePt t="85211" x="8718550" y="2438400"/>
          <p14:tracePt t="85245" x="8712200" y="2438400"/>
          <p14:tracePt t="85305" x="8699500" y="2438400"/>
          <p14:tracePt t="85528" x="8705850" y="2438400"/>
          <p14:tracePt t="85625" x="9734550" y="2508250"/>
          <p14:tracePt t="85743" x="9766300" y="2508250"/>
          <p14:tracePt t="85944" x="9772650" y="2508250"/>
          <p14:tracePt t="86091" x="9779000" y="2508250"/>
          <p14:tracePt t="86173" x="9785350" y="2520950"/>
          <p14:tracePt t="86266" x="9779000" y="2533650"/>
          <p14:tracePt t="86360" x="9613900" y="2876550"/>
          <p14:tracePt t="86418" x="9620250" y="2901950"/>
          <p14:tracePt t="86462" x="9658350" y="2940050"/>
          <p14:tracePt t="86539" x="9855200" y="3041650"/>
          <p14:tracePt t="86577" x="9950450" y="3079750"/>
          <p14:tracePt t="86651" x="10064750" y="3092450"/>
          <p14:tracePt t="86681" x="10077450" y="3086100"/>
          <p14:tracePt t="86714" x="10096500" y="3067050"/>
          <p14:tracePt t="86744" x="10115550" y="3041650"/>
          <p14:tracePt t="86776" x="10147300" y="3016250"/>
          <p14:tracePt t="86806" x="10166350" y="2978150"/>
          <p14:tracePt t="86842" x="10185400" y="2952750"/>
          <p14:tracePt t="86871" x="10198100" y="2933700"/>
          <p14:tracePt t="86901" x="10198100" y="2882900"/>
          <p14:tracePt t="86971" x="10147300" y="2679700"/>
          <p14:tracePt t="87006" x="10096500" y="2609850"/>
          <p14:tracePt t="87038" x="10064750" y="2584450"/>
          <p14:tracePt t="87097" x="10001250" y="2565400"/>
          <p14:tracePt t="87161" x="9975850" y="2559050"/>
          <p14:tracePt t="87463" x="9975850" y="2565400"/>
          <p14:tracePt t="87552" x="9963150" y="2597150"/>
          <p14:tracePt t="87607" x="9956800" y="2603500"/>
          <p14:tracePt t="87697" x="9880600" y="2730500"/>
          <p14:tracePt t="87788" x="9734550" y="3225800"/>
          <p14:tracePt t="87850" x="9671050" y="3568700"/>
          <p14:tracePt t="87881" x="9613900" y="3740150"/>
          <p14:tracePt t="87913" x="9556750" y="3892550"/>
          <p14:tracePt t="87976" x="9467850" y="4203700"/>
          <p14:tracePt t="88035" x="9353550" y="4686300"/>
          <p14:tracePt t="88067" x="9353550" y="5118100"/>
          <p14:tracePt t="88125" x="9436100" y="5581650"/>
          <p14:tracePt t="88162" x="9461500" y="5670550"/>
          <p14:tracePt t="88221" x="9474200" y="5695950"/>
          <p14:tracePt t="88635" x="9480550" y="5689600"/>
          <p14:tracePt t="88718" x="9493250" y="5664200"/>
          <p14:tracePt t="88752" x="9493250" y="5657850"/>
          <p14:tracePt t="88832" x="9531350" y="5676900"/>
          <p14:tracePt t="88882" x="9671050" y="5797550"/>
          <p14:tracePt t="88932" x="9721850" y="5854700"/>
          <p14:tracePt t="89016" x="9779000" y="5829300"/>
          <p14:tracePt t="89019" x="9785350" y="5822950"/>
          <p14:tracePt t="89066" x="9804400" y="5822950"/>
          <p14:tracePt t="89169" x="9804400" y="5816600"/>
          <p14:tracePt t="89562" x="9804400" y="5803900"/>
          <p14:tracePt t="89652" x="9804400" y="5784850"/>
          <p14:tracePt t="89832" x="9798050" y="5778500"/>
          <p14:tracePt t="89920" x="9582150" y="5619750"/>
          <p14:tracePt t="89969" x="9467850" y="5518150"/>
          <p14:tracePt t="90012" x="9207500" y="5422900"/>
          <p14:tracePt t="90052" x="8953500" y="5384800"/>
          <p14:tracePt t="90054" x="8877300" y="5378450"/>
          <p14:tracePt t="90083" x="8636000" y="5359400"/>
          <p14:tracePt t="90113" x="8489950" y="5365750"/>
          <p14:tracePt t="90142" x="8439150" y="5378450"/>
          <p14:tracePt t="90173" x="8382000" y="5429250"/>
          <p14:tracePt t="90208" x="8350250" y="5467350"/>
          <p14:tracePt t="90239" x="8343900" y="5473700"/>
          <p14:tracePt t="90324" x="8350250" y="5473700"/>
          <p14:tracePt t="90382" x="8496300" y="5422900"/>
          <p14:tracePt t="90412" x="8642350" y="5353050"/>
          <p14:tracePt t="90443" x="8902700" y="5251450"/>
          <p14:tracePt t="90476" x="9074150" y="5200650"/>
          <p14:tracePt t="90506" x="9220200" y="5175250"/>
          <p14:tracePt t="90536" x="9334500" y="5175250"/>
          <p14:tracePt t="90569" x="9588500" y="5219700"/>
          <p14:tracePt t="90598" x="9880600" y="5391150"/>
          <p14:tracePt t="90630" x="9956800" y="5448300"/>
          <p14:tracePt t="90819" x="9956800" y="5454650"/>
          <p14:tracePt t="91060" x="9956800" y="5448300"/>
          <p14:tracePt t="91151" x="9950450" y="5429250"/>
          <p14:tracePt t="91306" x="9931400" y="5422900"/>
          <p14:tracePt t="91338" x="9912350" y="5422900"/>
          <p14:tracePt t="91401" x="9874250" y="5416550"/>
          <p14:tracePt t="91456" x="9829800" y="5422900"/>
          <p14:tracePt t="91486" x="9810750" y="5435600"/>
          <p14:tracePt t="91516" x="9791700" y="5448300"/>
          <p14:tracePt t="91583" x="9728200" y="5524500"/>
          <p14:tracePt t="91661" x="9690100" y="5613400"/>
          <p14:tracePt t="91692" x="9683750" y="5651500"/>
          <p14:tracePt t="91728" x="9683750" y="5727700"/>
          <p14:tracePt t="91814" x="9715500" y="5911850"/>
          <p14:tracePt t="91951" x="9810750" y="6140450"/>
          <p14:tracePt t="91986" x="9874250" y="6191250"/>
          <p14:tracePt t="92015" x="9893300" y="6197600"/>
          <p14:tracePt t="92047" x="9912350" y="6203950"/>
          <p14:tracePt t="92080" x="9963150" y="6216650"/>
          <p14:tracePt t="92112" x="10039350" y="6223000"/>
          <p14:tracePt t="92146" x="10229850" y="6235700"/>
          <p14:tracePt t="92200" x="10439400" y="6242050"/>
          <p14:tracePt t="92231" x="10439400" y="6235700"/>
          <p14:tracePt t="92289" x="10452100" y="6146800"/>
          <p14:tracePt t="92324" x="10452100" y="6083300"/>
          <p14:tracePt t="92354" x="10452100" y="6057900"/>
          <p14:tracePt t="92408" x="10452100" y="6051550"/>
          <p14:tracePt t="92684" x="10445750" y="6051550"/>
          <p14:tracePt t="92790" x="10439400" y="6051550"/>
          <p14:tracePt t="93171" x="10439400" y="6045200"/>
          <p14:tracePt t="93251" x="10274300" y="5715000"/>
          <p14:tracePt t="93292" x="10229850" y="5549900"/>
          <p14:tracePt t="93323" x="10198100" y="5391150"/>
          <p14:tracePt t="93352" x="10013950" y="5086350"/>
          <p14:tracePt t="93387" x="9766300" y="4737100"/>
          <p14:tracePt t="93446" x="9423400" y="4197350"/>
          <p14:tracePt t="93508" x="9086850" y="3816350"/>
          <p14:tracePt t="93593" x="8604250" y="3295650"/>
          <p14:tracePt t="93682" x="8267700" y="3041650"/>
          <p14:tracePt t="93745" x="8128000" y="2952750"/>
          <p14:tracePt t="93801" x="7975600" y="2838450"/>
          <p14:tracePt t="93831" x="7893050" y="2787650"/>
          <p14:tracePt t="93862" x="7842250" y="2762250"/>
          <p14:tracePt t="93894" x="7829550" y="2755900"/>
          <p14:tracePt t="93925" x="7816850" y="2749550"/>
          <p14:tracePt t="93993" x="7816850" y="2743200"/>
          <p14:tracePt t="94024" x="7810500" y="2743200"/>
          <p14:tracePt t="94124" x="7810500" y="2736850"/>
          <p14:tracePt t="94223" x="7810500" y="2730500"/>
          <p14:tracePt t="94255" x="7810500" y="2711450"/>
          <p14:tracePt t="94285" x="7810500" y="2698750"/>
          <p14:tracePt t="94354" x="7823200" y="2679700"/>
          <p14:tracePt t="94399" x="7829550" y="2673350"/>
          <p14:tracePt t="94854" x="7829550" y="2679700"/>
          <p14:tracePt t="94931" x="7829550" y="2736850"/>
          <p14:tracePt t="94971" x="7829550" y="2743200"/>
          <p14:tracePt t="95091" x="7810500" y="2762250"/>
          <p14:tracePt t="95121" x="7785100" y="2794000"/>
          <p14:tracePt t="95157" x="7727950" y="2882900"/>
          <p14:tracePt t="95189" x="7689850" y="2952750"/>
          <p14:tracePt t="95220" x="7651750" y="3028950"/>
          <p14:tracePt t="95249" x="7594600" y="3143250"/>
          <p14:tracePt t="95281" x="7531100" y="3251200"/>
          <p14:tracePt t="95323" x="7429500" y="3378200"/>
          <p14:tracePt t="95423" x="7188200" y="3670300"/>
          <p14:tracePt t="95478" x="7073900" y="3790950"/>
          <p14:tracePt t="95515" x="6991350" y="3879850"/>
          <p14:tracePt t="95589" x="6946900" y="3924300"/>
          <p14:tracePt t="95646" x="6934200" y="3924300"/>
          <p14:tracePt t="95759" x="6940550" y="3911600"/>
          <p14:tracePt t="95799" x="7029450" y="3746500"/>
          <p14:tracePt t="95830" x="7200900" y="3422650"/>
          <p14:tracePt t="95861" x="7378700" y="3143250"/>
          <p14:tracePt t="95894" x="7531100" y="2914650"/>
          <p14:tracePt t="95924" x="7639050" y="2749550"/>
          <p14:tracePt t="95960" x="7696200" y="2673350"/>
          <p14:tracePt t="96799" x="7683500" y="2609850"/>
          <p14:tracePt t="96879" x="7588250" y="2495550"/>
          <p14:tracePt t="96914" x="7550150" y="2489200"/>
          <p14:tracePt t="96947" x="7518400" y="2476500"/>
          <p14:tracePt t="97012" x="7366000" y="2432050"/>
          <p14:tracePt t="97068" x="7258050" y="2413000"/>
          <p14:tracePt t="97102" x="7200900" y="2413000"/>
          <p14:tracePt t="97132" x="7112000" y="2413000"/>
          <p14:tracePt t="97162" x="7023100" y="2400300"/>
          <p14:tracePt t="97192" x="6921500" y="2368550"/>
          <p14:tracePt t="97227" x="6800850" y="2317750"/>
          <p14:tracePt t="97300" x="6489700" y="2203450"/>
          <p14:tracePt t="97332" x="6369050" y="2159000"/>
          <p14:tracePt t="97361" x="6248400" y="2120900"/>
          <p14:tracePt t="97390" x="6127750" y="2101850"/>
          <p14:tracePt t="97420" x="6045200" y="2082800"/>
          <p14:tracePt t="97452" x="6026150" y="2082800"/>
          <p14:tracePt t="97482" x="5975350" y="2076450"/>
          <p14:tracePt t="97513" x="5867400" y="2063750"/>
          <p14:tracePt t="97542" x="5746750" y="2051050"/>
          <p14:tracePt t="97577" x="5549900" y="2038350"/>
          <p14:tracePt t="97632" x="5270500" y="2025650"/>
          <p14:tracePt t="97672" x="5099050" y="2025650"/>
          <p14:tracePt t="97728" x="4857750" y="2025650"/>
          <p14:tracePt t="97771" x="4641850" y="2025650"/>
          <p14:tracePt t="97816" x="4457700" y="2019300"/>
          <p14:tracePt t="97915" x="3949700" y="2019300"/>
          <p14:tracePt t="97971" x="3714750" y="2019300"/>
          <p14:tracePt t="98004" x="3606800" y="2019300"/>
          <p14:tracePt t="98062" x="3467100" y="2025650"/>
          <p14:tracePt t="98181" x="3244850" y="2051050"/>
          <p14:tracePt t="98225" x="3238500" y="2057400"/>
          <p14:tracePt t="98257" x="3225800" y="2057400"/>
          <p14:tracePt t="98292" x="3213100" y="2057400"/>
          <p14:tracePt t="98344" x="3194050" y="2063750"/>
          <p14:tracePt t="98382" x="3149600" y="2063750"/>
          <p14:tracePt t="98450" x="3041650" y="2051050"/>
          <p14:tracePt t="98495" x="2971800" y="2051050"/>
          <p14:tracePt t="98542" x="2819400" y="2051050"/>
          <p14:tracePt t="98605" x="2692400" y="2057400"/>
          <p14:tracePt t="98693" x="2597150" y="2089150"/>
          <p14:tracePt t="98728" x="2565400" y="2095500"/>
          <p14:tracePt t="98769" x="2552700" y="2101850"/>
          <p14:tracePt t="98831" x="2597150" y="2178050"/>
          <p14:tracePt t="98864" x="2832100" y="2393950"/>
          <p14:tracePt t="98896" x="2876550" y="2419350"/>
          <p14:tracePt t="99309" x="2876550" y="2413000"/>
          <p14:tracePt t="99393" x="2825750" y="2292350"/>
          <p14:tracePt t="99443" x="2794000" y="2286000"/>
          <p14:tracePt t="99525" x="2673350" y="2298700"/>
          <p14:tracePt t="99570" x="2597150" y="2305050"/>
          <p14:tracePt t="99574" x="2578100" y="2311400"/>
          <p14:tracePt t="99610" x="2495550" y="2317750"/>
          <p14:tracePt t="99695" x="2228850" y="2374900"/>
          <p14:tracePt t="99728" x="2178050" y="2393950"/>
          <p14:tracePt t="99773" x="2152650" y="2413000"/>
          <p14:tracePt t="99850" x="2089150" y="2482850"/>
          <p14:tracePt t="99883" x="2082800" y="2514600"/>
          <p14:tracePt t="99938" x="2082800" y="2578100"/>
          <p14:tracePt t="99970" x="2082800" y="2622550"/>
          <p14:tracePt t="100025" x="2089150" y="2686050"/>
          <p14:tracePt t="100091" x="2108200" y="2743200"/>
          <p14:tracePt t="100154" x="2139950" y="2787650"/>
          <p14:tracePt t="100223" x="2222500" y="2857500"/>
          <p14:tracePt t="100289" x="2228850" y="2857500"/>
          <p14:tracePt t="100318" x="2241550" y="2863850"/>
          <p14:tracePt t="100354" x="2273300" y="2863850"/>
          <p14:tracePt t="100385" x="2279650" y="2863850"/>
          <p14:tracePt t="100418" x="2292350" y="2863850"/>
          <p14:tracePt t="100449" x="2317750" y="2863850"/>
          <p14:tracePt t="100483" x="2362200" y="2863850"/>
          <p14:tracePt t="100518" x="2438400" y="2863850"/>
          <p14:tracePt t="100559" x="2533650" y="2863850"/>
          <p14:tracePt t="100562" x="2552700" y="2863850"/>
          <p14:tracePt t="100597" x="2616200" y="2870200"/>
          <p14:tracePt t="100633" x="2724150" y="2870200"/>
          <p14:tracePt t="100681" x="2806700" y="2870200"/>
          <p14:tracePt t="100746" x="2952750" y="2863850"/>
          <p14:tracePt t="100805" x="3270250" y="2851150"/>
          <p14:tracePt t="100836" x="3435350" y="2851150"/>
          <p14:tracePt t="100868" x="3536950" y="2844800"/>
          <p14:tracePt t="100899" x="3702050" y="2838450"/>
          <p14:tracePt t="100950" x="3886200" y="2844800"/>
          <p14:tracePt t="101017" x="3962400" y="2851150"/>
          <p14:tracePt t="101064" x="4235450" y="2857500"/>
          <p14:tracePt t="101101" x="4457700" y="2876550"/>
          <p14:tracePt t="101134" x="4629150" y="2876550"/>
          <p14:tracePt t="101187" x="5054600" y="2844800"/>
          <p14:tracePt t="101217" x="5264150" y="2838450"/>
          <p14:tracePt t="101251" x="5416550" y="2832100"/>
          <p14:tracePt t="101290" x="5626100" y="2825750"/>
          <p14:tracePt t="101358" x="6102350" y="2819400"/>
          <p14:tracePt t="101389" x="6299200" y="2819400"/>
          <p14:tracePt t="101422" x="6407150" y="2819400"/>
          <p14:tracePt t="101477" x="6426200" y="2813050"/>
          <p14:tracePt t="101518" x="6508750" y="2774950"/>
          <p14:tracePt t="101574" x="6591300" y="2743200"/>
          <p14:tracePt t="103981" x="6604000" y="2736850"/>
          <p14:tracePt t="104071" x="6756400" y="2673350"/>
          <p14:tracePt t="104298" x="6769100" y="2673350"/>
          <p14:tracePt t="104393" x="7194550" y="2622550"/>
          <p14:tracePt t="104448" x="7575550" y="2622550"/>
          <p14:tracePt t="104486" x="7747000" y="2616200"/>
          <p14:tracePt t="104560" x="7854950" y="2603500"/>
          <p14:tracePt t="104603" x="7861300" y="2603500"/>
          <p14:tracePt t="104634" x="7880350" y="2597150"/>
          <p14:tracePt t="104722" x="7886700" y="2597150"/>
          <p14:tracePt t="104800" x="8045450" y="2584450"/>
          <p14:tracePt t="104865" x="8121650" y="2578100"/>
          <p14:tracePt t="104941" x="8128000" y="2660650"/>
          <p14:tracePt t="105005" x="8128000" y="2692400"/>
          <p14:tracePt t="105238" x="8140700" y="2692400"/>
          <p14:tracePt t="105328" x="8680450" y="2686050"/>
          <p14:tracePt t="105380" x="8826500" y="2686050"/>
          <p14:tracePt t="105414" x="8902700" y="2736850"/>
          <p14:tracePt t="105445" x="9074150" y="2825750"/>
          <p14:tracePt t="105476" x="9239250" y="2876550"/>
          <p14:tracePt t="105506" x="9302750" y="2908300"/>
          <p14:tracePt t="105538" x="9353550" y="2927350"/>
          <p14:tracePt t="105916" x="9359900" y="2927350"/>
          <p14:tracePt t="106013" x="9563100" y="2984500"/>
          <p14:tracePt t="106110" x="9804400" y="3048000"/>
          <p14:tracePt t="106114" x="9817100" y="3048000"/>
          <p14:tracePt t="106179" x="9906000" y="3054350"/>
          <p14:tracePt t="106219" x="9975850" y="3028950"/>
          <p14:tracePt t="106307" x="10102850" y="2952750"/>
          <p14:tracePt t="106350" x="10172700" y="2876550"/>
          <p14:tracePt t="106380" x="10191750" y="2743200"/>
          <p14:tracePt t="106411" x="10160000" y="2533650"/>
          <p14:tracePt t="106560" x="9785350" y="1879600"/>
          <p14:tracePt t="106652" x="9512300" y="1739900"/>
          <p14:tracePt t="106739" x="8947150" y="1790700"/>
          <p14:tracePt t="106771" x="8731250" y="1797050"/>
          <p14:tracePt t="106817" x="8623300" y="1803400"/>
          <p14:tracePt t="106884" x="8420100" y="1873250"/>
          <p14:tracePt t="106928" x="8210550" y="1968500"/>
          <p14:tracePt t="106959" x="8089900" y="2019300"/>
          <p14:tracePt t="106989" x="8039100" y="2051050"/>
          <p14:tracePt t="107020" x="8020050" y="2076450"/>
          <p14:tracePt t="107049" x="7988300" y="2108200"/>
          <p14:tracePt t="107081" x="7956550" y="2159000"/>
          <p14:tracePt t="107137" x="7886700" y="2266950"/>
          <p14:tracePt t="107181" x="7829550" y="2381250"/>
          <p14:tracePt t="107235" x="7816850" y="2533650"/>
          <p14:tracePt t="107267" x="7816850" y="2590800"/>
          <p14:tracePt t="107296" x="7823200" y="2660650"/>
          <p14:tracePt t="107355" x="7874000" y="2819400"/>
          <p14:tracePt t="107404" x="7905750" y="2889250"/>
          <p14:tracePt t="107440" x="7924800" y="2921000"/>
          <p14:tracePt t="107511" x="7931150" y="2921000"/>
          <p14:tracePt t="107547" x="7931150" y="2901950"/>
          <p14:tracePt t="107576" x="7905750" y="2800350"/>
          <p14:tracePt t="107578" x="7886700" y="2768600"/>
          <p14:tracePt t="107616" x="7766050" y="2622550"/>
          <p14:tracePt t="107646" x="7588250" y="2501900"/>
          <p14:tracePt t="107677" x="7264400" y="2355850"/>
          <p14:tracePt t="107708" x="6908800" y="2216150"/>
          <p14:tracePt t="107751" x="6642100" y="2152650"/>
          <p14:tracePt t="107814" x="6508750" y="2146300"/>
          <p14:tracePt t="107849" x="6477000" y="2146300"/>
          <p14:tracePt t="107881" x="6445250" y="2159000"/>
          <p14:tracePt t="107910" x="6407150" y="2190750"/>
          <p14:tracePt t="107941" x="6388100" y="2209800"/>
          <p14:tracePt t="107972" x="6381750" y="2228850"/>
          <p14:tracePt t="108009" x="6381750" y="2235200"/>
          <p14:tracePt t="109201" x="6394450" y="2235200"/>
          <p14:tracePt t="109290" x="7366000" y="2584450"/>
          <p14:tracePt t="109369" x="7594600" y="2584450"/>
          <p14:tracePt t="109427" x="7816850" y="2470150"/>
          <p14:tracePt t="109459" x="7835900" y="2463800"/>
          <p14:tracePt t="109695" x="7848600" y="2457450"/>
          <p14:tracePt t="109789" x="7931150" y="1822450"/>
          <p14:tracePt t="109846" x="7912100" y="1765300"/>
          <p14:tracePt t="109895" x="7785100" y="1784350"/>
          <p14:tracePt t="109945" x="7620000" y="1898650"/>
          <p14:tracePt t="110039" x="7188200" y="2279650"/>
          <p14:tracePt t="110101" x="7042150" y="2406650"/>
          <p14:tracePt t="110238" x="7010400" y="2438400"/>
          <p14:tracePt t="110296" x="7004050" y="2438400"/>
          <p14:tracePt t="111075" x="6991350" y="2438400"/>
          <p14:tracePt t="111161" x="6978650" y="2451100"/>
          <p14:tracePt t="111210" x="6978650" y="2476500"/>
          <p14:tracePt t="111242" x="6978650" y="2495550"/>
          <p14:tracePt t="111272" x="6978650" y="2501900"/>
          <p14:tracePt t="111302" x="6978650" y="2514600"/>
          <p14:tracePt t="111336" x="6978650" y="2533650"/>
          <p14:tracePt t="111367" x="6991350" y="2571750"/>
          <p14:tracePt t="111404" x="7016750" y="2641600"/>
          <p14:tracePt t="111485" x="7143750" y="2914650"/>
          <p14:tracePt t="111549" x="7531100" y="3638550"/>
          <p14:tracePt t="111609" x="7721600" y="4032250"/>
          <p14:tracePt t="111612" x="7734300" y="4064000"/>
          <p14:tracePt t="111669" x="7810500" y="4279900"/>
          <p14:tracePt t="111727" x="7835900" y="4400550"/>
          <p14:tracePt t="111758" x="7842250" y="4425950"/>
          <p14:tracePt t="111788" x="7842250" y="4464050"/>
          <p14:tracePt t="111817" x="7842250" y="4546600"/>
          <p14:tracePt t="111848" x="7842250" y="4616450"/>
          <p14:tracePt t="111878" x="7829550" y="4667250"/>
          <p14:tracePt t="111932" x="7772400" y="4857750"/>
          <p14:tracePt t="111996" x="7740650" y="4946650"/>
          <p14:tracePt t="112050" x="7740650" y="4953000"/>
          <p14:tracePt t="112101" x="7708900" y="4991100"/>
          <p14:tracePt t="112132" x="7670800" y="4965700"/>
          <p14:tracePt t="112357" x="7670800" y="4959350"/>
          <p14:tracePt t="112452" x="7594600" y="4883150"/>
          <p14:tracePt t="112485" x="7550150" y="4870450"/>
          <p14:tracePt t="112518" x="7499350" y="4864100"/>
          <p14:tracePt t="112572" x="7454900" y="4883150"/>
          <p14:tracePt t="112615" x="7423150" y="4921250"/>
          <p14:tracePt t="112646" x="7410450" y="4991100"/>
          <p14:tracePt t="112681" x="7410450" y="5067300"/>
          <p14:tracePt t="112722" x="7423150" y="5251450"/>
          <p14:tracePt t="112809" x="7467600" y="5607050"/>
          <p14:tracePt t="112839" x="7499350" y="5708650"/>
          <p14:tracePt t="112868" x="7512050" y="5791200"/>
          <p14:tracePt t="112898" x="7518400" y="5829300"/>
          <p14:tracePt t="112952" x="7524750" y="6013450"/>
          <p14:tracePt t="113032" x="7524750" y="6273800"/>
          <p14:tracePt t="113070" x="7531100" y="6299200"/>
          <p14:tracePt t="113101" x="7543800" y="6324600"/>
          <p14:tracePt t="113151" x="7600950" y="6362700"/>
          <p14:tracePt t="113214" x="7677150" y="6400800"/>
          <p14:tracePt t="113246" x="7778750" y="6438900"/>
          <p14:tracePt t="113306" x="7867650" y="6477000"/>
          <p14:tracePt t="113340" x="8045450" y="6477000"/>
          <p14:tracePt t="113375" x="8267700" y="6477000"/>
          <p14:tracePt t="113409" x="8502650" y="6483350"/>
          <p14:tracePt t="113438" x="8610600" y="6483350"/>
          <p14:tracePt t="113467" x="8667750" y="6477000"/>
          <p14:tracePt t="113505" x="8775700" y="6457950"/>
          <p14:tracePt t="113568" x="9144000" y="6400800"/>
          <p14:tracePt t="113601" x="9328150" y="6394450"/>
          <p14:tracePt t="113658" x="9423400" y="6400800"/>
          <p14:tracePt t="113704" x="9480550" y="6375400"/>
          <p14:tracePt t="113734" x="9525000" y="6343650"/>
          <p14:tracePt t="113764" x="9569450" y="6311900"/>
          <p14:tracePt t="113812" x="9658350" y="6280150"/>
          <p14:tracePt t="113874" x="9791700" y="6254750"/>
          <p14:tracePt t="113912" x="9848850" y="6216650"/>
          <p14:tracePt t="113958" x="9899650" y="6140450"/>
          <p14:tracePt t="114023" x="9931400" y="6070600"/>
          <p14:tracePt t="114065" x="9931400" y="6045200"/>
          <p14:tracePt t="114173" x="9969500" y="5994400"/>
          <p14:tracePt t="114205" x="9988550" y="5937250"/>
          <p14:tracePt t="114262" x="10013950" y="5632450"/>
          <p14:tracePt t="114300" x="10020300" y="5461000"/>
          <p14:tracePt t="114334" x="10013950" y="5378450"/>
          <p14:tracePt t="114405" x="9988550" y="5302250"/>
          <p14:tracePt t="114455" x="9975850" y="5264150"/>
          <p14:tracePt t="114491" x="9956800" y="5232400"/>
          <p14:tracePt t="114521" x="9931400" y="5187950"/>
          <p14:tracePt t="114553" x="9899650" y="5130800"/>
          <p14:tracePt t="114584" x="9867900" y="5073650"/>
          <p14:tracePt t="114637" x="9842500" y="5041900"/>
          <p14:tracePt t="114698" x="9798050" y="5029200"/>
          <p14:tracePt t="114729" x="9759950" y="5022850"/>
          <p14:tracePt t="114782" x="9632950" y="5003800"/>
          <p14:tracePt t="114852" x="9486900" y="4991100"/>
          <p14:tracePt t="114921" x="9201150" y="4997450"/>
          <p14:tracePt t="114954" x="9048750" y="4997450"/>
          <p14:tracePt t="115010" x="8769350" y="4978400"/>
          <p14:tracePt t="115047" x="8559800" y="4940300"/>
          <p14:tracePt t="115084" x="8312150" y="4908550"/>
          <p14:tracePt t="115089" x="8242300" y="4902200"/>
          <p14:tracePt t="115156" x="8045450" y="4876800"/>
          <p14:tracePt t="115192" x="8020050" y="4876800"/>
          <p14:tracePt t="115222" x="8013700" y="4876800"/>
          <p14:tracePt t="115323" x="8007350" y="4876800"/>
          <p14:tracePt t="115396" x="7854950" y="4895850"/>
          <p14:tracePt t="115427" x="7778750" y="4908550"/>
          <p14:tracePt t="115457" x="7753350" y="4914900"/>
          <p14:tracePt t="115489" x="7747000" y="4914900"/>
          <p14:tracePt t="115519" x="7740650" y="4921250"/>
          <p14:tracePt t="115554" x="7727950" y="4921250"/>
          <p14:tracePt t="115626" x="7708900" y="4921250"/>
          <p14:tracePt t="119720" x="7702550" y="4921250"/>
          <p14:tracePt t="119822" x="7683500" y="4940300"/>
          <p14:tracePt t="120229" x="7683500" y="4933950"/>
          <p14:tracePt t="120313" x="7683500" y="4927600"/>
          <p14:tracePt t="122272" x="7677150" y="4927600"/>
          <p14:tracePt t="122353" x="7435850" y="5003800"/>
          <p14:tracePt t="122397" x="7200900" y="5048250"/>
          <p14:tracePt t="122427" x="7016750" y="5086350"/>
          <p14:tracePt t="122457" x="6902450" y="5118100"/>
          <p14:tracePt t="122492" x="6775450" y="5143500"/>
          <p14:tracePt t="122525" x="6661150" y="5168900"/>
          <p14:tracePt t="122597" x="6546850" y="5207000"/>
          <p14:tracePt t="122705" x="6534150" y="5219700"/>
          <p14:tracePt t="122800" x="6426200" y="5422900"/>
          <p14:tracePt t="122981" x="6438900" y="5416550"/>
          <p14:tracePt t="123071" x="6508750" y="5289550"/>
          <p14:tracePt t="123204" x="6375400" y="5334000"/>
          <p14:tracePt t="123284" x="6184900" y="5384800"/>
          <p14:tracePt t="123327" x="6127750" y="5397500"/>
          <p14:tracePt t="123357" x="6108700" y="5410200"/>
          <p14:tracePt t="123436" x="6083300" y="5422900"/>
          <p14:tracePt t="124032" x="6083300" y="5435600"/>
          <p14:tracePt t="124123" x="6115050" y="5556250"/>
          <p14:tracePt t="124170" x="6324600" y="5461000"/>
          <p14:tracePt t="124199" x="6477000" y="5314950"/>
          <p14:tracePt t="124229" x="6483350" y="5270500"/>
          <p14:tracePt t="124267" x="6438900" y="5264150"/>
          <p14:tracePt t="124464" x="4495800" y="5664200"/>
          <p14:tracePt t="124534" x="3956050" y="5797550"/>
          <p14:tracePt t="124598" x="3689350" y="5835650"/>
          <p14:tracePt t="124630" x="3657600" y="5848350"/>
          <p14:tracePt t="124687" x="3644900" y="5854700"/>
          <p14:tracePt t="124764" x="3619500" y="5918200"/>
          <p14:tracePt t="124930" x="3594100" y="5848350"/>
          <p14:tracePt t="124994" x="3270250" y="5880100"/>
          <p14:tracePt t="125034" x="3232150" y="5892800"/>
          <p14:tracePt t="125099" x="3219450" y="5899150"/>
          <p14:tracePt t="125170" x="3213100" y="5899150"/>
          <p14:tracePt t="125213" x="3194050" y="5918200"/>
          <p14:tracePt t="125243" x="3175000" y="5930900"/>
          <p14:tracePt t="125303" x="3048000" y="5994400"/>
          <p14:tracePt t="125340" x="2838450" y="6070600"/>
          <p14:tracePt t="125369" x="2698750" y="6108700"/>
          <p14:tracePt t="125399" x="2590800" y="6121400"/>
          <p14:tracePt t="125434" x="2533650" y="6134100"/>
          <p14:tracePt t="125465" x="2482850" y="6140450"/>
          <p14:tracePt t="125495" x="2368550" y="6140450"/>
          <p14:tracePt t="125525" x="2216150" y="6121400"/>
          <p14:tracePt t="125556" x="2108200" y="6089650"/>
          <p14:tracePt t="125587" x="2101850" y="6057900"/>
          <p14:tracePt t="125629" x="2101850" y="5949950"/>
          <p14:tracePt t="125694" x="2101850" y="5676900"/>
          <p14:tracePt t="125737" x="2095500" y="5575300"/>
          <p14:tracePt t="125776" x="2095500" y="5556250"/>
          <p14:tracePt t="125806" x="2095500" y="5537200"/>
          <p14:tracePt t="125842" x="2114550" y="5518150"/>
          <p14:tracePt t="125872" x="2171700" y="5492750"/>
          <p14:tracePt t="125902" x="2368550" y="5467350"/>
          <p14:tracePt t="125932" x="2597150" y="5467350"/>
          <p14:tracePt t="125962" x="2870200" y="5467350"/>
          <p14:tracePt t="125991" x="3079750" y="5467350"/>
          <p14:tracePt t="126052" x="3409950" y="5467350"/>
          <p14:tracePt t="126083" x="3435350" y="5467350"/>
          <p14:tracePt t="126117" x="3536950" y="5473700"/>
          <p14:tracePt t="126146" x="3644900" y="5486400"/>
          <p14:tracePt t="126178" x="3797300" y="5505450"/>
          <p14:tracePt t="126217" x="3937000" y="5511800"/>
          <p14:tracePt t="126288" x="4330700" y="5524500"/>
          <p14:tracePt t="126318" x="4445000" y="5524500"/>
          <p14:tracePt t="126353" x="4724400" y="5524500"/>
          <p14:tracePt t="126412" x="5340350" y="5524500"/>
          <p14:tracePt t="126446" x="5461000" y="5511800"/>
          <p14:tracePt t="126504" x="5683250" y="5473700"/>
          <p14:tracePt t="126534" x="5791200" y="5448300"/>
          <p14:tracePt t="126564" x="5873750" y="5441950"/>
          <p14:tracePt t="126638" x="6032500" y="5448300"/>
          <p14:tracePt t="126683" x="6356350" y="5524500"/>
          <p14:tracePt t="126716" x="6508750" y="5549900"/>
          <p14:tracePt t="126772" x="6559550" y="5543550"/>
          <p14:tracePt t="126800" x="6572250" y="5530850"/>
          <p14:tracePt t="126830" x="6584950" y="5530850"/>
          <p14:tracePt t="126864" x="6623050" y="5683250"/>
          <p14:tracePt t="126920" x="6642100" y="5956300"/>
          <p14:tracePt t="126954" x="6648450" y="6013450"/>
          <p14:tracePt t="127010" x="6642100" y="6032500"/>
          <p14:tracePt t="127043" x="6629400" y="6051550"/>
          <p14:tracePt t="127075" x="6623050" y="6051550"/>
          <p14:tracePt t="127362" x="6616700" y="6045200"/>
          <p14:tracePt t="127431" x="6591300" y="5988050"/>
          <p14:tracePt t="127467" x="6534150" y="5854700"/>
          <p14:tracePt t="127498" x="6445250" y="5708650"/>
          <p14:tracePt t="127528" x="6318250" y="5543550"/>
          <p14:tracePt t="127561" x="6229350" y="5429250"/>
          <p14:tracePt t="127595" x="6134100" y="5314950"/>
          <p14:tracePt t="127626" x="6057900" y="5257800"/>
          <p14:tracePt t="127675" x="5981700" y="5207000"/>
          <p14:tracePt t="127740" x="5848350" y="5099050"/>
          <p14:tracePt t="127776" x="5772150" y="4978400"/>
          <p14:tracePt t="127806" x="5683250" y="4832350"/>
          <p14:tracePt t="127836" x="5613400" y="4711700"/>
          <p14:tracePt t="127865" x="5588000" y="4667250"/>
          <p14:tracePt t="127895" x="5581650" y="4648200"/>
          <p14:tracePt t="127929" x="5575300" y="4641850"/>
          <p14:tracePt t="128057" x="5568950" y="4641850"/>
          <p14:tracePt t="128142" x="5543550" y="4673600"/>
          <p14:tracePt t="128189" x="5530850" y="4692650"/>
          <p14:tracePt t="128195" x="5530850" y="4699000"/>
          <p14:tracePt t="128271" x="5524500" y="4705350"/>
          <p14:tracePt t="136419" x="0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1720</Words>
  <Application>Microsoft Office PowerPoint</Application>
  <PresentationFormat>Widescreen</PresentationFormat>
  <Paragraphs>235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Angsana New</vt:lpstr>
      <vt:lpstr>Arial</vt:lpstr>
      <vt:lpstr>Calibri</vt:lpstr>
      <vt:lpstr>Calibri Light</vt:lpstr>
      <vt:lpstr>Cordia New</vt:lpstr>
      <vt:lpstr>Symbol</vt:lpstr>
      <vt:lpstr>Office Theme</vt:lpstr>
      <vt:lpstr>งานการศึกษาสัญจร 2564</vt:lpstr>
      <vt:lpstr>เรื่องที่จะเรียนปรึกษา</vt:lpstr>
      <vt:lpstr>คำแนะนำในการปรับปรุง มคอ. 3/4 ในส่วนของการกำหนด CLOs, กลยุทธ์การสอน และการประเมินผล ปีการศึกษา 2563-2564</vt:lpstr>
      <vt:lpstr>ทำไมต้องปรับปรุง มคอ. 3 และ มคอ. 4</vt:lpstr>
      <vt:lpstr>ทำไมต้องปรับปรุง มคอ. 3 และ มคอ. 4</vt:lpstr>
      <vt:lpstr>ทำไมต้องปรับปรุง มคอ. 3 และ มคอ. 4</vt:lpstr>
      <vt:lpstr>PowerPoint Presentation</vt:lpstr>
      <vt:lpstr>Starting with CLOs</vt:lpstr>
      <vt:lpstr>Program structure</vt:lpstr>
      <vt:lpstr>Next – Check Active Verbs of CLOs</vt:lpstr>
      <vt:lpstr>For example</vt:lpstr>
      <vt:lpstr>Check components of CLOs</vt:lpstr>
      <vt:lpstr>For example</vt:lpstr>
      <vt:lpstr>Other Issues</vt:lpstr>
      <vt:lpstr>Another simple example</vt:lpstr>
      <vt:lpstr>Fruit of Thought</vt:lpstr>
      <vt:lpstr>Next – Check Teaching and Assessment</vt:lpstr>
      <vt:lpstr>ทำไมต้องสนใจ teaching methods</vt:lpstr>
      <vt:lpstr>Why ‘s Rubric Score?</vt:lpstr>
      <vt:lpstr>Fruit of thought</vt:lpstr>
      <vt:lpstr>ทำไมต้องสนใจ Assessment</vt:lpstr>
      <vt:lpstr>ทำไมต้องสนใจ Assessment methods</vt:lpstr>
      <vt:lpstr>PowerPoint Presentation</vt:lpstr>
      <vt:lpstr>Rubric Score</vt:lpstr>
      <vt:lpstr>Why ‘s Rubric Score?</vt:lpstr>
      <vt:lpstr>ภาพรวม</vt:lpstr>
      <vt:lpstr>All related documents can be found here:</vt:lpstr>
      <vt:lpstr>Points in MKO 3/4</vt:lpstr>
      <vt:lpstr>Requirement from AUN-QA version 3</vt:lpstr>
      <vt:lpstr>Alignment</vt:lpstr>
      <vt:lpstr>Alignment</vt:lpstr>
      <vt:lpstr>#1 Mismatch between action verbs</vt:lpstr>
      <vt:lpstr>Bloom’s taxonomy</vt:lpstr>
      <vt:lpstr>#2 1 verbs, &gt;1 learning or &gt;1 verb, 1 learning</vt:lpstr>
      <vt:lpstr>#3  Too broad CLOs </vt:lpstr>
      <vt:lpstr>#4 Teaching methods</vt:lpstr>
      <vt:lpstr>#5 Assessment methods</vt:lpstr>
      <vt:lpstr>ตัวอย่าง มคอ. 3-4 ของภาควิชา</vt:lpstr>
      <vt:lpstr>คำแนะนำในการเขียน มคอ. 5/6 เพื่อให้เกิดวงรอบ PDCA </vt:lpstr>
      <vt:lpstr>ทำไมต้องปรับปรุง มคอ. 5 6</vt:lpstr>
      <vt:lpstr>ทำไมต้องปรับปรุง มคอ. 5 และ มคอ. 6</vt:lpstr>
      <vt:lpstr>การคำนวณเกรดเฉลี่ยของวิชา</vt:lpstr>
      <vt:lpstr>กรณีเกรดน้อยกว่า 2.5  หรือมากกว่า 3.5 </vt:lpstr>
      <vt:lpstr>ข้อสอบปรนัย</vt:lpstr>
      <vt:lpstr>ข้อสอบอัตนัย</vt:lpstr>
      <vt:lpstr>ข้อสอบปฏิบัติการ</vt:lpstr>
      <vt:lpstr>กรณีมีนศ. ได้ F</vt:lpstr>
      <vt:lpstr>กรณีนักศึกษาได้ F</vt:lpstr>
      <vt:lpstr>PowerPoint Presentation</vt:lpstr>
      <vt:lpstr>PowerPoint Presentation</vt:lpstr>
      <vt:lpstr>PowerPoint Presentation</vt:lpstr>
      <vt:lpstr>PowerPoint Presentation</vt:lpstr>
      <vt:lpstr>ความต้องการในการอบรมของอาจารย์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งานการศึกษาสัญจร 2564</dc:title>
  <dc:creator>Preecha Montakantikul</dc:creator>
  <cp:lastModifiedBy>Preecha Montakantikul</cp:lastModifiedBy>
  <cp:revision>10</cp:revision>
  <dcterms:created xsi:type="dcterms:W3CDTF">2021-04-14T05:48:09Z</dcterms:created>
  <dcterms:modified xsi:type="dcterms:W3CDTF">2021-05-01T12:08:28Z</dcterms:modified>
</cp:coreProperties>
</file>