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264" r:id="rId3"/>
    <p:sldId id="259" r:id="rId4"/>
    <p:sldId id="258" r:id="rId5"/>
    <p:sldId id="269" r:id="rId6"/>
  </p:sldIdLst>
  <p:sldSz cx="9144000" cy="6858000" type="screen4x3"/>
  <p:notesSz cx="6797675" cy="992822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08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EBEFE-F653-4F36-8B2C-D7CE4C47DF09}" type="datetimeFigureOut">
              <a:rPr lang="th-TH" smtClean="0"/>
              <a:t>23/11/60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5A105C-6240-4A66-A07B-2E49AA3D3AF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75554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C1B22-23F8-46B6-B56F-ABEEE8127419}" type="datetimeFigureOut">
              <a:rPr lang="th-TH" smtClean="0"/>
              <a:t>23/11/60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4E415-7849-4311-A7CB-3A885481E23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7250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E415-7849-4311-A7CB-3A885481E237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3056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E415-7849-4311-A7CB-3A885481E237}" type="slidenum">
              <a:rPr lang="th-TH" smtClean="0"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87783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E415-7849-4311-A7CB-3A885481E237}" type="slidenum">
              <a:rPr lang="th-TH" smtClean="0"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59279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E415-7849-4311-A7CB-3A885481E237}" type="slidenum">
              <a:rPr lang="th-TH" smtClean="0"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82814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E415-7849-4311-A7CB-3A885481E237}" type="slidenum">
              <a:rPr lang="th-TH" smtClean="0"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55596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F4819-F892-4432-90AF-B8A704C6BA41}" type="datetime1">
              <a:rPr lang="th-TH" smtClean="0"/>
              <a:t>23/11/60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6B1E5-009A-4858-A3CA-CB8C9C7AFDC8}" type="datetime1">
              <a:rPr lang="th-TH" smtClean="0"/>
              <a:t>23/11/60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E48DC-67E1-49E7-B256-139FC7A840DB}" type="datetime1">
              <a:rPr lang="th-TH" smtClean="0"/>
              <a:t>23/11/60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49"/>
            <a:ext cx="2133600" cy="365125"/>
          </a:xfrm>
        </p:spPr>
        <p:txBody>
          <a:bodyPr/>
          <a:lstStyle>
            <a:lvl1pPr algn="ctr">
              <a:defRPr sz="2000"/>
            </a:lvl1pPr>
          </a:lstStyle>
          <a:p>
            <a:fld id="{3F7B0776-2516-4312-AC24-2C9446981DD6}" type="slidenum">
              <a:rPr lang="th-TH" smtClean="0"/>
              <a:pPr/>
              <a:t>‹#›</a:t>
            </a:fld>
            <a:endParaRPr lang="th-TH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800" y="5661368"/>
            <a:ext cx="1080000" cy="108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493F-B816-437B-A676-F2CF23CCCFD7}" type="datetime1">
              <a:rPr lang="th-TH" smtClean="0"/>
              <a:t>23/11/60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FBB6-77D7-4BDF-803D-2473990C9F83}" type="datetime1">
              <a:rPr lang="th-TH" smtClean="0"/>
              <a:t>23/11/60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EE591-A8EA-47ED-A5AF-00401E314A0B}" type="datetime1">
              <a:rPr lang="th-TH" smtClean="0"/>
              <a:t>23/11/60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B84E-0724-484E-AEB9-041311752AB9}" type="datetime1">
              <a:rPr lang="th-TH" smtClean="0"/>
              <a:t>23/11/60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B85BE-3C17-4B4A-BC91-7E47DCFFE00A}" type="datetime1">
              <a:rPr lang="th-TH" smtClean="0"/>
              <a:t>23/11/60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42AC-31F9-4CCB-929E-C09A10847256}" type="datetime1">
              <a:rPr lang="th-TH" smtClean="0"/>
              <a:t>23/11/60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2BCF-E5C3-4A65-988F-31CEE1BB0E02}" type="datetime1">
              <a:rPr lang="th-TH" smtClean="0"/>
              <a:t>23/11/60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548D3-D8A7-4012-82FB-AD70F7A8CB4D}" type="datetime1">
              <a:rPr lang="th-TH" smtClean="0"/>
              <a:t>23/11/60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B0776-2516-4312-AC24-2C9446981DD6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หน่วยพัสดุ</a:t>
            </a:r>
            <a:endParaRPr lang="th-TH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775"/>
          <a:stretch/>
        </p:blipFill>
        <p:spPr>
          <a:xfrm>
            <a:off x="2339752" y="1844824"/>
            <a:ext cx="4464496" cy="3428708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pPr/>
              <a:t>1</a:t>
            </a:fld>
            <a:endParaRPr lang="th-TH" dirty="0"/>
          </a:p>
        </p:txBody>
      </p:sp>
      <p:pic>
        <p:nvPicPr>
          <p:cNvPr id="6" name="Content Placeholder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775"/>
          <a:stretch/>
        </p:blipFill>
        <p:spPr>
          <a:xfrm>
            <a:off x="1187624" y="1196752"/>
            <a:ext cx="705678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96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ขั้นตอนการจัดซื้อจัดจ้าง</a:t>
            </a:r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pPr/>
              <a:t>2</a:t>
            </a:fld>
            <a:endParaRPr lang="th-TH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9" b="2868"/>
          <a:stretch/>
        </p:blipFill>
        <p:spPr>
          <a:xfrm>
            <a:off x="107504" y="1340768"/>
            <a:ext cx="7776864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0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7586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หน่วยพัสดุ</a:t>
            </a:r>
            <a:endParaRPr lang="th-TH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pPr/>
              <a:t>3</a:t>
            </a:fld>
            <a:endParaRPr lang="th-TH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8" b="14646"/>
          <a:stretch/>
        </p:blipFill>
        <p:spPr>
          <a:xfrm>
            <a:off x="539552" y="1052735"/>
            <a:ext cx="8157652" cy="475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20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กระบวนการดำเนินการซ่อม</a:t>
            </a:r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pPr/>
              <a:t>4</a:t>
            </a:fld>
            <a:endParaRPr lang="th-TH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4" b="7325"/>
          <a:stretch/>
        </p:blipFill>
        <p:spPr>
          <a:xfrm>
            <a:off x="539552" y="914472"/>
            <a:ext cx="8147248" cy="4818784"/>
          </a:xfrm>
        </p:spPr>
      </p:pic>
    </p:spTree>
    <p:extLst>
      <p:ext uri="{BB962C8B-B14F-4D97-AF65-F5344CB8AC3E}">
        <p14:creationId xmlns:p14="http://schemas.microsoft.com/office/powerpoint/2010/main" val="55279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th-TH" sz="4800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รายละเอียดอื่นๆ</a:t>
            </a:r>
            <a:endParaRPr lang="th-TH" sz="48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0776-2516-4312-AC24-2C9446981DD6}" type="slidenum">
              <a:rPr lang="th-TH" smtClean="0"/>
              <a:pPr/>
              <a:t>5</a:t>
            </a:fld>
            <a:endParaRPr lang="th-TH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412776"/>
            <a:ext cx="84352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รายละเอียดอื่นๆ ที่ควรตรวจสอบเอกสารก่อนแนบบันทึกขออนุมัติในหลักการ</a:t>
            </a:r>
          </a:p>
          <a:p>
            <a:pPr algn="ctr"/>
            <a:endParaRPr lang="th-TH" b="1" dirty="0" smtClean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514350" indent="-514350">
              <a:buFont typeface="+mj-lt"/>
              <a:buAutoNum type="arabicPeriod"/>
            </a:pPr>
            <a:r>
              <a:rPr lang="th-TH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วงเงินที่ขออนุมัติในหลักการควรเป็นตัวเลขกลมๆ เช่น ใบเสนอราคา 17,569.-บาท ควรขออนุมัติในหลักการในวงเงิน 17,600.-บาท หรือ 18,000.-บาท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วงเงินที่ขออนุมัติในหลักการควรเป็นวงเงินที่รวมภาษีมูลค่าเพิ่มเรียบร้อยแล้ว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ใบเสนอราคาควรมีการกำหนดระยะเวลาส่งสินค้า/ระยะเวลาชำระเงิน/ระยะเวลาการรับประกันสินค้า หรืออื่นๆ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บันทึกขออนุมัติในหลักการไม่ควรระบุยี่ห้อสินค้า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400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โปรดแนบประวัติการซ่อมครุภัณฑ์ที่ส่งซ่อม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5229200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หากมีข้อสงสัยโปรดติดต่อเจ้าหน้าที่พัสดุ เพื่อช่วยดำเนินการต่อไป</a:t>
            </a:r>
          </a:p>
          <a:p>
            <a:r>
              <a:rPr lang="th-TH" b="1" dirty="0" smtClean="0">
                <a:latin typeface="TH Sarabun New" panose="020B0500040200020003" pitchFamily="34" charset="-34"/>
                <a:cs typeface="TH Sarabun New" panose="020B0500040200020003" pitchFamily="34" charset="-34"/>
              </a:rPr>
              <a:t>เบอร์ภายใน 1106 – 1107 คุณสิริมา/คุณอนุษรา</a:t>
            </a:r>
            <a:endParaRPr lang="th-TH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88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146</Words>
  <Application>Microsoft Office PowerPoint</Application>
  <PresentationFormat>On-screen Show (4:3)</PresentationFormat>
  <Paragraphs>24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Angsana New</vt:lpstr>
      <vt:lpstr>Arial</vt:lpstr>
      <vt:lpstr>Calibri</vt:lpstr>
      <vt:lpstr>Cordia New</vt:lpstr>
      <vt:lpstr>TH Sarabun New</vt:lpstr>
      <vt:lpstr>Office Theme</vt:lpstr>
      <vt:lpstr>หน่วยพัสดุ</vt:lpstr>
      <vt:lpstr>ขั้นตอนการจัดซื้อจัดจ้าง</vt:lpstr>
      <vt:lpstr>หน่วยพัสดุ</vt:lpstr>
      <vt:lpstr>กระบวนการดำเนินการซ่อม</vt:lpstr>
      <vt:lpstr>รายละเอียดอื่นๆ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OP</dc:creator>
  <cp:lastModifiedBy>Windows User</cp:lastModifiedBy>
  <cp:revision>24</cp:revision>
  <cp:lastPrinted>2017-11-21T07:41:02Z</cp:lastPrinted>
  <dcterms:created xsi:type="dcterms:W3CDTF">2016-11-23T03:54:54Z</dcterms:created>
  <dcterms:modified xsi:type="dcterms:W3CDTF">2017-11-23T09:52:49Z</dcterms:modified>
</cp:coreProperties>
</file>