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50426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1913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1941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944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341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5511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073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41950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7111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66978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3752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B2558-8DEC-4FE7-8ADE-BF42FDC304B6}" type="datetimeFigureOut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23/10/62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B0776-2516-4312-AC24-2C9446981DD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50264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234" y="924791"/>
            <a:ext cx="11783960" cy="4561609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ประชุมคณะกรรมการสวัสดิการคณะเภสัชศาสตร์ </a:t>
            </a:r>
            <a:b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ครั้งที่ ๑/๒๕๖๓</a:t>
            </a:r>
            <a:b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</a:br>
            <a:r>
              <a:rPr lang="th-TH" b="1" dirty="0" smtClean="0">
                <a:latin typeface="TH SarabunIT๙" panose="020B0500040200020003" pitchFamily="34" charset="-34"/>
                <a:ea typeface="Calibri" panose="020F0502020204030204" pitchFamily="34" charset="0"/>
                <a:cs typeface="+mn-cs"/>
              </a:rPr>
              <a:t>วันพุธที่ ๒๔ ตุลาคม ๒๕๖๒</a:t>
            </a:r>
            <a:endParaRPr lang="th-TH" b="1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203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234" y="924791"/>
            <a:ext cx="11783960" cy="4561609"/>
          </a:xfrm>
        </p:spPr>
        <p:txBody>
          <a:bodyPr>
            <a:normAutofit/>
          </a:bodyPr>
          <a:lstStyle/>
          <a:p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ระเบียบวาระการประชุม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คณะกรรมการสวัสดิการคณะเภสัชศาสตร์ มหาวิทยาลัยมหิดล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ครั้งที่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๑/๒๕๖๓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วันพุธที่  ๒๔  ตุลาคม 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๒๕๖๒  เวลา 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๙.๐๐ – ๑๐.๓๐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น.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ณ  ห้องประชุม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๓๐๙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ชั้น </a:t>
            </a:r>
            <a:r>
              <a:rPr lang="th-TH" sz="40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๓ </a:t>
            </a:r>
            <a:r>
              <a:rPr lang="th-TH" sz="4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อาคารราชรัตน์</a:t>
            </a:r>
            <a: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th-TH" b="1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809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047" y="136635"/>
            <a:ext cx="11130457" cy="3005958"/>
          </a:xfrm>
        </p:spPr>
        <p:txBody>
          <a:bodyPr>
            <a:normAutofit/>
          </a:bodyPr>
          <a:lstStyle/>
          <a:p>
            <a:pPr algn="l"/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ระเบียบ</a:t>
            </a:r>
            <a:r>
              <a:rPr lang="th-TH" sz="32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วาระที่  </a:t>
            </a:r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๑ เรื่อง</a:t>
            </a:r>
            <a:r>
              <a:rPr lang="th-TH" sz="32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แจ้งเพื่อทราบ</a:t>
            </a:r>
            <a:r>
              <a:rPr lang="en-US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</a:br>
            <a: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	</a:t>
            </a:r>
            <a:r>
              <a:rPr lang="th-TH" sz="28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๑.๑ คำสั่งแต่งตั้งคณะกรรมการสวัสดิการคณะเภสัชศาสตร์</a:t>
            </a:r>
            <a: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/>
            </a:r>
            <a:b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</a:br>
            <a:r>
              <a:rPr lang="th-TH" sz="32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ระเบียบวาระที่  ๒ </a:t>
            </a:r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เรื่อง</a:t>
            </a:r>
            <a:r>
              <a:rPr lang="th-TH" sz="32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เสนอเพื่อ</a:t>
            </a:r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รับรอง</a:t>
            </a:r>
            <a:b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</a:br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	</a:t>
            </a:r>
            <a:r>
              <a:rPr lang="th-TH" sz="28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๒.๑</a:t>
            </a:r>
            <a:r>
              <a:rPr lang="th-TH" sz="28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th-TH" sz="28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รับรองรายงานการประชุมครั้งที่ ๑๐/๒๕๖๒ เมื่อวันอังคารที่ ๒๗ สิงหาคม ๒๕๖๒</a:t>
            </a:r>
            <a:endParaRPr lang="th-TH" sz="2800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5007" y="2627586"/>
            <a:ext cx="10941269" cy="4350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ระเบียบวาระที่  </a:t>
            </a:r>
            <a:r>
              <a:rPr lang="th-TH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๓ เรื่องสืบเนื่อง</a:t>
            </a:r>
          </a:p>
          <a:p>
            <a:r>
              <a:rPr lang="th-TH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h-TH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   </a:t>
            </a:r>
            <a:r>
              <a:rPr lang="th-TH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๓.๑ แนวปฏิบัติในการปิดกองทุนสวัสดิการส่วนงานเป็นเงินรายได้และทรัพย์สินของส่วนงาน</a:t>
            </a:r>
          </a:p>
          <a:p>
            <a:r>
              <a:rPr lang="th-TH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th-TH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๓.๒</a:t>
            </a:r>
            <a:r>
              <a:rPr lang="th-TH" sz="28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h-TH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“ร่าง” ประกาศคณะเภสัชศาสตร์ มหาวิทยาลัยมหิดล</a:t>
            </a:r>
            <a:r>
              <a:rPr lang="th-TH" sz="28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th-TH" sz="28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32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  <a:t>ระเบียบวาระที่  ๔  เรื่องเสนอเพื่อพิจารณา</a:t>
            </a:r>
            <a: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j-cs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+mj-cs"/>
              </a:rPr>
            </a:br>
            <a:r>
              <a:rPr lang="th-TH" sz="36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  <a:t>      </a:t>
            </a:r>
            <a:r>
              <a:rPr lang="th-TH" sz="36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  <a:t>     </a:t>
            </a:r>
            <a:r>
              <a:rPr lang="th-TH" sz="2800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  <a:t>	</a:t>
            </a:r>
            <a:r>
              <a:rPr lang="th-TH" sz="2800" spc="-7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๔.๑ แผนดำเนินการ/กิจกรรมคณะกรรมการสวัสดิการฯ ประจำปี</a:t>
            </a:r>
            <a:r>
              <a:rPr lang="th-TH" sz="2800" spc="-7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H SarabunIT๙" panose="020B0500040200020003" pitchFamily="34" charset="-34"/>
              </a:rPr>
              <a:t>งบประมาณ ๒๕๖๓</a:t>
            </a:r>
            <a:r>
              <a:rPr lang="en-US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</a:br>
            <a:r>
              <a:rPr lang="th-TH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>	</a:t>
            </a:r>
            <a:r>
              <a:rPr lang="th-TH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>๔.๒ กิจกรรมกีฬาสีสานสัมพันธ์บุคลากรคณะเภสัชศาสตร์และเลี้ยงสังสรรค์ต้อนรับปีใหม่ ๒๕๖๓</a:t>
            </a:r>
          </a:p>
          <a:p>
            <a:r>
              <a:rPr lang="th-TH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>	๔.๓ กิจกรรมตรวจสุขภาพประจำปี ๒๕๖๓</a:t>
            </a:r>
          </a:p>
          <a:p>
            <a:r>
              <a:rPr lang="th-TH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> </a:t>
            </a:r>
            <a:r>
              <a:rPr lang="th-TH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/>
              </a:rPr>
              <a:t>             ๔.๔ การคัดเลือกผู้จำหน่ายน้ำหรืออาหารแทนร้าน ๑ </a:t>
            </a:r>
            <a:r>
              <a:rPr lang="th-TH" sz="28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  <a:t/>
            </a:r>
            <a:br>
              <a:rPr lang="th-TH" sz="28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627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6234" y="924792"/>
            <a:ext cx="10941269" cy="1229830"/>
          </a:xfrm>
        </p:spPr>
        <p:txBody>
          <a:bodyPr>
            <a:normAutofit/>
          </a:bodyPr>
          <a:lstStyle/>
          <a:p>
            <a:pPr algn="l"/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ระเบียบ</a:t>
            </a:r>
            <a:r>
              <a:rPr lang="th-TH" sz="3200" b="1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วาระที่  </a:t>
            </a:r>
            <a:r>
              <a:rPr lang="th-TH" sz="3200" b="1" dirty="0" smtClean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๕ เรื่องอื่น ๆ (ถ้ามี)</a:t>
            </a:r>
            <a:r>
              <a:rPr lang="en-US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</a:rPr>
            </a:br>
            <a:r>
              <a:rPr lang="th-TH" sz="3200" dirty="0">
                <a:solidFill>
                  <a:prstClr val="black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	</a:t>
            </a:r>
            <a:endParaRPr lang="th-TH" sz="2800" dirty="0">
              <a:solidFill>
                <a:srgbClr val="444444"/>
              </a:solidFill>
              <a:effectLst/>
              <a:latin typeface="TH SarabunIT๙" panose="020B0500040200020003" pitchFamily="34" charset="-3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45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54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Angsana New</vt:lpstr>
      <vt:lpstr>Arial</vt:lpstr>
      <vt:lpstr>Calibri</vt:lpstr>
      <vt:lpstr>Cordia New</vt:lpstr>
      <vt:lpstr>TH SarabunIT๙</vt:lpstr>
      <vt:lpstr>1_Office Theme</vt:lpstr>
      <vt:lpstr>ประชุมคณะกรรมการสวัสดิการคณะเภสัชศาสตร์  ครั้งที่ ๑/๒๕๖๓ วันพุธที่ ๒๔ ตุลาคม ๒๕๖๒</vt:lpstr>
      <vt:lpstr>ระเบียบวาระการประชุม คณะกรรมการสวัสดิการคณะเภสัชศาสตร์ มหาวิทยาลัยมหิดล ครั้งที่ ๑/๒๕๖๓ วันพุธที่  ๒๔  ตุลาคม  ๒๕๖๒  เวลา  ๙.๐๐ – ๑๐.๓๐ น. ณ  ห้องประชุม ๓๐๙ ชั้น ๓ อาคารราชรัตน์ </vt:lpstr>
      <vt:lpstr>ระเบียบวาระที่  ๑ เรื่องแจ้งเพื่อทราบ  ๑.๑ คำสั่งแต่งตั้งคณะกรรมการสวัสดิการคณะเภสัชศาสตร์ ระเบียบวาระที่  ๒ เรื่องเสนอเพื่อรับรอง  ๒.๑ รับรองรายงานการประชุมครั้งที่ ๑๐/๒๕๖๒ เมื่อวันอังคารที่ ๒๗ สิงหาคม ๒๕๖๒</vt:lpstr>
      <vt:lpstr>ระเบียบวาระที่  ๕ เรื่องอื่น ๆ (ถ้ามี)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ประชุมคณะกรรมการสวัสดิการคณะเภสัชศาสตร์  ครั้งที่ ๑/๒๕๖๓ วันพุธที่ ๒๔ ตุลาคม ๒๕๖๒</dc:title>
  <dc:creator>Boondao</dc:creator>
  <cp:lastModifiedBy>Boondao</cp:lastModifiedBy>
  <cp:revision>10</cp:revision>
  <dcterms:created xsi:type="dcterms:W3CDTF">2019-10-22T09:59:26Z</dcterms:created>
  <dcterms:modified xsi:type="dcterms:W3CDTF">2019-10-23T05:40:01Z</dcterms:modified>
</cp:coreProperties>
</file>