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72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8EE0-E14E-4566-8319-EE9E0D3330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F802-4D5A-493F-B7D5-67D0074E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7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8EE0-E14E-4566-8319-EE9E0D3330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F802-4D5A-493F-B7D5-67D0074E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3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8EE0-E14E-4566-8319-EE9E0D3330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F802-4D5A-493F-B7D5-67D0074E292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04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8EE0-E14E-4566-8319-EE9E0D3330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F802-4D5A-493F-B7D5-67D0074E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9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8EE0-E14E-4566-8319-EE9E0D3330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F802-4D5A-493F-B7D5-67D0074E292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4094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8EE0-E14E-4566-8319-EE9E0D3330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F802-4D5A-493F-B7D5-67D0074E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4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8EE0-E14E-4566-8319-EE9E0D3330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F802-4D5A-493F-B7D5-67D0074E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81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8EE0-E14E-4566-8319-EE9E0D3330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F802-4D5A-493F-B7D5-67D0074E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0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8EE0-E14E-4566-8319-EE9E0D3330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F802-4D5A-493F-B7D5-67D0074E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9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8EE0-E14E-4566-8319-EE9E0D3330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F802-4D5A-493F-B7D5-67D0074E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8EE0-E14E-4566-8319-EE9E0D3330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F802-4D5A-493F-B7D5-67D0074E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4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8EE0-E14E-4566-8319-EE9E0D3330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F802-4D5A-493F-B7D5-67D0074E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7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8EE0-E14E-4566-8319-EE9E0D3330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F802-4D5A-493F-B7D5-67D0074E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1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8EE0-E14E-4566-8319-EE9E0D3330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F802-4D5A-493F-B7D5-67D0074E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8EE0-E14E-4566-8319-EE9E0D3330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F802-4D5A-493F-B7D5-67D0074E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5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8EE0-E14E-4566-8319-EE9E0D3330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F802-4D5A-493F-B7D5-67D0074E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4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38EE0-E14E-4566-8319-EE9E0D3330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B7F802-4D5A-493F-B7D5-67D0074E2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3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66F598-48FE-4DFD-99DF-C737D450B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1" t="66176" r="32043" b="2197"/>
          <a:stretch/>
        </p:blipFill>
        <p:spPr>
          <a:xfrm rot="5400000">
            <a:off x="1136623" y="1956895"/>
            <a:ext cx="4461576" cy="47270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844DFC-41BC-4B3F-A51E-5F2267A99850}"/>
              </a:ext>
            </a:extLst>
          </p:cNvPr>
          <p:cNvSpPr/>
          <p:nvPr/>
        </p:nvSpPr>
        <p:spPr>
          <a:xfrm>
            <a:off x="2697753" y="306779"/>
            <a:ext cx="6651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รายการตรวจสุขภาพ ประจำปี 2566</a:t>
            </a:r>
            <a:endParaRPr lang="en-US" sz="5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F105A54-547F-4F41-9D28-C9A3EC3D88DA}"/>
              </a:ext>
            </a:extLst>
          </p:cNvPr>
          <p:cNvSpPr/>
          <p:nvPr/>
        </p:nvSpPr>
        <p:spPr>
          <a:xfrm>
            <a:off x="5727405" y="2352979"/>
            <a:ext cx="435935" cy="1371247"/>
          </a:xfrm>
          <a:prstGeom prst="rightBrac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3EF45AA-B0D6-4D04-835A-2B042F5F7725}"/>
              </a:ext>
            </a:extLst>
          </p:cNvPr>
          <p:cNvSpPr/>
          <p:nvPr/>
        </p:nvSpPr>
        <p:spPr>
          <a:xfrm>
            <a:off x="5727405" y="3987560"/>
            <a:ext cx="435935" cy="1371247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789132-B8D8-4DFB-B444-43DADBED78A7}"/>
              </a:ext>
            </a:extLst>
          </p:cNvPr>
          <p:cNvSpPr/>
          <p:nvPr/>
        </p:nvSpPr>
        <p:spPr>
          <a:xfrm>
            <a:off x="6176164" y="2533682"/>
            <a:ext cx="3127779" cy="83099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รายการตรวจสำหรับ </a:t>
            </a:r>
          </a:p>
          <a:p>
            <a:pPr algn="ctr"/>
            <a:r>
              <a:rPr lang="th-TH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อายุมากกว่า 35 ปี เบิกได้ 850 บาท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670CB-C5B3-4F13-9327-ED5B5C7B0096}"/>
              </a:ext>
            </a:extLst>
          </p:cNvPr>
          <p:cNvSpPr/>
          <p:nvPr/>
        </p:nvSpPr>
        <p:spPr>
          <a:xfrm>
            <a:off x="6163340" y="4257684"/>
            <a:ext cx="3140603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รายการตรวจสำหรับ </a:t>
            </a:r>
          </a:p>
          <a:p>
            <a:pPr algn="ctr"/>
            <a:r>
              <a:rPr lang="th-TH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อายุน้อยกว่า 35 ปี เบิกได้ 380 บาท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0383C4-22FA-4548-B1E4-0138258338C6}"/>
              </a:ext>
            </a:extLst>
          </p:cNvPr>
          <p:cNvSpPr/>
          <p:nvPr/>
        </p:nvSpPr>
        <p:spPr>
          <a:xfrm>
            <a:off x="3768003" y="1166315"/>
            <a:ext cx="4414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รายงานที่สามารถเบิกได้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41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627573-F6D2-44B6-9199-0D4C7D76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1" t="33618" r="17998" b="33669"/>
          <a:stretch/>
        </p:blipFill>
        <p:spPr>
          <a:xfrm rot="5400000">
            <a:off x="594503" y="1683345"/>
            <a:ext cx="5209349" cy="43617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5860CE-3617-4111-B1AF-9632B82FDC2B}"/>
              </a:ext>
            </a:extLst>
          </p:cNvPr>
          <p:cNvSpPr/>
          <p:nvPr/>
        </p:nvSpPr>
        <p:spPr>
          <a:xfrm>
            <a:off x="2591428" y="232351"/>
            <a:ext cx="6651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รายการตรวจสุขภาพ ประจำปี 2566</a:t>
            </a:r>
            <a:endParaRPr lang="en-US" sz="5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E1B6A3-1B5B-448D-86E1-21CF89F02DB8}"/>
              </a:ext>
            </a:extLst>
          </p:cNvPr>
          <p:cNvSpPr/>
          <p:nvPr/>
        </p:nvSpPr>
        <p:spPr>
          <a:xfrm>
            <a:off x="5656393" y="1861549"/>
            <a:ext cx="6216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รายงานที่ไม่สามารถเบิกจ่ายได้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0977916-5DC7-483A-B5FE-0458AE588910}"/>
              </a:ext>
            </a:extLst>
          </p:cNvPr>
          <p:cNvSpPr/>
          <p:nvPr/>
        </p:nvSpPr>
        <p:spPr>
          <a:xfrm>
            <a:off x="5380073" y="1679944"/>
            <a:ext cx="404039" cy="4093535"/>
          </a:xfrm>
          <a:prstGeom prst="rightBrace">
            <a:avLst>
              <a:gd name="adj1" fmla="val 8333"/>
              <a:gd name="adj2" fmla="val 17273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B674DB-D2B9-4D2F-B89D-407CDE737FB8}"/>
              </a:ext>
            </a:extLst>
          </p:cNvPr>
          <p:cNvSpPr/>
          <p:nvPr/>
        </p:nvSpPr>
        <p:spPr>
          <a:xfrm>
            <a:off x="5784112" y="3028115"/>
            <a:ext cx="622317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-ผู้ช่วยวิจัย / นักศึกษาฝึกงาน ออกค่าใช้จ่ายเอง</a:t>
            </a:r>
          </a:p>
          <a:p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th-T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พนักงานชั่วคราว ออกค่าใช้จ่ายเอง</a:t>
            </a:r>
          </a:p>
          <a:p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-พนักงานมหาลัยมีสิทธิสวัสดิการคณะ 15,000 บาท</a:t>
            </a:r>
          </a:p>
          <a:p>
            <a:endParaRPr lang="th-TH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62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276A8-0CDD-4B42-8503-F0EAF9B79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70" y="1430640"/>
            <a:ext cx="4682134" cy="50174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C6F1FC-4B65-4E76-B0D3-E0F226F6D131}"/>
              </a:ext>
            </a:extLst>
          </p:cNvPr>
          <p:cNvSpPr/>
          <p:nvPr/>
        </p:nvSpPr>
        <p:spPr>
          <a:xfrm>
            <a:off x="2591428" y="232351"/>
            <a:ext cx="6651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รายการตรวจสุขภาพ ประจำปี 2566</a:t>
            </a:r>
            <a:endParaRPr lang="en-US" sz="5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D0199425-0FAF-4C30-86A1-C298DA0DD660}"/>
              </a:ext>
            </a:extLst>
          </p:cNvPr>
          <p:cNvSpPr/>
          <p:nvPr/>
        </p:nvSpPr>
        <p:spPr>
          <a:xfrm>
            <a:off x="5183504" y="1892593"/>
            <a:ext cx="404039" cy="4093535"/>
          </a:xfrm>
          <a:prstGeom prst="rightBrace">
            <a:avLst>
              <a:gd name="adj1" fmla="val 8333"/>
              <a:gd name="adj2" fmla="val 17273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F30D3F-1227-47D4-91B3-8A371BCD5FD2}"/>
              </a:ext>
            </a:extLst>
          </p:cNvPr>
          <p:cNvSpPr/>
          <p:nvPr/>
        </p:nvSpPr>
        <p:spPr>
          <a:xfrm>
            <a:off x="5473864" y="1892593"/>
            <a:ext cx="6216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รายงานที่ไม่สามารถเบิกจ่ายได้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B8A9E8-6B70-44AC-83D5-508A2D1C8862}"/>
              </a:ext>
            </a:extLst>
          </p:cNvPr>
          <p:cNvSpPr/>
          <p:nvPr/>
        </p:nvSpPr>
        <p:spPr>
          <a:xfrm>
            <a:off x="5587543" y="2815923"/>
            <a:ext cx="622317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-ผู้ช่วยวิจัย / นักศึกษาฝึกงาน ออกค่าใช้จ่ายเอง</a:t>
            </a:r>
          </a:p>
          <a:p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th-T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พนักงานชั่วคราว ออกค่าใช้จ่ายเอง</a:t>
            </a:r>
          </a:p>
          <a:p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-พนักงานมหาลัยมีสิทธิสวัสดิการคณะ 15,000 บาท</a:t>
            </a:r>
          </a:p>
          <a:p>
            <a:endParaRPr lang="th-TH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491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250526-EE1A-4EFB-9F63-57BD10482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05" y="1608902"/>
            <a:ext cx="4645555" cy="3462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BBAE74-F98F-40BB-92D0-ABF8AFD6E705}"/>
              </a:ext>
            </a:extLst>
          </p:cNvPr>
          <p:cNvSpPr txBox="1"/>
          <p:nvPr/>
        </p:nvSpPr>
        <p:spPr>
          <a:xfrm>
            <a:off x="621105" y="5071730"/>
            <a:ext cx="456758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/>
              <a:t>เพิ่มเติมค่า</a:t>
            </a:r>
            <a:r>
              <a:rPr lang="th-TH" dirty="0" err="1"/>
              <a:t>อัลต</a:t>
            </a:r>
            <a:r>
              <a:rPr lang="th-TH" dirty="0"/>
              <a:t>ราซาว</a:t>
            </a:r>
            <a:r>
              <a:rPr lang="th-TH" dirty="0" err="1"/>
              <a:t>ด์ช่</a:t>
            </a:r>
            <a:r>
              <a:rPr lang="th-TH" dirty="0"/>
              <a:t>องท้อง (ชำระเงินเอง)</a:t>
            </a:r>
          </a:p>
          <a:p>
            <a:r>
              <a:rPr lang="th-TH" dirty="0">
                <a:sym typeface="Wingdings 2" panose="05020102010507070707" pitchFamily="18" charset="2"/>
              </a:rPr>
              <a:t> ช่</a:t>
            </a:r>
            <a:r>
              <a:rPr lang="th-TH" dirty="0"/>
              <a:t>องท้องบน          650 บาท </a:t>
            </a:r>
          </a:p>
          <a:p>
            <a:r>
              <a:rPr lang="th-TH" dirty="0">
                <a:sym typeface="Wingdings 2" panose="05020102010507070707" pitchFamily="18" charset="2"/>
              </a:rPr>
              <a:t> </a:t>
            </a:r>
            <a:r>
              <a:rPr lang="th-TH" dirty="0"/>
              <a:t>ช่องท้องล่าง         650 บาท</a:t>
            </a:r>
          </a:p>
          <a:p>
            <a:r>
              <a:rPr lang="th-TH" dirty="0">
                <a:sym typeface="Wingdings 2" panose="05020102010507070707" pitchFamily="18" charset="2"/>
              </a:rPr>
              <a:t> </a:t>
            </a:r>
            <a:r>
              <a:rPr lang="th-TH" dirty="0"/>
              <a:t>ช่องท้อง บน-ล่าง 1,200 บาท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9FE8D0-6ACA-420F-8450-098E487464E6}"/>
              </a:ext>
            </a:extLst>
          </p:cNvPr>
          <p:cNvSpPr/>
          <p:nvPr/>
        </p:nvSpPr>
        <p:spPr>
          <a:xfrm>
            <a:off x="2591428" y="232351"/>
            <a:ext cx="6651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รายการตรวจสุขภาพ ประจำปี 2566</a:t>
            </a:r>
            <a:endParaRPr lang="en-US" sz="5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71A988B-8F30-41DD-8D0B-F2CBFE0AB700}"/>
              </a:ext>
            </a:extLst>
          </p:cNvPr>
          <p:cNvSpPr/>
          <p:nvPr/>
        </p:nvSpPr>
        <p:spPr>
          <a:xfrm>
            <a:off x="5256024" y="1894300"/>
            <a:ext cx="404039" cy="4093535"/>
          </a:xfrm>
          <a:prstGeom prst="rightBrace">
            <a:avLst>
              <a:gd name="adj1" fmla="val 8333"/>
              <a:gd name="adj2" fmla="val 17273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643D28-E084-4D52-B23D-55BC22B4D554}"/>
              </a:ext>
            </a:extLst>
          </p:cNvPr>
          <p:cNvSpPr/>
          <p:nvPr/>
        </p:nvSpPr>
        <p:spPr>
          <a:xfrm>
            <a:off x="5663608" y="1894300"/>
            <a:ext cx="6216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รายงานที่ไม่สามารถเบิกจ่ายได้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64C55-1F4B-4A8B-99B7-8452A68C9D37}"/>
              </a:ext>
            </a:extLst>
          </p:cNvPr>
          <p:cNvSpPr/>
          <p:nvPr/>
        </p:nvSpPr>
        <p:spPr>
          <a:xfrm>
            <a:off x="5657196" y="2809572"/>
            <a:ext cx="622317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-ผู้ช่วยวิจัย / นักศึกษาฝึกงาน ออกค่าใช้จ่ายเอง</a:t>
            </a:r>
          </a:p>
          <a:p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th-T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พนักงานชั่วคราว ออกค่าใช้จ่ายเอง</a:t>
            </a:r>
          </a:p>
          <a:p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-พนักงานมหาลัยมีสิทธิสวัสดิการคณะ 15,000 บาท</a:t>
            </a:r>
          </a:p>
          <a:p>
            <a:endParaRPr lang="th-TH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0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8FC2EB-A7C4-4A9A-88E2-B6922DF3AC64}"/>
              </a:ext>
            </a:extLst>
          </p:cNvPr>
          <p:cNvSpPr/>
          <p:nvPr/>
        </p:nvSpPr>
        <p:spPr>
          <a:xfrm>
            <a:off x="2591428" y="232351"/>
            <a:ext cx="6651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รายการตรวจสุขภาพ ประจำปี 2566</a:t>
            </a:r>
            <a:endParaRPr lang="en-US" sz="5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F01AF3-FB3C-4CA8-9F60-6AA0B1C998B8}"/>
              </a:ext>
            </a:extLst>
          </p:cNvPr>
          <p:cNvSpPr/>
          <p:nvPr/>
        </p:nvSpPr>
        <p:spPr>
          <a:xfrm>
            <a:off x="767557" y="1299656"/>
            <a:ext cx="9950062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การดำเนินงาน</a:t>
            </a:r>
          </a:p>
          <a:p>
            <a:r>
              <a:rPr lang="th-T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1.ดำเนินการติดต่อสอบถาม เทคนิคการแพทย์ สอบถามวันเดือนปีที่สามารถเข้าตรวจสุขภาพได้ </a:t>
            </a:r>
            <a:r>
              <a:rPr lang="th-T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</a:t>
            </a:r>
            <a:endParaRPr lang="th-TH" sz="2800" b="0" cap="none" spc="0" dirty="0">
              <a:ln w="0"/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.ประชุมหารือคณะกรรมการสวัสดิการ คณะเภสัชฯ เพื่อ</a:t>
            </a:r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แจ้ง วันเดือนปี กำหนดสถานที่จัดตรวจสุขภาพ </a:t>
            </a:r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</a:t>
            </a:r>
            <a:endParaRPr lang="th-TH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3.ขออนุมัติในหลักการ </a:t>
            </a:r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</a:t>
            </a:r>
            <a:endParaRPr lang="th-TH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4.ดำเนินการทำ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Google from </a:t>
            </a:r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เพื่อสำรวจผู้เข้าร่วม </a:t>
            </a:r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</a:t>
            </a:r>
            <a:endParaRPr lang="th-TH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5.ประชาสัมพันธ์โครงการทาง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LINE </a:t>
            </a:r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E-mail</a:t>
            </a:r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6.สรุปผู้เข้าร่วม แยกประเภทบุคลากร </a:t>
            </a:r>
          </a:p>
          <a:p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7.ดำเนินการแจ้งบุคลากร รับอุปกรณ์และเอกสารก่อนการเข้าตรวจสุขภาพ</a:t>
            </a:r>
          </a:p>
          <a:p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8.นำส่งขอมูลเทคนิคการแพทย์ </a:t>
            </a:r>
          </a:p>
          <a:p>
            <a:endParaRPr lang="th-TH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b="0" cap="none" spc="0" dirty="0">
              <a:ln w="0"/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36434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262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Angsana New</vt:lpstr>
      <vt:lpstr>Arial</vt:lpstr>
      <vt:lpstr>IrisUPC</vt:lpstr>
      <vt:lpstr>Trebuchet MS</vt:lpstr>
      <vt:lpstr>Wingdings</vt:lpstr>
      <vt:lpstr>Wingdings 2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HP-HR</dc:creator>
  <cp:lastModifiedBy>Amornrat</cp:lastModifiedBy>
  <cp:revision>9</cp:revision>
  <dcterms:created xsi:type="dcterms:W3CDTF">2022-04-07T07:18:29Z</dcterms:created>
  <dcterms:modified xsi:type="dcterms:W3CDTF">2023-04-04T03:17:57Z</dcterms:modified>
</cp:coreProperties>
</file>