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3D09-6645-47AA-B76E-54BF746FA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7D257-90EA-4B41-AFF8-2DAA05DFB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2916-8B91-4A5F-B9C7-2C7372CE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5052-1C83-43B5-B59B-3BE31E9D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4DA10-6391-4558-B7F7-ABE995BE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9DE2-61A7-40E2-90EA-7BD4C34A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6855D-15E7-4C29-A7D1-E39F963F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4A5B-B61A-4581-9FD0-5A57327E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3C37-F6EC-48FC-AAB5-078D4D53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882F-620B-4F77-9653-53B83696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285CE-9B60-425B-B5B7-F6FDE4AD2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65C2D-0492-48E9-966C-7F0E2DC55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C639-64F5-44EB-B16D-2B69DB57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14E4-1594-4CC8-A027-04D21703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552DA-7725-4D64-82B9-7979F19E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E3ED-797C-433C-8BC0-8A46ED5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9F41-1155-4B11-A264-E7AF980C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6DA7-FA89-45E1-9C0D-1B1FAEBC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E1E63-7AEA-4C4E-8566-77FDFE7D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F391-8A33-49D0-9C83-142FA1D4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8D90-6F94-4B4A-9C17-5C93B1F1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57E36-5014-490C-B026-87D311FA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003B8-E833-4A80-9E19-77D5530F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C16A-ADFC-438F-86B7-2B50045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BFBAD-A457-455F-868C-9A7509F8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752F-4744-499B-9A2D-17A583FE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9969-11DF-42F2-BB24-FBD99411D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794B-D927-46A0-9771-75B50D36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1A8FF-6000-44C3-9CC5-72288481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EED08-5808-4E67-B687-20952484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FCDF4-DA96-46E0-8D4B-D86B19A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5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7D85-35C5-4525-9E67-E3A61CDF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56ED3-8B0B-4B00-BE1F-1A00B4B2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907DC-FE06-43B8-9D9F-52936AC08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78A19-EF84-41B4-A63F-EE4D8B5FB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81172-26FC-4C82-A603-36820213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9EFDD-25B6-4F08-9825-31491003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BC8F7-89C1-41B5-83D3-0D9282E4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26AAA-5218-40CB-A1FF-8D379325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F33A-1676-4331-A2EC-D523B82A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D8FCE-5305-45C7-82E6-45F59DC3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0EA44-770E-4BF9-977C-014C50CC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E6212-EECC-4E21-86C4-335273D8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7AC06-14E6-47D9-94E5-85AFB338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887E6-C257-4286-AE52-2F174C7E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9D453-B163-4AD1-AE0E-AC590F0C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EA10-17C4-4584-BFB3-7251E53E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0C67F-9526-42BE-8F86-1101C08BB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4A7CA-9784-49B4-99EE-F59970D2D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66CE9-2658-4065-9354-6A10E685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A05A-0E04-4EE9-BAF6-EF272B1A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5E5E-B40A-418E-907B-FDC898F0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7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BD11-DC18-4FCC-BB93-40F3DB11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404A5-B6D9-437E-8217-B76ED803E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94C74-AEB2-48B2-AE6D-3031D349D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B2C99-0246-46BC-97AA-A9260BF7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A1F7D-B831-4129-AB29-5F706BCC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B7A22-709B-4E93-931D-C2A3D8C6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24A87-B66D-42FA-8CB2-60D182B7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8C7D-40DE-4275-A36C-4227EB6ED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80C1-AF80-4F56-8261-A42CA5E7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BE29-F3E5-4293-AA0C-8FC60363C1B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B04A-6DBC-40EB-9A5F-7413AF637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CE94-C4D6-4FA5-A605-408C35A9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1960-1B10-41AF-A0D5-848573E8D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608C-51C6-4A8D-B567-701369BE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000" b="1" dirty="0"/>
              <a:t>การเบิกค่าใช้จ่ายเดินทางไปปฏิบัติงาน</a:t>
            </a:r>
            <a:endParaRPr lang="en-US" sz="5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451EC3-420D-45BB-8701-756EC4C9E584}"/>
              </a:ext>
            </a:extLst>
          </p:cNvPr>
          <p:cNvSpPr txBox="1">
            <a:spLocks/>
          </p:cNvSpPr>
          <p:nvPr/>
        </p:nvSpPr>
        <p:spPr>
          <a:xfrm>
            <a:off x="6834963" y="5532437"/>
            <a:ext cx="5357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/>
              <a:t>หน่วยบัญชี งานคลังและพัสดุ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962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owerpoint.officeapps.live.com/pods/GetClipboardImage.ashx?Id=af2f2e82-fe9a-45a3-b461-729f27ebd78a&amp;DC=PSG4&amp;pkey=adab0adf-70c7-4b11-a67e-57c5e14cf28d&amp;wdwaccluster=PSG4">
            <a:extLst>
              <a:ext uri="{FF2B5EF4-FFF2-40B4-BE49-F238E27FC236}">
                <a16:creationId xmlns:a16="http://schemas.microsoft.com/office/drawing/2014/main" id="{B0AA79C4-33D1-4832-86A6-44C7DAE5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4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owerpoint.officeapps.live.com/pods/GetClipboardImage.ashx?Id=eeb4aeeb-b20e-48c2-b40f-31d736d37b0d&amp;DC=PSG4&amp;pkey=fedeab31-6c3b-4dd3-9dfe-0120809a186d&amp;wdwaccluster=PSG4">
            <a:extLst>
              <a:ext uri="{FF2B5EF4-FFF2-40B4-BE49-F238E27FC236}">
                <a16:creationId xmlns:a16="http://schemas.microsoft.com/office/drawing/2014/main" id="{CFB07EB1-5DB1-4B4E-A8B5-B8C74816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werpoint.officeapps.live.com/pods/GetClipboardImage.ashx?Id=cdf846f1-675c-4bbe-a60b-e3ca1bf5f825&amp;DC=PSG4&amp;pkey=8edddc5c-f821-42c6-ae5d-75fd9bc38c4b&amp;wdwaccluster=PSG4">
            <a:extLst>
              <a:ext uri="{FF2B5EF4-FFF2-40B4-BE49-F238E27FC236}">
                <a16:creationId xmlns:a16="http://schemas.microsoft.com/office/drawing/2014/main" id="{55443678-9598-4D42-9D7F-7B694AAD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werpoint.officeapps.live.com/pods/GetClipboardImage.ashx?Id=26bd3fd9-3860-476c-9319-212bab129b81&amp;DC=PSG4&amp;pkey=188ffa97-7afc-4805-9e94-3ac4e2436e40&amp;wdwaccluster=PSG4">
            <a:extLst>
              <a:ext uri="{FF2B5EF4-FFF2-40B4-BE49-F238E27FC236}">
                <a16:creationId xmlns:a16="http://schemas.microsoft.com/office/drawing/2014/main" id="{F8F7C2AC-2B5D-49B3-9298-AE809BDE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1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werpoint.officeapps.live.com/pods/GetClipboardImage.ashx?Id=06fb5150-9ba5-4e64-b42b-7aaeb37db1f9&amp;DC=PSG4&amp;pkey=ae90c47b-ec46-4e66-9b71-528f9808fc9d&amp;wdwaccluster=PSG4">
            <a:extLst>
              <a:ext uri="{FF2B5EF4-FFF2-40B4-BE49-F238E27FC236}">
                <a16:creationId xmlns:a16="http://schemas.microsoft.com/office/drawing/2014/main" id="{50BE0F9C-E646-4174-B2E9-417F513D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1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werpoint.officeapps.live.com/pods/GetClipboardImage.ashx?Id=eaff0dc8-0d9c-4064-ac82-dba6fb483f90&amp;DC=PSG4&amp;pkey=7cb8aa35-ecb7-468f-90b7-45c563772fa5&amp;wdwaccluster=PSG4">
            <a:extLst>
              <a:ext uri="{FF2B5EF4-FFF2-40B4-BE49-F238E27FC236}">
                <a16:creationId xmlns:a16="http://schemas.microsoft.com/office/drawing/2014/main" id="{60582C96-60A6-485E-91F4-E8A20C01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werpoint.officeapps.live.com/pods/GetClipboardImage.ashx?Id=b9c5d0cd-ebc4-457d-9378-1a77da5a0dd1&amp;DC=PSG4&amp;pkey=89bfd38b-ae97-4c92-bdd5-81d1d1ef5e81&amp;wdwaccluster=PSG4">
            <a:extLst>
              <a:ext uri="{FF2B5EF4-FFF2-40B4-BE49-F238E27FC236}">
                <a16:creationId xmlns:a16="http://schemas.microsoft.com/office/drawing/2014/main" id="{C2DB94F3-5D2E-457D-BA51-589BAA65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werpoint.officeapps.live.com/pods/GetClipboardImage.ashx?Id=fd2bb9ff-7c33-4dd6-b2ee-ac9437022901&amp;DC=PSG4&amp;pkey=7f907742-21e7-46d6-9248-6f4c60402860&amp;wdwaccluster=PSG4">
            <a:extLst>
              <a:ext uri="{FF2B5EF4-FFF2-40B4-BE49-F238E27FC236}">
                <a16:creationId xmlns:a16="http://schemas.microsoft.com/office/drawing/2014/main" id="{5392E4C4-ACA4-405F-A728-423BEDBB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9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owerpoint.officeapps.live.com/pods/GetClipboardImage.ashx?Id=915a504b-36be-4a3b-8f96-2ca0087c399d&amp;DC=PSG4&amp;pkey=93fa65e8-2012-4672-b167-88139ad76169&amp;wdwaccluster=PSG4">
            <a:extLst>
              <a:ext uri="{FF2B5EF4-FFF2-40B4-BE49-F238E27FC236}">
                <a16:creationId xmlns:a16="http://schemas.microsoft.com/office/drawing/2014/main" id="{738E6270-BE89-4B8D-B5D5-D42ABBA8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7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Office Theme</vt:lpstr>
      <vt:lpstr>การเบิกค่าใช้จ่ายเดินทางไปปฏิบัติงาน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การเบิกค่าใช้จ่ายเดินทางไปปฏิบัติงานในประเทศ</dc:title>
  <dc:creator>Windows User</dc:creator>
  <cp:lastModifiedBy>Windows User</cp:lastModifiedBy>
  <cp:revision>3</cp:revision>
  <dcterms:created xsi:type="dcterms:W3CDTF">2022-02-25T08:45:42Z</dcterms:created>
  <dcterms:modified xsi:type="dcterms:W3CDTF">2022-02-25T09:51:52Z</dcterms:modified>
</cp:coreProperties>
</file>