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79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3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1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02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1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2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1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12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4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83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98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B2558-8DEC-4FE7-8ADE-BF42FDC304B6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26/04/62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B0776-2516-4312-AC24-2C9446981DD6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40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34" y="924791"/>
            <a:ext cx="11783960" cy="4561609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ประชุมคณะกรรมการสวัสดิการคณะเภสัชศาสตร์ </a:t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ครั้งที่ 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๖/๒๕๖๒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/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วันจันทร์ที่ ๒๙ เมษายน </a:t>
            </a: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๒๕๖๒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214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5" y="924791"/>
            <a:ext cx="10640290" cy="4561609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ระเบียบวาระการประชุม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คณะกรรมการสวัสดิการคณะเภสัชศาสตร์ มหาวิทยาลัยมหิดล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ครั้งที่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๖/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๒๕๖๒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วันจันทร์ที่  ๒๙  เมษายน 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๒๕๖๒  เวลา 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๑๔.๐๐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น.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ณ  ห้องประชุม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๓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๐๙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ชั้น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๓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อาคารราชรัตน์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en-US" sz="40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-------------------------------------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537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4" y="924792"/>
            <a:ext cx="10900191" cy="4550320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ระเบียบวาระที่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๑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	เรื่องแจ้งเพื่อทราบ</a:t>
            </a:r>
            <a: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๑</a:t>
            </a:r>
            <a: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.๑ การฉีควัคซีนป้องกันโรคไข้หวัดใหญ่ ๔ สายพันธ์ และฉีดวัคซีนป้องกันโรคบาดทะยัก</a:t>
            </a:r>
            <a:b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ระเบียบวาระที่  ๒  	เรื่องเสนอเพื่อรับรอง</a:t>
            </a:r>
            <a:r>
              <a:rPr lang="en-US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en-US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๒.๑ </a:t>
            </a:r>
            <a:r>
              <a:rPr lang="th-TH" sz="28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รับรองรายงานการประชุมฯ ครั้งที่ ๕/๒๕๖๒ เมื่อวันอังคารที่ ๒๖ มีนาคม ๒๕๖๒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98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78" y="924791"/>
            <a:ext cx="11966222" cy="4730941"/>
          </a:xfrm>
        </p:spPr>
        <p:txBody>
          <a:bodyPr>
            <a:normAutofit fontScale="90000"/>
          </a:bodyPr>
          <a:lstStyle/>
          <a:p>
            <a:pPr algn="l"/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ระเบียบวาระที่  ๓	เรื่องสืบเนื่อง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๓.๑ </a:t>
            </a: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การฉีควัคซีนป้องกันโรคไข้หวัดใหญ่ ๔ สายพันธ์ และฉีดวัคซีนป้องกันโรค</a:t>
            </a:r>
            <a: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บาดทะยัก</a:t>
            </a:r>
            <a:b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๓.๒ ประกาศคณะกรรมการสวัสดิการคณะเภสัชศาสตร์</a:t>
            </a: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en-US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 </a:t>
            </a: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หลักเกณฑ์และอัตราการจ่ายเงินสวัสดิการให้แก่ผู้ตรวจสอบบัญชีสวัสดิการ ฉบับที่ ๓ พ.ศ. ๒๕๕๒</a:t>
            </a:r>
            <a:b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-สวัสดิการเงินกู้ยืมเพื่อการศึกษาแก่บุคลากรคณะเภสัชศาสตร์ พ.ศ. ๒๕๕๓</a:t>
            </a:r>
            <a: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-หลักเกณฑ์และอัตราการจ่ายเงินสวัสดิการสงเคราะห์แก่บุคลากรคณะเภสัชศาสตร์ พ.ศ. ๒๕๕๕</a:t>
            </a:r>
            <a:b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-หลักเกณฑ์การเช่าพื้นที่ห้องอาหารอาคารราชรัตน์ พ.ศ. ๒๕๕๕</a:t>
            </a:r>
            <a:b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-หลักเกณฑ์</a:t>
            </a:r>
            <a: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และอัตราการจ่ายเงินสวัสดิการ</a:t>
            </a: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สงเคราะห์ค่าตรวจสุขภาพประจำปีแก่</a:t>
            </a:r>
            <a: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บุคลากรคณะเภสัชศาสตร์ </a:t>
            </a: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พ.ศ. ๒๕๕๗</a:t>
            </a:r>
            <a:b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-หลักเกณฑ์</a:t>
            </a:r>
            <a: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และอัตราการจ่ายเงินสวัสดิการสงเคราะห์แก่บุคลากรคณะเภสัชศาสตร์ </a:t>
            </a: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(ฉบับที่ ๒) พ.ศ. ๒๕๕๘</a:t>
            </a:r>
            <a:b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2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-หลักเกณฑ์และอัตราการจ่ายเงินสวัสดิการสงเคราะห์แก่บุคลากรคณะเภสัช</a:t>
            </a:r>
            <a:r>
              <a:rPr lang="th-TH" sz="22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ศาสตร์ ฉบับที่ ๓) พ.ศ. ๒๕๖๑</a:t>
            </a: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ระเบียบ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๔  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	เรื่องเสนอ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เพื่อพิจารณา</a:t>
            </a:r>
            <a: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7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364" y="924792"/>
            <a:ext cx="10900191" cy="4550320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ระเบียบวาระที่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๕</a:t>
            </a:r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	เรื่อ</a:t>
            </a:r>
            <a:r>
              <a:rPr lang="th-TH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งอื่น ๆ</a:t>
            </a:r>
            <a: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sz="3200" spc="-1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-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4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Angsana New</vt:lpstr>
      <vt:lpstr>Arial</vt:lpstr>
      <vt:lpstr>Calibri</vt:lpstr>
      <vt:lpstr>Cordia New</vt:lpstr>
      <vt:lpstr>TH SarabunIT๙</vt:lpstr>
      <vt:lpstr>1_Office Theme</vt:lpstr>
      <vt:lpstr>ประชุมคณะกรรมการสวัสดิการคณะเภสัชศาสตร์  ครั้งที่ ๖/๒๕๖๒ วันจันทร์ที่ ๒๙ เมษายน ๒๕๖๒</vt:lpstr>
      <vt:lpstr>ระเบียบวาระการประชุม คณะกรรมการสวัสดิการคณะเภสัชศาสตร์ มหาวิทยาลัยมหิดล ครั้งที่ ๖/๒๕๖๒ วันจันทร์ที่  ๒๙  เมษายน  ๒๕๖๒  เวลา  ๑๔.๐๐ น. ณ  ห้องประชุม ๓๐๙ ชั้น ๓ อาคารราชรัตน์ -------------------------------------</vt:lpstr>
      <vt:lpstr>ระเบียบวาระที่  ๑ เรื่องแจ้งเพื่อทราบ ๑.๑ การฉีควัคซีนป้องกันโรคไข้หวัดใหญ่ ๔ สายพันธ์ และฉีดวัคซีนป้องกันโรคบาดทะยัก    ระเบียบวาระที่  ๒   เรื่องเสนอเพื่อรับรอง ๒.๑ รับรองรายงานการประชุมฯ ครั้งที่ ๕/๒๕๖๒ เมื่อวันอังคารที่ ๒๖ มีนาคม ๒๕๖๒</vt:lpstr>
      <vt:lpstr>ระเบียบวาระที่  ๓ เรื่องสืบเนื่อง ๓.๑ การฉีควัคซีนป้องกันโรคไข้หวัดใหญ่ ๔ สายพันธ์ และฉีดวัคซีนป้องกันโรคบาดทะยัก ๓.๒ ประกาศคณะกรรมการสวัสดิการคณะเภสัชศาสตร์ - หลักเกณฑ์และอัตราการจ่ายเงินสวัสดิการให้แก่ผู้ตรวจสอบบัญชีสวัสดิการ ฉบับที่ ๓ พ.ศ. ๒๕๕๒ -สวัสดิการเงินกู้ยืมเพื่อการศึกษาแก่บุคลากรคณะเภสัชศาสตร์ พ.ศ. ๒๕๕๓ -หลักเกณฑ์และอัตราการจ่ายเงินสวัสดิการสงเคราะห์แก่บุคลากรคณะเภสัชศาสตร์ พ.ศ. ๒๕๕๕ -หลักเกณฑ์การเช่าพื้นที่ห้องอาหารอาคารราชรัตน์ พ.ศ. ๒๕๕๕ -หลักเกณฑ์และอัตราการจ่ายเงินสวัสดิการสงเคราะห์ค่าตรวจสุขภาพประจำปีแก่บุคลากรคณะเภสัชศาสตร์ พ.ศ. ๒๕๕๗ -หลักเกณฑ์และอัตราการจ่ายเงินสวัสดิการสงเคราะห์แก่บุคลากรคณะเภสัชศาสตร์ (ฉบับที่ ๒) พ.ศ. ๒๕๕๘ -หลักเกณฑ์และอัตราการจ่ายเงินสวัสดิการสงเคราะห์แก่บุคลากรคณะเภสัชศาสตร์ ฉบับที่ ๓) พ.ศ. ๒๕๖๑ ระเบียบวาระที่  ๔   เรื่องเสนอเพื่อพิจารณา -</vt:lpstr>
      <vt:lpstr>ระเบียบวาระที่  ๕ เรื่องอื่น ๆ -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ประชุมคณะกรรมการสวัสดิการคณะเภสัชศาสตร์  ครั้งที่ ๖/๒๕๖๒  วันจันทร์ที่ ๒๙ เมษายน ๒๕๖๒</dc:title>
  <dc:creator>Dell</dc:creator>
  <cp:lastModifiedBy>Dell</cp:lastModifiedBy>
  <cp:revision>6</cp:revision>
  <dcterms:created xsi:type="dcterms:W3CDTF">2019-04-26T08:29:35Z</dcterms:created>
  <dcterms:modified xsi:type="dcterms:W3CDTF">2019-04-26T10:16:09Z</dcterms:modified>
</cp:coreProperties>
</file>